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39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7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Masters/notesMaster1.xml" ContentType="application/vnd.openxmlformats-officedocument.presentationml.notesMaster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46"/>
  </p:notesMasterIdLst>
  <p:sldIdLst>
    <p:sldId id="256" r:id="rId3"/>
    <p:sldId id="289" r:id="rId4"/>
    <p:sldId id="258" r:id="rId5"/>
    <p:sldId id="398" r:id="rId6"/>
    <p:sldId id="564" r:id="rId7"/>
    <p:sldId id="294" r:id="rId8"/>
    <p:sldId id="742" r:id="rId9"/>
    <p:sldId id="1208" r:id="rId10"/>
    <p:sldId id="941" r:id="rId11"/>
    <p:sldId id="1126" r:id="rId12"/>
    <p:sldId id="1124" r:id="rId13"/>
    <p:sldId id="1125" r:id="rId14"/>
    <p:sldId id="940" r:id="rId15"/>
    <p:sldId id="1149" r:id="rId16"/>
    <p:sldId id="1184" r:id="rId17"/>
    <p:sldId id="1141" r:id="rId18"/>
    <p:sldId id="1185" r:id="rId19"/>
    <p:sldId id="1142" r:id="rId20"/>
    <p:sldId id="400" r:id="rId21"/>
    <p:sldId id="763" r:id="rId22"/>
    <p:sldId id="395" r:id="rId23"/>
    <p:sldId id="272" r:id="rId24"/>
    <p:sldId id="1209" r:id="rId25"/>
    <p:sldId id="266" r:id="rId26"/>
    <p:sldId id="1210" r:id="rId27"/>
    <p:sldId id="599" r:id="rId28"/>
    <p:sldId id="1211" r:id="rId29"/>
    <p:sldId id="267" r:id="rId30"/>
    <p:sldId id="274" r:id="rId31"/>
    <p:sldId id="1212" r:id="rId32"/>
    <p:sldId id="812" r:id="rId33"/>
    <p:sldId id="813" r:id="rId34"/>
    <p:sldId id="286" r:id="rId35"/>
    <p:sldId id="1214" r:id="rId36"/>
    <p:sldId id="929" r:id="rId37"/>
    <p:sldId id="1147" r:id="rId38"/>
    <p:sldId id="1105" r:id="rId39"/>
    <p:sldId id="1213" r:id="rId40"/>
    <p:sldId id="376" r:id="rId41"/>
    <p:sldId id="377" r:id="rId42"/>
    <p:sldId id="378" r:id="rId43"/>
    <p:sldId id="346" r:id="rId44"/>
    <p:sldId id="288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5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3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ustomXml" Target="../customXml/item3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customXml" Target="../customXml/item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0066"/>
              </a:solidFill>
              <a:ln w="19050">
                <a:solidFill>
                  <a:srgbClr val="FF0066"/>
                </a:solidFill>
                <a:prstDash val="sysDot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EB-434F-BC96-BE144A96FB75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EB-434F-BC96-BE144A96FB7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CE-4A45-B7EA-2FA1E3854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depthPercent val="110"/>
      <c:rAngAx val="0"/>
      <c:perspective val="0"/>
    </c:view3D>
    <c:floor>
      <c:thickness val="0"/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293254083945587E-4"/>
          <c:w val="1"/>
          <c:h val="0.7644295877965974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bg2">
                  <a:lumMod val="75000"/>
                </a:schemeClr>
              </a:solidFill>
            </a:ln>
          </c:spPr>
          <c:invertIfNegative val="0"/>
          <c:dLbls>
            <c:dLbl>
              <c:idx val="4"/>
              <c:layout>
                <c:manualLayout>
                  <c:x val="-1.4077525264169751E-3"/>
                  <c:y val="-2.9859589395378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966-4F97-B71C-CA1B5B69B75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Кровь</c:v>
                </c:pt>
                <c:pt idx="1">
                  <c:v>Сперма</c:v>
                </c:pt>
                <c:pt idx="2">
                  <c:v>Секрет влагалища</c:v>
                </c:pt>
                <c:pt idx="3">
                  <c:v>Амниотическая жидкость</c:v>
                </c:pt>
                <c:pt idx="4">
                  <c:v>Слюна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18000</c:v>
                </c:pt>
                <c:pt idx="1">
                  <c:v>11000</c:v>
                </c:pt>
                <c:pt idx="2">
                  <c:v>7000</c:v>
                </c:pt>
                <c:pt idx="3">
                  <c:v>4000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66-4F97-B71C-CA1B5B69B7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noFill/>
            <a:ln>
              <a:solidFill>
                <a:schemeClr val="bg2">
                  <a:lumMod val="75000"/>
                </a:schemeClr>
              </a:solidFill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Кровь</c:v>
                </c:pt>
                <c:pt idx="1">
                  <c:v>Сперма</c:v>
                </c:pt>
                <c:pt idx="2">
                  <c:v>Секрет влагалища</c:v>
                </c:pt>
                <c:pt idx="3">
                  <c:v>Амниотическая жидкость</c:v>
                </c:pt>
                <c:pt idx="4">
                  <c:v>Слюна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2000</c:v>
                </c:pt>
                <c:pt idx="1">
                  <c:v>9000</c:v>
                </c:pt>
                <c:pt idx="2">
                  <c:v>13000</c:v>
                </c:pt>
                <c:pt idx="3">
                  <c:v>16000</c:v>
                </c:pt>
                <c:pt idx="4">
                  <c:v>19999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66-4F97-B71C-CA1B5B69B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gapDepth val="140"/>
        <c:shape val="cylinder"/>
        <c:axId val="250302456"/>
        <c:axId val="250300104"/>
        <c:axId val="0"/>
      </c:bar3DChart>
      <c:catAx>
        <c:axId val="250302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250300104"/>
        <c:crosses val="autoZero"/>
        <c:auto val="1"/>
        <c:lblAlgn val="ctr"/>
        <c:lblOffset val="100"/>
        <c:noMultiLvlLbl val="0"/>
      </c:catAx>
      <c:valAx>
        <c:axId val="250300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0302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81463313047596E-4"/>
          <c:y val="0"/>
          <c:w val="0.87624637488334056"/>
          <c:h val="0.9765235679036238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pPr>
              <a:ln w="9525">
                <a:noFill/>
              </a:ln>
            </c:spPr>
          </c:marker>
          <c:dLbls>
            <c:dLbl>
              <c:idx val="3"/>
              <c:layout>
                <c:manualLayout>
                  <c:x val="-5.7013034029818513E-2"/>
                  <c:y val="2.880193970035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398-493E-915F-ECFF99DE8E5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cap="none" spc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350</c:v>
                </c:pt>
                <c:pt idx="1">
                  <c:v>200</c:v>
                </c:pt>
                <c:pt idx="2">
                  <c:v>100</c:v>
                </c:pt>
                <c:pt idx="3">
                  <c:v>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398-493E-915F-ECFF99DE8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305200"/>
        <c:axId val="250303632"/>
      </c:lineChart>
      <c:catAx>
        <c:axId val="25030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50303632"/>
        <c:crosses val="autoZero"/>
        <c:auto val="1"/>
        <c:lblAlgn val="ctr"/>
        <c:lblOffset val="0"/>
        <c:noMultiLvlLbl val="0"/>
      </c:catAx>
      <c:valAx>
        <c:axId val="250303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030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41098-EB24-4B83-BE17-A21C7BEE2213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16A3F-D421-4E94-9BA1-6E38EF2AD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7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BF641-1006-4EFF-99CE-CCFC3945149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16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Candida </a:t>
            </a:r>
            <a:r>
              <a:rPr lang="en-US" dirty="0" err="1"/>
              <a:t>albicans</a:t>
            </a:r>
            <a:endParaRPr lang="en-US" dirty="0"/>
          </a:p>
          <a:p>
            <a:r>
              <a:rPr lang="en-US" dirty="0"/>
              <a:t>Toxoplasma cyst</a:t>
            </a:r>
          </a:p>
          <a:p>
            <a:r>
              <a:rPr lang="en-US" dirty="0"/>
              <a:t>Streptococcus </a:t>
            </a:r>
            <a:r>
              <a:rPr lang="en-US" dirty="0" err="1"/>
              <a:t>pyogenes</a:t>
            </a:r>
            <a:endParaRPr lang="en-US" dirty="0"/>
          </a:p>
          <a:p>
            <a:r>
              <a:rPr lang="ru-RU" dirty="0"/>
              <a:t>Вирус</a:t>
            </a:r>
          </a:p>
          <a:p>
            <a:r>
              <a:rPr lang="ru-RU" dirty="0"/>
              <a:t>Раковая</a:t>
            </a:r>
            <a:r>
              <a:rPr lang="ru-RU" baseline="0" dirty="0"/>
              <a:t> клетка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0BC3299-93F6-4172-9EDF-0B411174E4D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544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Candida </a:t>
            </a:r>
            <a:r>
              <a:rPr lang="en-US" dirty="0" err="1"/>
              <a:t>albicans</a:t>
            </a:r>
            <a:endParaRPr lang="en-US" dirty="0"/>
          </a:p>
          <a:p>
            <a:r>
              <a:rPr lang="en-US" dirty="0"/>
              <a:t>Toxoplasma cyst</a:t>
            </a:r>
          </a:p>
          <a:p>
            <a:r>
              <a:rPr lang="en-US" dirty="0"/>
              <a:t>Streptococcus </a:t>
            </a:r>
            <a:r>
              <a:rPr lang="en-US" dirty="0" err="1"/>
              <a:t>pyogenes</a:t>
            </a:r>
            <a:endParaRPr lang="en-US" dirty="0"/>
          </a:p>
          <a:p>
            <a:r>
              <a:rPr lang="ru-RU" dirty="0"/>
              <a:t>Вирус</a:t>
            </a:r>
          </a:p>
          <a:p>
            <a:r>
              <a:rPr lang="ru-RU" dirty="0"/>
              <a:t>Раковая</a:t>
            </a:r>
            <a:r>
              <a:rPr lang="ru-RU" baseline="0" dirty="0"/>
              <a:t> клетка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0BC3299-93F6-4172-9EDF-0B411174E4D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544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Candida </a:t>
            </a:r>
            <a:r>
              <a:rPr lang="en-US" dirty="0" err="1"/>
              <a:t>albicans</a:t>
            </a:r>
            <a:endParaRPr lang="en-US" dirty="0"/>
          </a:p>
          <a:p>
            <a:r>
              <a:rPr lang="en-US" dirty="0"/>
              <a:t>Toxoplasma cyst</a:t>
            </a:r>
          </a:p>
          <a:p>
            <a:r>
              <a:rPr lang="en-US" dirty="0"/>
              <a:t>Streptococcus </a:t>
            </a:r>
            <a:r>
              <a:rPr lang="en-US" dirty="0" err="1"/>
              <a:t>pyogenes</a:t>
            </a:r>
            <a:endParaRPr lang="en-US" dirty="0"/>
          </a:p>
          <a:p>
            <a:r>
              <a:rPr lang="ru-RU" dirty="0"/>
              <a:t>Вирус</a:t>
            </a:r>
          </a:p>
          <a:p>
            <a:r>
              <a:rPr lang="ru-RU" dirty="0"/>
              <a:t>Раковая</a:t>
            </a:r>
            <a:r>
              <a:rPr lang="ru-RU" baseline="0" dirty="0"/>
              <a:t> клетка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0BC3299-93F6-4172-9EDF-0B411174E4D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544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Candida </a:t>
            </a:r>
            <a:r>
              <a:rPr lang="en-US" dirty="0" err="1"/>
              <a:t>albicans</a:t>
            </a:r>
            <a:endParaRPr lang="en-US" dirty="0"/>
          </a:p>
          <a:p>
            <a:r>
              <a:rPr lang="en-US" dirty="0"/>
              <a:t>Toxoplasma cyst</a:t>
            </a:r>
          </a:p>
          <a:p>
            <a:r>
              <a:rPr lang="en-US" dirty="0"/>
              <a:t>Streptococcus </a:t>
            </a:r>
            <a:r>
              <a:rPr lang="en-US" dirty="0" err="1"/>
              <a:t>pyogenes</a:t>
            </a:r>
            <a:endParaRPr lang="en-US" dirty="0"/>
          </a:p>
          <a:p>
            <a:r>
              <a:rPr lang="ru-RU" dirty="0"/>
              <a:t>Вирус</a:t>
            </a:r>
          </a:p>
          <a:p>
            <a:r>
              <a:rPr lang="ru-RU" dirty="0"/>
              <a:t>Раковая</a:t>
            </a:r>
            <a:r>
              <a:rPr lang="ru-RU" baseline="0" dirty="0"/>
              <a:t> клетка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0BC3299-93F6-4172-9EDF-0B411174E4D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544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Candida </a:t>
            </a:r>
            <a:r>
              <a:rPr lang="en-US" dirty="0" err="1"/>
              <a:t>albicans</a:t>
            </a:r>
            <a:endParaRPr lang="en-US" dirty="0"/>
          </a:p>
          <a:p>
            <a:r>
              <a:rPr lang="en-US" dirty="0"/>
              <a:t>Toxoplasma cyst</a:t>
            </a:r>
          </a:p>
          <a:p>
            <a:r>
              <a:rPr lang="en-US" dirty="0"/>
              <a:t>Streptococcus </a:t>
            </a:r>
            <a:r>
              <a:rPr lang="en-US" dirty="0" err="1"/>
              <a:t>pyogenes</a:t>
            </a:r>
            <a:endParaRPr lang="en-US" dirty="0"/>
          </a:p>
          <a:p>
            <a:r>
              <a:rPr lang="ru-RU" dirty="0"/>
              <a:t>Вирус</a:t>
            </a:r>
          </a:p>
          <a:p>
            <a:r>
              <a:rPr lang="ru-RU" dirty="0"/>
              <a:t>Раковая</a:t>
            </a:r>
            <a:r>
              <a:rPr lang="ru-RU" baseline="0" dirty="0"/>
              <a:t> клетка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0BC3299-93F6-4172-9EDF-0B411174E4D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54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4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5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736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24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557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916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colo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9144000" cy="4994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44425" y="563333"/>
            <a:ext cx="7696023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6" name="Shape 46"/>
          <p:cNvSpPr/>
          <p:nvPr userDrawn="1"/>
        </p:nvSpPr>
        <p:spPr>
          <a:xfrm>
            <a:off x="579000" y="772001"/>
            <a:ext cx="54300" cy="900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29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44425" y="563333"/>
            <a:ext cx="7936535" cy="11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solidFill>
                  <a:schemeClr val="accent1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Calibri" pitchFamily="34" charset="0"/>
                <a:cs typeface="Calibri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44426" y="2115101"/>
            <a:ext cx="7936535" cy="4197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179388" lvl="0" indent="-179388">
              <a:spcBef>
                <a:spcPts val="0"/>
              </a:spcBef>
              <a:buClr>
                <a:schemeClr val="accent1">
                  <a:lumMod val="50000"/>
                </a:schemeClr>
              </a:buClr>
              <a:defRPr>
                <a:latin typeface="Calibri" pitchFamily="34" charset="0"/>
                <a:cs typeface="Calibri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Shape 24"/>
          <p:cNvSpPr/>
          <p:nvPr/>
        </p:nvSpPr>
        <p:spPr>
          <a:xfrm>
            <a:off x="579000" y="542857"/>
            <a:ext cx="54300" cy="900799"/>
          </a:xfrm>
          <a:prstGeom prst="rect">
            <a:avLst/>
          </a:prstGeom>
          <a:solidFill>
            <a:schemeClr val="accent1">
              <a:lumMod val="50000"/>
              <a:alpha val="8192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5" name="Shape 25"/>
          <p:cNvSpPr/>
          <p:nvPr/>
        </p:nvSpPr>
        <p:spPr>
          <a:xfrm>
            <a:off x="9089700" y="1"/>
            <a:ext cx="54300" cy="6857999"/>
          </a:xfrm>
          <a:prstGeom prst="rect">
            <a:avLst/>
          </a:prstGeom>
          <a:solidFill>
            <a:schemeClr val="accent1">
              <a:lumMod val="50000"/>
              <a:alpha val="8192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1404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99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825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1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11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672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3234813"/>
            <a:ext cx="7886700" cy="132766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D15D6B4-1602-4288-A0CD-B9B662DF1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345" y="411129"/>
            <a:ext cx="6253316" cy="273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35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81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312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00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671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201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699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49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412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40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19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3234813"/>
            <a:ext cx="7886700" cy="132766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D15D6B4-1602-4288-A0CD-B9B662DF1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523" y="411129"/>
            <a:ext cx="6253316" cy="273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3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4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90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26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4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E702E76-510E-43EC-80FB-540030FA8064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646" y="136524"/>
            <a:ext cx="1106526" cy="69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9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2" r:id="rId5"/>
    <p:sldLayoutId id="2147483658" r:id="rId6"/>
    <p:sldLayoutId id="2147483654" r:id="rId7"/>
    <p:sldLayoutId id="2147483655" r:id="rId8"/>
    <p:sldLayoutId id="2147483652" r:id="rId9"/>
    <p:sldLayoutId id="2147483653" r:id="rId10"/>
    <p:sldLayoutId id="2147483656" r:id="rId11"/>
    <p:sldLayoutId id="2147483657" r:id="rId12"/>
    <p:sldLayoutId id="2147483660" r:id="rId13"/>
    <p:sldLayoutId id="2147483659" r:id="rId14"/>
    <p:sldLayoutId id="2147483678" r:id="rId15"/>
    <p:sldLayoutId id="2147483679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3568C-49E6-4FA4-A786-B76BF06902CB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D81F4-0D9E-4E9B-9138-7009B8F43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39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Relationship Id="rId1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564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Патогенез ВИЧ-инфекции =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поражение иммунной системы</a:t>
            </a:r>
          </a:p>
        </p:txBody>
      </p:sp>
      <p:pic>
        <p:nvPicPr>
          <p:cNvPr id="4098" name="Picture 2" descr="T Lymphocyte, T Cells, TE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146" y="2732629"/>
            <a:ext cx="1976031" cy="11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8" descr="https://technical.sanguinebio.com/wp-content/uploads/2013/03/Natural_killer_cells.jpg"/>
          <p:cNvSpPr>
            <a:spLocks noChangeAspect="1" noChangeArrowheads="1"/>
          </p:cNvSpPr>
          <p:nvPr/>
        </p:nvSpPr>
        <p:spPr bwMode="auto">
          <a:xfrm>
            <a:off x="307975" y="86320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151104" y="2486414"/>
            <a:ext cx="781664" cy="369332"/>
          </a:xfrm>
          <a:prstGeom prst="rect">
            <a:avLst/>
          </a:prstGeom>
          <a:solidFill>
            <a:schemeClr val="bg1"/>
          </a:solidFill>
          <a:ln w="6985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CD4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" name="Умножение 75"/>
          <p:cNvSpPr>
            <a:spLocks noChangeAspect="1"/>
          </p:cNvSpPr>
          <p:nvPr/>
        </p:nvSpPr>
        <p:spPr>
          <a:xfrm rot="21600000">
            <a:off x="4257442" y="2932945"/>
            <a:ext cx="555070" cy="729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453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Патогенез ВИЧ-инфекции =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поражение иммунной системы</a:t>
            </a:r>
          </a:p>
        </p:txBody>
      </p:sp>
      <p:pic>
        <p:nvPicPr>
          <p:cNvPr id="4098" name="Picture 2" descr="T Lymphocyte, T Cells, TE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146" y="2732629"/>
            <a:ext cx="1976031" cy="11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8" descr="https://technical.sanguinebio.com/wp-content/uploads/2013/03/Natural_killer_cells.jpg"/>
          <p:cNvSpPr>
            <a:spLocks noChangeAspect="1" noChangeArrowheads="1"/>
          </p:cNvSpPr>
          <p:nvPr/>
        </p:nvSpPr>
        <p:spPr bwMode="auto">
          <a:xfrm>
            <a:off x="307975" y="86320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32" name="Picture 36" descr="Macrophage (SEM)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9435" y="3113329"/>
            <a:ext cx="1338199" cy="6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3" name="Picture 37" descr="H:\МОИ ДОКУМЕНТЫ_2015_НОЯБРЬ\30_ПРЕЗЕНТАЦИИ\ОБРАЗЦЫ\Картинки_Элементы презентации\HIV\Натуральный киллер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6902" y="2856798"/>
            <a:ext cx="1249765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9" name="Picture 43" descr="http://www.transferfaktory.ru/cont/img/t-limfocit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4886" y="3976124"/>
            <a:ext cx="1126879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Freeform 18"/>
          <p:cNvSpPr>
            <a:spLocks noChangeAspect="1" noEditPoints="1"/>
          </p:cNvSpPr>
          <p:nvPr/>
        </p:nvSpPr>
        <p:spPr bwMode="auto">
          <a:xfrm rot="5642686">
            <a:off x="4734238" y="3795148"/>
            <a:ext cx="559506" cy="230655"/>
          </a:xfrm>
          <a:custGeom>
            <a:avLst/>
            <a:gdLst>
              <a:gd name="T0" fmla="*/ 266 w 578"/>
              <a:gd name="T1" fmla="*/ 80 h 179"/>
              <a:gd name="T2" fmla="*/ 212 w 578"/>
              <a:gd name="T3" fmla="*/ 39 h 179"/>
              <a:gd name="T4" fmla="*/ 51 w 578"/>
              <a:gd name="T5" fmla="*/ 101 h 179"/>
              <a:gd name="T6" fmla="*/ 204 w 578"/>
              <a:gd name="T7" fmla="*/ 36 h 179"/>
              <a:gd name="T8" fmla="*/ 277 w 578"/>
              <a:gd name="T9" fmla="*/ 48 h 179"/>
              <a:gd name="T10" fmla="*/ 376 w 578"/>
              <a:gd name="T11" fmla="*/ 58 h 179"/>
              <a:gd name="T12" fmla="*/ 464 w 578"/>
              <a:gd name="T13" fmla="*/ 100 h 179"/>
              <a:gd name="T14" fmla="*/ 386 w 578"/>
              <a:gd name="T15" fmla="*/ 94 h 179"/>
              <a:gd name="T16" fmla="*/ 328 w 578"/>
              <a:gd name="T17" fmla="*/ 96 h 179"/>
              <a:gd name="T18" fmla="*/ 277 w 578"/>
              <a:gd name="T19" fmla="*/ 93 h 179"/>
              <a:gd name="T20" fmla="*/ 244 w 578"/>
              <a:gd name="T21" fmla="*/ 91 h 179"/>
              <a:gd name="T22" fmla="*/ 156 w 578"/>
              <a:gd name="T23" fmla="*/ 81 h 179"/>
              <a:gd name="T24" fmla="*/ 73 w 578"/>
              <a:gd name="T25" fmla="*/ 90 h 179"/>
              <a:gd name="T26" fmla="*/ 22 w 578"/>
              <a:gd name="T27" fmla="*/ 121 h 179"/>
              <a:gd name="T28" fmla="*/ 17 w 578"/>
              <a:gd name="T29" fmla="*/ 76 h 179"/>
              <a:gd name="T30" fmla="*/ 90 w 578"/>
              <a:gd name="T31" fmla="*/ 45 h 179"/>
              <a:gd name="T32" fmla="*/ 179 w 578"/>
              <a:gd name="T33" fmla="*/ 79 h 179"/>
              <a:gd name="T34" fmla="*/ 170 w 578"/>
              <a:gd name="T35" fmla="*/ 56 h 179"/>
              <a:gd name="T36" fmla="*/ 303 w 578"/>
              <a:gd name="T37" fmla="*/ 55 h 179"/>
              <a:gd name="T38" fmla="*/ 404 w 578"/>
              <a:gd name="T39" fmla="*/ 83 h 179"/>
              <a:gd name="T40" fmla="*/ 324 w 578"/>
              <a:gd name="T41" fmla="*/ 82 h 179"/>
              <a:gd name="T42" fmla="*/ 219 w 578"/>
              <a:gd name="T43" fmla="*/ 71 h 179"/>
              <a:gd name="T44" fmla="*/ 25 w 578"/>
              <a:gd name="T45" fmla="*/ 95 h 179"/>
              <a:gd name="T46" fmla="*/ 39 w 578"/>
              <a:gd name="T47" fmla="*/ 89 h 179"/>
              <a:gd name="T48" fmla="*/ 150 w 578"/>
              <a:gd name="T49" fmla="*/ 60 h 179"/>
              <a:gd name="T50" fmla="*/ 141 w 578"/>
              <a:gd name="T51" fmla="*/ 60 h 179"/>
              <a:gd name="T52" fmla="*/ 230 w 578"/>
              <a:gd name="T53" fmla="*/ 93 h 179"/>
              <a:gd name="T54" fmla="*/ 424 w 578"/>
              <a:gd name="T55" fmla="*/ 89 h 179"/>
              <a:gd name="T56" fmla="*/ 323 w 578"/>
              <a:gd name="T57" fmla="*/ 100 h 179"/>
              <a:gd name="T58" fmla="*/ 427 w 578"/>
              <a:gd name="T59" fmla="*/ 177 h 179"/>
              <a:gd name="T60" fmla="*/ 500 w 578"/>
              <a:gd name="T61" fmla="*/ 119 h 179"/>
              <a:gd name="T62" fmla="*/ 523 w 578"/>
              <a:gd name="T63" fmla="*/ 124 h 179"/>
              <a:gd name="T64" fmla="*/ 520 w 578"/>
              <a:gd name="T65" fmla="*/ 39 h 179"/>
              <a:gd name="T66" fmla="*/ 534 w 578"/>
              <a:gd name="T67" fmla="*/ 76 h 179"/>
              <a:gd name="T68" fmla="*/ 573 w 578"/>
              <a:gd name="T69" fmla="*/ 123 h 179"/>
              <a:gd name="T70" fmla="*/ 549 w 578"/>
              <a:gd name="T71" fmla="*/ 152 h 179"/>
              <a:gd name="T72" fmla="*/ 461 w 578"/>
              <a:gd name="T73" fmla="*/ 162 h 179"/>
              <a:gd name="T74" fmla="*/ 439 w 578"/>
              <a:gd name="T75" fmla="*/ 166 h 179"/>
              <a:gd name="T76" fmla="*/ 477 w 578"/>
              <a:gd name="T77" fmla="*/ 147 h 179"/>
              <a:gd name="T78" fmla="*/ 493 w 578"/>
              <a:gd name="T79" fmla="*/ 129 h 179"/>
              <a:gd name="T80" fmla="*/ 500 w 578"/>
              <a:gd name="T81" fmla="*/ 119 h 179"/>
              <a:gd name="T82" fmla="*/ 509 w 578"/>
              <a:gd name="T83" fmla="*/ 117 h 179"/>
              <a:gd name="T84" fmla="*/ 496 w 578"/>
              <a:gd name="T85" fmla="*/ 105 h 179"/>
              <a:gd name="T86" fmla="*/ 487 w 578"/>
              <a:gd name="T87" fmla="*/ 74 h 179"/>
              <a:gd name="T88" fmla="*/ 469 w 578"/>
              <a:gd name="T89" fmla="*/ 36 h 179"/>
              <a:gd name="T90" fmla="*/ 440 w 578"/>
              <a:gd name="T91" fmla="*/ 8 h 179"/>
              <a:gd name="T92" fmla="*/ 500 w 578"/>
              <a:gd name="T93" fmla="*/ 9 h 179"/>
              <a:gd name="T94" fmla="*/ 552 w 578"/>
              <a:gd name="T95" fmla="*/ 103 h 179"/>
              <a:gd name="T96" fmla="*/ 540 w 578"/>
              <a:gd name="T97" fmla="*/ 98 h 179"/>
              <a:gd name="T98" fmla="*/ 521 w 578"/>
              <a:gd name="T99" fmla="*/ 78 h 179"/>
              <a:gd name="T100" fmla="*/ 513 w 578"/>
              <a:gd name="T101" fmla="*/ 155 h 179"/>
              <a:gd name="T102" fmla="*/ 486 w 578"/>
              <a:gd name="T103" fmla="*/ 154 h 179"/>
              <a:gd name="T104" fmla="*/ 504 w 578"/>
              <a:gd name="T105" fmla="*/ 133 h 179"/>
              <a:gd name="T106" fmla="*/ 520 w 578"/>
              <a:gd name="T107" fmla="*/ 108 h 179"/>
              <a:gd name="T108" fmla="*/ 469 w 578"/>
              <a:gd name="T109" fmla="*/ 16 h 179"/>
              <a:gd name="T110" fmla="*/ 474 w 578"/>
              <a:gd name="T111" fmla="*/ 23 h 179"/>
              <a:gd name="T112" fmla="*/ 513 w 578"/>
              <a:gd name="T113" fmla="*/ 71 h 179"/>
              <a:gd name="T114" fmla="*/ 512 w 578"/>
              <a:gd name="T115" fmla="*/ 66 h 179"/>
              <a:gd name="T116" fmla="*/ 496 w 578"/>
              <a:gd name="T117" fmla="*/ 109 h 179"/>
              <a:gd name="T118" fmla="*/ 457 w 578"/>
              <a:gd name="T119" fmla="*/ 157 h 179"/>
              <a:gd name="T120" fmla="*/ 488 w 578"/>
              <a:gd name="T121" fmla="*/ 121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8" h="179">
                <a:moveTo>
                  <a:pt x="484" y="109"/>
                </a:moveTo>
                <a:cubicBezTo>
                  <a:pt x="484" y="110"/>
                  <a:pt x="484" y="110"/>
                  <a:pt x="484" y="110"/>
                </a:cubicBezTo>
                <a:cubicBezTo>
                  <a:pt x="483" y="110"/>
                  <a:pt x="483" y="110"/>
                  <a:pt x="484" y="109"/>
                </a:cubicBezTo>
                <a:close/>
                <a:moveTo>
                  <a:pt x="484" y="110"/>
                </a:moveTo>
                <a:cubicBezTo>
                  <a:pt x="486" y="114"/>
                  <a:pt x="491" y="116"/>
                  <a:pt x="494" y="118"/>
                </a:cubicBezTo>
                <a:cubicBezTo>
                  <a:pt x="496" y="111"/>
                  <a:pt x="487" y="111"/>
                  <a:pt x="484" y="110"/>
                </a:cubicBezTo>
                <a:close/>
                <a:moveTo>
                  <a:pt x="491" y="102"/>
                </a:moveTo>
                <a:cubicBezTo>
                  <a:pt x="488" y="99"/>
                  <a:pt x="488" y="99"/>
                  <a:pt x="488" y="99"/>
                </a:cubicBezTo>
                <a:cubicBezTo>
                  <a:pt x="489" y="100"/>
                  <a:pt x="488" y="103"/>
                  <a:pt x="491" y="102"/>
                </a:cubicBezTo>
                <a:close/>
                <a:moveTo>
                  <a:pt x="484" y="104"/>
                </a:moveTo>
                <a:cubicBezTo>
                  <a:pt x="485" y="108"/>
                  <a:pt x="485" y="108"/>
                  <a:pt x="485" y="108"/>
                </a:cubicBezTo>
                <a:cubicBezTo>
                  <a:pt x="486" y="105"/>
                  <a:pt x="486" y="105"/>
                  <a:pt x="486" y="105"/>
                </a:cubicBezTo>
                <a:lnTo>
                  <a:pt x="484" y="104"/>
                </a:lnTo>
                <a:close/>
                <a:moveTo>
                  <a:pt x="277" y="97"/>
                </a:moveTo>
                <a:cubicBezTo>
                  <a:pt x="277" y="96"/>
                  <a:pt x="277" y="94"/>
                  <a:pt x="277" y="93"/>
                </a:cubicBezTo>
                <a:lnTo>
                  <a:pt x="277" y="97"/>
                </a:lnTo>
                <a:close/>
                <a:moveTo>
                  <a:pt x="266" y="80"/>
                </a:moveTo>
                <a:cubicBezTo>
                  <a:pt x="267" y="80"/>
                  <a:pt x="267" y="81"/>
                  <a:pt x="268" y="81"/>
                </a:cubicBezTo>
                <a:cubicBezTo>
                  <a:pt x="267" y="80"/>
                  <a:pt x="267" y="80"/>
                  <a:pt x="266" y="80"/>
                </a:cubicBezTo>
                <a:close/>
                <a:moveTo>
                  <a:pt x="284" y="93"/>
                </a:moveTo>
                <a:cubicBezTo>
                  <a:pt x="286" y="93"/>
                  <a:pt x="286" y="93"/>
                  <a:pt x="286" y="93"/>
                </a:cubicBezTo>
                <a:cubicBezTo>
                  <a:pt x="285" y="93"/>
                  <a:pt x="284" y="93"/>
                  <a:pt x="284" y="93"/>
                </a:cubicBezTo>
                <a:close/>
                <a:moveTo>
                  <a:pt x="394" y="100"/>
                </a:moveTo>
                <a:cubicBezTo>
                  <a:pt x="393" y="99"/>
                  <a:pt x="391" y="97"/>
                  <a:pt x="390" y="95"/>
                </a:cubicBezTo>
                <a:cubicBezTo>
                  <a:pt x="391" y="97"/>
                  <a:pt x="390" y="101"/>
                  <a:pt x="394" y="100"/>
                </a:cubicBezTo>
                <a:close/>
                <a:moveTo>
                  <a:pt x="225" y="44"/>
                </a:moveTo>
                <a:cubicBezTo>
                  <a:pt x="225" y="42"/>
                  <a:pt x="225" y="42"/>
                  <a:pt x="225" y="42"/>
                </a:cubicBezTo>
                <a:cubicBezTo>
                  <a:pt x="224" y="42"/>
                  <a:pt x="224" y="43"/>
                  <a:pt x="225" y="44"/>
                </a:cubicBezTo>
                <a:close/>
                <a:moveTo>
                  <a:pt x="267" y="49"/>
                </a:moveTo>
                <a:cubicBezTo>
                  <a:pt x="267" y="49"/>
                  <a:pt x="267" y="49"/>
                  <a:pt x="267" y="49"/>
                </a:cubicBezTo>
                <a:cubicBezTo>
                  <a:pt x="267" y="48"/>
                  <a:pt x="268" y="48"/>
                  <a:pt x="268" y="46"/>
                </a:cubicBezTo>
                <a:lnTo>
                  <a:pt x="267" y="49"/>
                </a:lnTo>
                <a:close/>
                <a:moveTo>
                  <a:pt x="294" y="90"/>
                </a:moveTo>
                <a:cubicBezTo>
                  <a:pt x="293" y="89"/>
                  <a:pt x="293" y="89"/>
                  <a:pt x="293" y="89"/>
                </a:cubicBezTo>
                <a:cubicBezTo>
                  <a:pt x="292" y="89"/>
                  <a:pt x="292" y="89"/>
                  <a:pt x="292" y="89"/>
                </a:cubicBezTo>
                <a:cubicBezTo>
                  <a:pt x="293" y="90"/>
                  <a:pt x="293" y="90"/>
                  <a:pt x="294" y="90"/>
                </a:cubicBezTo>
                <a:close/>
                <a:moveTo>
                  <a:pt x="210" y="34"/>
                </a:moveTo>
                <a:cubicBezTo>
                  <a:pt x="210" y="36"/>
                  <a:pt x="211" y="38"/>
                  <a:pt x="212" y="39"/>
                </a:cubicBezTo>
                <a:cubicBezTo>
                  <a:pt x="212" y="37"/>
                  <a:pt x="211" y="35"/>
                  <a:pt x="210" y="34"/>
                </a:cubicBezTo>
                <a:close/>
                <a:moveTo>
                  <a:pt x="266" y="80"/>
                </a:move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lose/>
                <a:moveTo>
                  <a:pt x="279" y="48"/>
                </a:moveTo>
                <a:cubicBezTo>
                  <a:pt x="280" y="49"/>
                  <a:pt x="281" y="49"/>
                  <a:pt x="281" y="49"/>
                </a:cubicBezTo>
                <a:cubicBezTo>
                  <a:pt x="281" y="48"/>
                  <a:pt x="280" y="48"/>
                  <a:pt x="279" y="48"/>
                </a:cubicBezTo>
                <a:close/>
                <a:moveTo>
                  <a:pt x="389" y="93"/>
                </a:moveTo>
                <a:cubicBezTo>
                  <a:pt x="390" y="95"/>
                  <a:pt x="390" y="95"/>
                  <a:pt x="390" y="95"/>
                </a:cubicBezTo>
                <a:cubicBezTo>
                  <a:pt x="390" y="94"/>
                  <a:pt x="390" y="93"/>
                  <a:pt x="389" y="93"/>
                </a:cubicBezTo>
                <a:close/>
                <a:moveTo>
                  <a:pt x="471" y="106"/>
                </a:moveTo>
                <a:cubicBezTo>
                  <a:pt x="471" y="108"/>
                  <a:pt x="470" y="109"/>
                  <a:pt x="472" y="110"/>
                </a:cubicBezTo>
                <a:cubicBezTo>
                  <a:pt x="472" y="108"/>
                  <a:pt x="471" y="107"/>
                  <a:pt x="471" y="106"/>
                </a:cubicBezTo>
                <a:close/>
                <a:moveTo>
                  <a:pt x="5" y="110"/>
                </a:moveTo>
                <a:cubicBezTo>
                  <a:pt x="5" y="110"/>
                  <a:pt x="5" y="110"/>
                  <a:pt x="5" y="110"/>
                </a:cubicBezTo>
                <a:cubicBezTo>
                  <a:pt x="5" y="110"/>
                  <a:pt x="5" y="110"/>
                  <a:pt x="5" y="110"/>
                </a:cubicBezTo>
                <a:close/>
                <a:moveTo>
                  <a:pt x="52" y="103"/>
                </a:moveTo>
                <a:cubicBezTo>
                  <a:pt x="51" y="102"/>
                  <a:pt x="51" y="102"/>
                  <a:pt x="51" y="101"/>
                </a:cubicBezTo>
                <a:cubicBezTo>
                  <a:pt x="51" y="103"/>
                  <a:pt x="51" y="104"/>
                  <a:pt x="52" y="103"/>
                </a:cubicBezTo>
                <a:close/>
                <a:moveTo>
                  <a:pt x="87" y="38"/>
                </a:moveTo>
                <a:cubicBezTo>
                  <a:pt x="96" y="43"/>
                  <a:pt x="96" y="43"/>
                  <a:pt x="96" y="43"/>
                </a:cubicBezTo>
                <a:cubicBezTo>
                  <a:pt x="96" y="41"/>
                  <a:pt x="100" y="39"/>
                  <a:pt x="97" y="37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15" y="31"/>
                  <a:pt x="128" y="52"/>
                  <a:pt x="141" y="38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150" y="43"/>
                  <a:pt x="150" y="43"/>
                  <a:pt x="150" y="43"/>
                </a:cubicBezTo>
                <a:cubicBezTo>
                  <a:pt x="151" y="43"/>
                  <a:pt x="151" y="37"/>
                  <a:pt x="154" y="35"/>
                </a:cubicBezTo>
                <a:cubicBezTo>
                  <a:pt x="153" y="41"/>
                  <a:pt x="159" y="36"/>
                  <a:pt x="160" y="41"/>
                </a:cubicBezTo>
                <a:cubicBezTo>
                  <a:pt x="162" y="38"/>
                  <a:pt x="160" y="37"/>
                  <a:pt x="159" y="35"/>
                </a:cubicBezTo>
                <a:cubicBezTo>
                  <a:pt x="167" y="29"/>
                  <a:pt x="174" y="38"/>
                  <a:pt x="182" y="34"/>
                </a:cubicBezTo>
                <a:cubicBezTo>
                  <a:pt x="174" y="42"/>
                  <a:pt x="174" y="40"/>
                  <a:pt x="168" y="43"/>
                </a:cubicBezTo>
                <a:cubicBezTo>
                  <a:pt x="175" y="46"/>
                  <a:pt x="176" y="40"/>
                  <a:pt x="184" y="42"/>
                </a:cubicBezTo>
                <a:cubicBezTo>
                  <a:pt x="180" y="40"/>
                  <a:pt x="180" y="40"/>
                  <a:pt x="180" y="40"/>
                </a:cubicBezTo>
                <a:cubicBezTo>
                  <a:pt x="184" y="31"/>
                  <a:pt x="192" y="44"/>
                  <a:pt x="193" y="35"/>
                </a:cubicBezTo>
                <a:cubicBezTo>
                  <a:pt x="197" y="36"/>
                  <a:pt x="201" y="45"/>
                  <a:pt x="206" y="44"/>
                </a:cubicBezTo>
                <a:cubicBezTo>
                  <a:pt x="204" y="36"/>
                  <a:pt x="204" y="36"/>
                  <a:pt x="204" y="36"/>
                </a:cubicBezTo>
                <a:cubicBezTo>
                  <a:pt x="209" y="35"/>
                  <a:pt x="209" y="35"/>
                  <a:pt x="209" y="35"/>
                </a:cubicBezTo>
                <a:cubicBezTo>
                  <a:pt x="209" y="41"/>
                  <a:pt x="209" y="41"/>
                  <a:pt x="209" y="41"/>
                </a:cubicBezTo>
                <a:cubicBezTo>
                  <a:pt x="211" y="41"/>
                  <a:pt x="211" y="40"/>
                  <a:pt x="212" y="39"/>
                </a:cubicBezTo>
                <a:cubicBezTo>
                  <a:pt x="215" y="45"/>
                  <a:pt x="220" y="42"/>
                  <a:pt x="224" y="47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5"/>
                  <a:pt x="226" y="45"/>
                  <a:pt x="226" y="46"/>
                </a:cubicBezTo>
                <a:cubicBezTo>
                  <a:pt x="227" y="41"/>
                  <a:pt x="230" y="43"/>
                  <a:pt x="231" y="39"/>
                </a:cubicBezTo>
                <a:cubicBezTo>
                  <a:pt x="229" y="37"/>
                  <a:pt x="226" y="35"/>
                  <a:pt x="226" y="38"/>
                </a:cubicBezTo>
                <a:cubicBezTo>
                  <a:pt x="222" y="32"/>
                  <a:pt x="231" y="35"/>
                  <a:pt x="233" y="35"/>
                </a:cubicBezTo>
                <a:cubicBezTo>
                  <a:pt x="230" y="37"/>
                  <a:pt x="234" y="38"/>
                  <a:pt x="235" y="39"/>
                </a:cubicBezTo>
                <a:cubicBezTo>
                  <a:pt x="236" y="39"/>
                  <a:pt x="235" y="38"/>
                  <a:pt x="235" y="37"/>
                </a:cubicBezTo>
                <a:cubicBezTo>
                  <a:pt x="240" y="34"/>
                  <a:pt x="241" y="48"/>
                  <a:pt x="244" y="39"/>
                </a:cubicBezTo>
                <a:cubicBezTo>
                  <a:pt x="245" y="44"/>
                  <a:pt x="245" y="44"/>
                  <a:pt x="245" y="44"/>
                </a:cubicBezTo>
                <a:cubicBezTo>
                  <a:pt x="249" y="40"/>
                  <a:pt x="249" y="40"/>
                  <a:pt x="249" y="40"/>
                </a:cubicBezTo>
                <a:cubicBezTo>
                  <a:pt x="249" y="50"/>
                  <a:pt x="254" y="41"/>
                  <a:pt x="254" y="51"/>
                </a:cubicBezTo>
                <a:cubicBezTo>
                  <a:pt x="258" y="51"/>
                  <a:pt x="254" y="45"/>
                  <a:pt x="255" y="46"/>
                </a:cubicBezTo>
                <a:cubicBezTo>
                  <a:pt x="259" y="44"/>
                  <a:pt x="266" y="54"/>
                  <a:pt x="267" y="49"/>
                </a:cubicBezTo>
                <a:cubicBezTo>
                  <a:pt x="270" y="53"/>
                  <a:pt x="274" y="51"/>
                  <a:pt x="277" y="53"/>
                </a:cubicBezTo>
                <a:cubicBezTo>
                  <a:pt x="277" y="48"/>
                  <a:pt x="277" y="48"/>
                  <a:pt x="277" y="48"/>
                </a:cubicBezTo>
                <a:cubicBezTo>
                  <a:pt x="279" y="50"/>
                  <a:pt x="280" y="52"/>
                  <a:pt x="282" y="51"/>
                </a:cubicBezTo>
                <a:cubicBezTo>
                  <a:pt x="282" y="51"/>
                  <a:pt x="282" y="50"/>
                  <a:pt x="281" y="49"/>
                </a:cubicBezTo>
                <a:cubicBezTo>
                  <a:pt x="287" y="52"/>
                  <a:pt x="291" y="53"/>
                  <a:pt x="296" y="53"/>
                </a:cubicBezTo>
                <a:cubicBezTo>
                  <a:pt x="296" y="50"/>
                  <a:pt x="296" y="49"/>
                  <a:pt x="293" y="47"/>
                </a:cubicBezTo>
                <a:cubicBezTo>
                  <a:pt x="298" y="43"/>
                  <a:pt x="305" y="54"/>
                  <a:pt x="311" y="53"/>
                </a:cubicBezTo>
                <a:cubicBezTo>
                  <a:pt x="311" y="50"/>
                  <a:pt x="311" y="50"/>
                  <a:pt x="311" y="50"/>
                </a:cubicBezTo>
                <a:cubicBezTo>
                  <a:pt x="314" y="54"/>
                  <a:pt x="314" y="54"/>
                  <a:pt x="314" y="54"/>
                </a:cubicBezTo>
                <a:cubicBezTo>
                  <a:pt x="314" y="53"/>
                  <a:pt x="314" y="51"/>
                  <a:pt x="315" y="50"/>
                </a:cubicBezTo>
                <a:cubicBezTo>
                  <a:pt x="321" y="49"/>
                  <a:pt x="329" y="50"/>
                  <a:pt x="331" y="59"/>
                </a:cubicBezTo>
                <a:cubicBezTo>
                  <a:pt x="330" y="57"/>
                  <a:pt x="335" y="54"/>
                  <a:pt x="331" y="50"/>
                </a:cubicBezTo>
                <a:cubicBezTo>
                  <a:pt x="337" y="57"/>
                  <a:pt x="345" y="56"/>
                  <a:pt x="352" y="59"/>
                </a:cubicBezTo>
                <a:cubicBezTo>
                  <a:pt x="352" y="59"/>
                  <a:pt x="352" y="59"/>
                  <a:pt x="352" y="59"/>
                </a:cubicBezTo>
                <a:cubicBezTo>
                  <a:pt x="355" y="62"/>
                  <a:pt x="355" y="62"/>
                  <a:pt x="355" y="62"/>
                </a:cubicBezTo>
                <a:cubicBezTo>
                  <a:pt x="355" y="61"/>
                  <a:pt x="355" y="61"/>
                  <a:pt x="355" y="61"/>
                </a:cubicBezTo>
                <a:cubicBezTo>
                  <a:pt x="353" y="59"/>
                  <a:pt x="353" y="59"/>
                  <a:pt x="353" y="59"/>
                </a:cubicBezTo>
                <a:cubicBezTo>
                  <a:pt x="356" y="60"/>
                  <a:pt x="359" y="62"/>
                  <a:pt x="360" y="65"/>
                </a:cubicBezTo>
                <a:cubicBezTo>
                  <a:pt x="361" y="63"/>
                  <a:pt x="362" y="60"/>
                  <a:pt x="364" y="58"/>
                </a:cubicBezTo>
                <a:cubicBezTo>
                  <a:pt x="364" y="64"/>
                  <a:pt x="373" y="54"/>
                  <a:pt x="376" y="61"/>
                </a:cubicBezTo>
                <a:cubicBezTo>
                  <a:pt x="377" y="60"/>
                  <a:pt x="375" y="60"/>
                  <a:pt x="376" y="58"/>
                </a:cubicBezTo>
                <a:cubicBezTo>
                  <a:pt x="385" y="60"/>
                  <a:pt x="397" y="69"/>
                  <a:pt x="408" y="67"/>
                </a:cubicBezTo>
                <a:cubicBezTo>
                  <a:pt x="407" y="77"/>
                  <a:pt x="416" y="76"/>
                  <a:pt x="420" y="83"/>
                </a:cubicBezTo>
                <a:cubicBezTo>
                  <a:pt x="423" y="77"/>
                  <a:pt x="418" y="79"/>
                  <a:pt x="417" y="74"/>
                </a:cubicBezTo>
                <a:cubicBezTo>
                  <a:pt x="420" y="76"/>
                  <a:pt x="420" y="66"/>
                  <a:pt x="424" y="72"/>
                </a:cubicBezTo>
                <a:cubicBezTo>
                  <a:pt x="424" y="71"/>
                  <a:pt x="425" y="71"/>
                  <a:pt x="423" y="70"/>
                </a:cubicBezTo>
                <a:cubicBezTo>
                  <a:pt x="427" y="71"/>
                  <a:pt x="421" y="78"/>
                  <a:pt x="426" y="77"/>
                </a:cubicBezTo>
                <a:cubicBezTo>
                  <a:pt x="428" y="73"/>
                  <a:pt x="428" y="73"/>
                  <a:pt x="428" y="73"/>
                </a:cubicBezTo>
                <a:cubicBezTo>
                  <a:pt x="429" y="79"/>
                  <a:pt x="429" y="79"/>
                  <a:pt x="429" y="79"/>
                </a:cubicBezTo>
                <a:cubicBezTo>
                  <a:pt x="440" y="79"/>
                  <a:pt x="447" y="84"/>
                  <a:pt x="457" y="82"/>
                </a:cubicBezTo>
                <a:cubicBezTo>
                  <a:pt x="457" y="83"/>
                  <a:pt x="457" y="85"/>
                  <a:pt x="455" y="86"/>
                </a:cubicBezTo>
                <a:cubicBezTo>
                  <a:pt x="459" y="87"/>
                  <a:pt x="461" y="96"/>
                  <a:pt x="467" y="93"/>
                </a:cubicBezTo>
                <a:cubicBezTo>
                  <a:pt x="467" y="91"/>
                  <a:pt x="467" y="91"/>
                  <a:pt x="467" y="91"/>
                </a:cubicBezTo>
                <a:cubicBezTo>
                  <a:pt x="475" y="89"/>
                  <a:pt x="472" y="98"/>
                  <a:pt x="479" y="103"/>
                </a:cubicBezTo>
                <a:cubicBezTo>
                  <a:pt x="478" y="102"/>
                  <a:pt x="474" y="98"/>
                  <a:pt x="472" y="102"/>
                </a:cubicBezTo>
                <a:cubicBezTo>
                  <a:pt x="472" y="106"/>
                  <a:pt x="476" y="107"/>
                  <a:pt x="478" y="105"/>
                </a:cubicBezTo>
                <a:cubicBezTo>
                  <a:pt x="476" y="110"/>
                  <a:pt x="476" y="110"/>
                  <a:pt x="476" y="110"/>
                </a:cubicBezTo>
                <a:cubicBezTo>
                  <a:pt x="476" y="106"/>
                  <a:pt x="473" y="106"/>
                  <a:pt x="471" y="103"/>
                </a:cubicBezTo>
                <a:cubicBezTo>
                  <a:pt x="471" y="104"/>
                  <a:pt x="471" y="105"/>
                  <a:pt x="471" y="106"/>
                </a:cubicBezTo>
                <a:cubicBezTo>
                  <a:pt x="470" y="104"/>
                  <a:pt x="467" y="103"/>
                  <a:pt x="464" y="100"/>
                </a:cubicBezTo>
                <a:cubicBezTo>
                  <a:pt x="469" y="101"/>
                  <a:pt x="469" y="101"/>
                  <a:pt x="469" y="101"/>
                </a:cubicBezTo>
                <a:cubicBezTo>
                  <a:pt x="469" y="95"/>
                  <a:pt x="462" y="99"/>
                  <a:pt x="461" y="97"/>
                </a:cubicBezTo>
                <a:cubicBezTo>
                  <a:pt x="459" y="102"/>
                  <a:pt x="462" y="102"/>
                  <a:pt x="458" y="105"/>
                </a:cubicBezTo>
                <a:cubicBezTo>
                  <a:pt x="451" y="105"/>
                  <a:pt x="456" y="99"/>
                  <a:pt x="451" y="92"/>
                </a:cubicBezTo>
                <a:cubicBezTo>
                  <a:pt x="452" y="90"/>
                  <a:pt x="452" y="90"/>
                  <a:pt x="452" y="90"/>
                </a:cubicBezTo>
                <a:cubicBezTo>
                  <a:pt x="450" y="89"/>
                  <a:pt x="450" y="83"/>
                  <a:pt x="446" y="86"/>
                </a:cubicBezTo>
                <a:cubicBezTo>
                  <a:pt x="445" y="90"/>
                  <a:pt x="448" y="90"/>
                  <a:pt x="448" y="92"/>
                </a:cubicBezTo>
                <a:cubicBezTo>
                  <a:pt x="447" y="94"/>
                  <a:pt x="446" y="85"/>
                  <a:pt x="443" y="88"/>
                </a:cubicBezTo>
                <a:cubicBezTo>
                  <a:pt x="444" y="94"/>
                  <a:pt x="448" y="97"/>
                  <a:pt x="452" y="98"/>
                </a:cubicBezTo>
                <a:cubicBezTo>
                  <a:pt x="451" y="99"/>
                  <a:pt x="450" y="101"/>
                  <a:pt x="450" y="103"/>
                </a:cubicBezTo>
                <a:cubicBezTo>
                  <a:pt x="441" y="96"/>
                  <a:pt x="431" y="87"/>
                  <a:pt x="420" y="88"/>
                </a:cubicBezTo>
                <a:cubicBezTo>
                  <a:pt x="424" y="96"/>
                  <a:pt x="418" y="87"/>
                  <a:pt x="417" y="95"/>
                </a:cubicBezTo>
                <a:cubicBezTo>
                  <a:pt x="418" y="90"/>
                  <a:pt x="414" y="94"/>
                  <a:pt x="411" y="91"/>
                </a:cubicBezTo>
                <a:cubicBezTo>
                  <a:pt x="409" y="96"/>
                  <a:pt x="416" y="96"/>
                  <a:pt x="413" y="100"/>
                </a:cubicBezTo>
                <a:cubicBezTo>
                  <a:pt x="408" y="97"/>
                  <a:pt x="402" y="86"/>
                  <a:pt x="395" y="86"/>
                </a:cubicBezTo>
                <a:cubicBezTo>
                  <a:pt x="395" y="89"/>
                  <a:pt x="397" y="89"/>
                  <a:pt x="397" y="90"/>
                </a:cubicBezTo>
                <a:cubicBezTo>
                  <a:pt x="392" y="88"/>
                  <a:pt x="388" y="74"/>
                  <a:pt x="383" y="82"/>
                </a:cubicBezTo>
                <a:cubicBezTo>
                  <a:pt x="385" y="86"/>
                  <a:pt x="387" y="89"/>
                  <a:pt x="389" y="93"/>
                </a:cubicBezTo>
                <a:cubicBezTo>
                  <a:pt x="389" y="93"/>
                  <a:pt x="388" y="93"/>
                  <a:pt x="386" y="94"/>
                </a:cubicBezTo>
                <a:cubicBezTo>
                  <a:pt x="387" y="99"/>
                  <a:pt x="387" y="99"/>
                  <a:pt x="387" y="99"/>
                </a:cubicBezTo>
                <a:cubicBezTo>
                  <a:pt x="381" y="99"/>
                  <a:pt x="384" y="89"/>
                  <a:pt x="382" y="84"/>
                </a:cubicBezTo>
                <a:cubicBezTo>
                  <a:pt x="378" y="89"/>
                  <a:pt x="378" y="89"/>
                  <a:pt x="378" y="89"/>
                </a:cubicBezTo>
                <a:cubicBezTo>
                  <a:pt x="371" y="91"/>
                  <a:pt x="365" y="87"/>
                  <a:pt x="362" y="79"/>
                </a:cubicBezTo>
                <a:cubicBezTo>
                  <a:pt x="361" y="79"/>
                  <a:pt x="356" y="78"/>
                  <a:pt x="358" y="83"/>
                </a:cubicBezTo>
                <a:cubicBezTo>
                  <a:pt x="360" y="91"/>
                  <a:pt x="361" y="96"/>
                  <a:pt x="367" y="97"/>
                </a:cubicBezTo>
                <a:cubicBezTo>
                  <a:pt x="369" y="92"/>
                  <a:pt x="363" y="91"/>
                  <a:pt x="365" y="91"/>
                </a:cubicBezTo>
                <a:cubicBezTo>
                  <a:pt x="367" y="92"/>
                  <a:pt x="373" y="89"/>
                  <a:pt x="374" y="94"/>
                </a:cubicBezTo>
                <a:cubicBezTo>
                  <a:pt x="367" y="92"/>
                  <a:pt x="367" y="92"/>
                  <a:pt x="367" y="92"/>
                </a:cubicBezTo>
                <a:cubicBezTo>
                  <a:pt x="366" y="99"/>
                  <a:pt x="370" y="93"/>
                  <a:pt x="371" y="97"/>
                </a:cubicBezTo>
                <a:cubicBezTo>
                  <a:pt x="368" y="102"/>
                  <a:pt x="365" y="95"/>
                  <a:pt x="362" y="98"/>
                </a:cubicBezTo>
                <a:cubicBezTo>
                  <a:pt x="362" y="98"/>
                  <a:pt x="362" y="98"/>
                  <a:pt x="362" y="98"/>
                </a:cubicBezTo>
                <a:cubicBezTo>
                  <a:pt x="357" y="96"/>
                  <a:pt x="358" y="98"/>
                  <a:pt x="353" y="94"/>
                </a:cubicBezTo>
                <a:cubicBezTo>
                  <a:pt x="353" y="87"/>
                  <a:pt x="355" y="90"/>
                  <a:pt x="358" y="88"/>
                </a:cubicBezTo>
                <a:cubicBezTo>
                  <a:pt x="349" y="87"/>
                  <a:pt x="338" y="73"/>
                  <a:pt x="328" y="83"/>
                </a:cubicBezTo>
                <a:cubicBezTo>
                  <a:pt x="333" y="90"/>
                  <a:pt x="333" y="90"/>
                  <a:pt x="333" y="90"/>
                </a:cubicBezTo>
                <a:cubicBezTo>
                  <a:pt x="330" y="91"/>
                  <a:pt x="324" y="84"/>
                  <a:pt x="324" y="92"/>
                </a:cubicBezTo>
                <a:cubicBezTo>
                  <a:pt x="328" y="90"/>
                  <a:pt x="326" y="95"/>
                  <a:pt x="328" y="97"/>
                </a:cubicBezTo>
                <a:cubicBezTo>
                  <a:pt x="328" y="96"/>
                  <a:pt x="328" y="96"/>
                  <a:pt x="328" y="96"/>
                </a:cubicBezTo>
                <a:cubicBezTo>
                  <a:pt x="328" y="96"/>
                  <a:pt x="330" y="98"/>
                  <a:pt x="329" y="99"/>
                </a:cubicBezTo>
                <a:cubicBezTo>
                  <a:pt x="326" y="94"/>
                  <a:pt x="322" y="92"/>
                  <a:pt x="319" y="89"/>
                </a:cubicBezTo>
                <a:cubicBezTo>
                  <a:pt x="320" y="91"/>
                  <a:pt x="317" y="93"/>
                  <a:pt x="316" y="94"/>
                </a:cubicBezTo>
                <a:cubicBezTo>
                  <a:pt x="313" y="93"/>
                  <a:pt x="317" y="91"/>
                  <a:pt x="317" y="88"/>
                </a:cubicBezTo>
                <a:cubicBezTo>
                  <a:pt x="315" y="88"/>
                  <a:pt x="313" y="83"/>
                  <a:pt x="311" y="87"/>
                </a:cubicBezTo>
                <a:cubicBezTo>
                  <a:pt x="309" y="91"/>
                  <a:pt x="314" y="91"/>
                  <a:pt x="314" y="95"/>
                </a:cubicBezTo>
                <a:cubicBezTo>
                  <a:pt x="306" y="88"/>
                  <a:pt x="306" y="88"/>
                  <a:pt x="306" y="88"/>
                </a:cubicBezTo>
                <a:cubicBezTo>
                  <a:pt x="306" y="89"/>
                  <a:pt x="306" y="89"/>
                  <a:pt x="306" y="89"/>
                </a:cubicBezTo>
                <a:cubicBezTo>
                  <a:pt x="305" y="87"/>
                  <a:pt x="304" y="86"/>
                  <a:pt x="303" y="87"/>
                </a:cubicBezTo>
                <a:cubicBezTo>
                  <a:pt x="302" y="90"/>
                  <a:pt x="304" y="91"/>
                  <a:pt x="305" y="90"/>
                </a:cubicBezTo>
                <a:cubicBezTo>
                  <a:pt x="300" y="94"/>
                  <a:pt x="297" y="80"/>
                  <a:pt x="293" y="89"/>
                </a:cubicBezTo>
                <a:cubicBezTo>
                  <a:pt x="290" y="86"/>
                  <a:pt x="290" y="86"/>
                  <a:pt x="290" y="86"/>
                </a:cubicBezTo>
                <a:cubicBezTo>
                  <a:pt x="290" y="87"/>
                  <a:pt x="289" y="88"/>
                  <a:pt x="290" y="88"/>
                </a:cubicBezTo>
                <a:cubicBezTo>
                  <a:pt x="287" y="85"/>
                  <a:pt x="287" y="85"/>
                  <a:pt x="287" y="85"/>
                </a:cubicBezTo>
                <a:cubicBezTo>
                  <a:pt x="282" y="82"/>
                  <a:pt x="285" y="92"/>
                  <a:pt x="284" y="93"/>
                </a:cubicBezTo>
                <a:cubicBezTo>
                  <a:pt x="284" y="93"/>
                  <a:pt x="284" y="93"/>
                  <a:pt x="284" y="93"/>
                </a:cubicBezTo>
                <a:cubicBezTo>
                  <a:pt x="282" y="94"/>
                  <a:pt x="281" y="97"/>
                  <a:pt x="282" y="97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5" y="88"/>
                  <a:pt x="268" y="86"/>
                  <a:pt x="268" y="76"/>
                </a:cubicBezTo>
                <a:cubicBezTo>
                  <a:pt x="267" y="77"/>
                  <a:pt x="265" y="79"/>
                  <a:pt x="266" y="80"/>
                </a:cubicBezTo>
                <a:cubicBezTo>
                  <a:pt x="262" y="79"/>
                  <a:pt x="267" y="88"/>
                  <a:pt x="260" y="86"/>
                </a:cubicBezTo>
                <a:cubicBezTo>
                  <a:pt x="260" y="88"/>
                  <a:pt x="261" y="88"/>
                  <a:pt x="262" y="88"/>
                </a:cubicBezTo>
                <a:cubicBezTo>
                  <a:pt x="260" y="88"/>
                  <a:pt x="260" y="88"/>
                  <a:pt x="259" y="87"/>
                </a:cubicBezTo>
                <a:cubicBezTo>
                  <a:pt x="259" y="88"/>
                  <a:pt x="259" y="89"/>
                  <a:pt x="259" y="90"/>
                </a:cubicBezTo>
                <a:cubicBezTo>
                  <a:pt x="259" y="87"/>
                  <a:pt x="256" y="87"/>
                  <a:pt x="255" y="88"/>
                </a:cubicBezTo>
                <a:cubicBezTo>
                  <a:pt x="257" y="94"/>
                  <a:pt x="257" y="94"/>
                  <a:pt x="257" y="94"/>
                </a:cubicBezTo>
                <a:cubicBezTo>
                  <a:pt x="255" y="91"/>
                  <a:pt x="254" y="91"/>
                  <a:pt x="252" y="91"/>
                </a:cubicBezTo>
                <a:cubicBezTo>
                  <a:pt x="253" y="95"/>
                  <a:pt x="253" y="95"/>
                  <a:pt x="253" y="95"/>
                </a:cubicBezTo>
                <a:cubicBezTo>
                  <a:pt x="249" y="94"/>
                  <a:pt x="253" y="87"/>
                  <a:pt x="248" y="90"/>
                </a:cubicBezTo>
                <a:cubicBezTo>
                  <a:pt x="253" y="87"/>
                  <a:pt x="253" y="87"/>
                  <a:pt x="253" y="87"/>
                </a:cubicBezTo>
                <a:cubicBezTo>
                  <a:pt x="247" y="85"/>
                  <a:pt x="250" y="77"/>
                  <a:pt x="247" y="74"/>
                </a:cubicBezTo>
                <a:cubicBezTo>
                  <a:pt x="242" y="67"/>
                  <a:pt x="234" y="78"/>
                  <a:pt x="230" y="66"/>
                </a:cubicBezTo>
                <a:cubicBezTo>
                  <a:pt x="229" y="70"/>
                  <a:pt x="230" y="71"/>
                  <a:pt x="228" y="75"/>
                </a:cubicBezTo>
                <a:cubicBezTo>
                  <a:pt x="232" y="77"/>
                  <a:pt x="234" y="78"/>
                  <a:pt x="235" y="84"/>
                </a:cubicBezTo>
                <a:cubicBezTo>
                  <a:pt x="242" y="90"/>
                  <a:pt x="237" y="69"/>
                  <a:pt x="245" y="78"/>
                </a:cubicBezTo>
                <a:cubicBezTo>
                  <a:pt x="244" y="84"/>
                  <a:pt x="242" y="84"/>
                  <a:pt x="240" y="81"/>
                </a:cubicBezTo>
                <a:cubicBezTo>
                  <a:pt x="240" y="85"/>
                  <a:pt x="242" y="88"/>
                  <a:pt x="244" y="91"/>
                </a:cubicBezTo>
                <a:cubicBezTo>
                  <a:pt x="239" y="88"/>
                  <a:pt x="233" y="93"/>
                  <a:pt x="230" y="93"/>
                </a:cubicBezTo>
                <a:cubicBezTo>
                  <a:pt x="229" y="90"/>
                  <a:pt x="225" y="87"/>
                  <a:pt x="224" y="88"/>
                </a:cubicBezTo>
                <a:cubicBezTo>
                  <a:pt x="224" y="85"/>
                  <a:pt x="217" y="82"/>
                  <a:pt x="220" y="76"/>
                </a:cubicBezTo>
                <a:cubicBezTo>
                  <a:pt x="215" y="74"/>
                  <a:pt x="216" y="85"/>
                  <a:pt x="212" y="77"/>
                </a:cubicBezTo>
                <a:cubicBezTo>
                  <a:pt x="214" y="83"/>
                  <a:pt x="209" y="81"/>
                  <a:pt x="211" y="86"/>
                </a:cubicBezTo>
                <a:cubicBezTo>
                  <a:pt x="212" y="81"/>
                  <a:pt x="217" y="90"/>
                  <a:pt x="220" y="93"/>
                </a:cubicBezTo>
                <a:cubicBezTo>
                  <a:pt x="213" y="96"/>
                  <a:pt x="213" y="96"/>
                  <a:pt x="213" y="96"/>
                </a:cubicBezTo>
                <a:cubicBezTo>
                  <a:pt x="214" y="95"/>
                  <a:pt x="212" y="91"/>
                  <a:pt x="211" y="90"/>
                </a:cubicBezTo>
                <a:cubicBezTo>
                  <a:pt x="210" y="95"/>
                  <a:pt x="210" y="95"/>
                  <a:pt x="210" y="95"/>
                </a:cubicBezTo>
                <a:cubicBezTo>
                  <a:pt x="209" y="83"/>
                  <a:pt x="198" y="104"/>
                  <a:pt x="195" y="90"/>
                </a:cubicBezTo>
                <a:cubicBezTo>
                  <a:pt x="197" y="91"/>
                  <a:pt x="199" y="87"/>
                  <a:pt x="200" y="93"/>
                </a:cubicBezTo>
                <a:cubicBezTo>
                  <a:pt x="204" y="89"/>
                  <a:pt x="199" y="84"/>
                  <a:pt x="201" y="80"/>
                </a:cubicBezTo>
                <a:cubicBezTo>
                  <a:pt x="194" y="75"/>
                  <a:pt x="185" y="83"/>
                  <a:pt x="178" y="74"/>
                </a:cubicBezTo>
                <a:cubicBezTo>
                  <a:pt x="179" y="78"/>
                  <a:pt x="183" y="78"/>
                  <a:pt x="183" y="82"/>
                </a:cubicBezTo>
                <a:cubicBezTo>
                  <a:pt x="178" y="85"/>
                  <a:pt x="172" y="74"/>
                  <a:pt x="166" y="70"/>
                </a:cubicBezTo>
                <a:cubicBezTo>
                  <a:pt x="167" y="76"/>
                  <a:pt x="167" y="76"/>
                  <a:pt x="167" y="76"/>
                </a:cubicBezTo>
                <a:cubicBezTo>
                  <a:pt x="162" y="71"/>
                  <a:pt x="165" y="79"/>
                  <a:pt x="160" y="77"/>
                </a:cubicBezTo>
                <a:cubicBezTo>
                  <a:pt x="160" y="76"/>
                  <a:pt x="161" y="74"/>
                  <a:pt x="159" y="74"/>
                </a:cubicBezTo>
                <a:cubicBezTo>
                  <a:pt x="155" y="75"/>
                  <a:pt x="159" y="79"/>
                  <a:pt x="156" y="81"/>
                </a:cubicBezTo>
                <a:cubicBezTo>
                  <a:pt x="150" y="71"/>
                  <a:pt x="154" y="87"/>
                  <a:pt x="147" y="82"/>
                </a:cubicBezTo>
                <a:cubicBezTo>
                  <a:pt x="148" y="85"/>
                  <a:pt x="148" y="85"/>
                  <a:pt x="148" y="85"/>
                </a:cubicBezTo>
                <a:cubicBezTo>
                  <a:pt x="142" y="81"/>
                  <a:pt x="136" y="90"/>
                  <a:pt x="130" y="92"/>
                </a:cubicBezTo>
                <a:cubicBezTo>
                  <a:pt x="131" y="90"/>
                  <a:pt x="135" y="91"/>
                  <a:pt x="134" y="85"/>
                </a:cubicBezTo>
                <a:cubicBezTo>
                  <a:pt x="127" y="84"/>
                  <a:pt x="127" y="84"/>
                  <a:pt x="127" y="84"/>
                </a:cubicBezTo>
                <a:cubicBezTo>
                  <a:pt x="126" y="86"/>
                  <a:pt x="123" y="86"/>
                  <a:pt x="126" y="89"/>
                </a:cubicBezTo>
                <a:cubicBezTo>
                  <a:pt x="127" y="90"/>
                  <a:pt x="127" y="89"/>
                  <a:pt x="128" y="88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0" y="89"/>
                  <a:pt x="127" y="83"/>
                  <a:pt x="127" y="77"/>
                </a:cubicBezTo>
                <a:cubicBezTo>
                  <a:pt x="123" y="79"/>
                  <a:pt x="122" y="74"/>
                  <a:pt x="119" y="74"/>
                </a:cubicBezTo>
                <a:cubicBezTo>
                  <a:pt x="118" y="80"/>
                  <a:pt x="124" y="80"/>
                  <a:pt x="122" y="86"/>
                </a:cubicBezTo>
                <a:cubicBezTo>
                  <a:pt x="120" y="89"/>
                  <a:pt x="113" y="85"/>
                  <a:pt x="110" y="80"/>
                </a:cubicBezTo>
                <a:cubicBezTo>
                  <a:pt x="107" y="93"/>
                  <a:pt x="96" y="84"/>
                  <a:pt x="97" y="94"/>
                </a:cubicBezTo>
                <a:cubicBezTo>
                  <a:pt x="97" y="93"/>
                  <a:pt x="96" y="90"/>
                  <a:pt x="94" y="91"/>
                </a:cubicBezTo>
                <a:cubicBezTo>
                  <a:pt x="95" y="94"/>
                  <a:pt x="95" y="94"/>
                  <a:pt x="95" y="94"/>
                </a:cubicBezTo>
                <a:cubicBezTo>
                  <a:pt x="91" y="99"/>
                  <a:pt x="90" y="85"/>
                  <a:pt x="87" y="88"/>
                </a:cubicBezTo>
                <a:cubicBezTo>
                  <a:pt x="87" y="90"/>
                  <a:pt x="88" y="90"/>
                  <a:pt x="89" y="93"/>
                </a:cubicBezTo>
                <a:cubicBezTo>
                  <a:pt x="83" y="96"/>
                  <a:pt x="77" y="82"/>
                  <a:pt x="71" y="89"/>
                </a:cubicBezTo>
                <a:cubicBezTo>
                  <a:pt x="72" y="90"/>
                  <a:pt x="72" y="91"/>
                  <a:pt x="73" y="90"/>
                </a:cubicBezTo>
                <a:cubicBezTo>
                  <a:pt x="73" y="91"/>
                  <a:pt x="72" y="91"/>
                  <a:pt x="69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66" y="74"/>
                  <a:pt x="63" y="92"/>
                  <a:pt x="57" y="89"/>
                </a:cubicBezTo>
                <a:cubicBezTo>
                  <a:pt x="58" y="91"/>
                  <a:pt x="62" y="91"/>
                  <a:pt x="60" y="94"/>
                </a:cubicBezTo>
                <a:cubicBezTo>
                  <a:pt x="57" y="95"/>
                  <a:pt x="55" y="83"/>
                  <a:pt x="52" y="89"/>
                </a:cubicBezTo>
                <a:cubicBezTo>
                  <a:pt x="54" y="90"/>
                  <a:pt x="55" y="96"/>
                  <a:pt x="57" y="97"/>
                </a:cubicBezTo>
                <a:cubicBezTo>
                  <a:pt x="54" y="98"/>
                  <a:pt x="53" y="102"/>
                  <a:pt x="51" y="98"/>
                </a:cubicBezTo>
                <a:cubicBezTo>
                  <a:pt x="50" y="98"/>
                  <a:pt x="50" y="100"/>
                  <a:pt x="51" y="101"/>
                </a:cubicBezTo>
                <a:cubicBezTo>
                  <a:pt x="48" y="98"/>
                  <a:pt x="46" y="101"/>
                  <a:pt x="45" y="103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0" y="94"/>
                  <a:pt x="40" y="105"/>
                  <a:pt x="36" y="106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5" y="108"/>
                  <a:pt x="32" y="105"/>
                  <a:pt x="30" y="110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29" y="111"/>
                  <a:pt x="27" y="119"/>
                  <a:pt x="24" y="114"/>
                </a:cubicBezTo>
                <a:cubicBezTo>
                  <a:pt x="23" y="115"/>
                  <a:pt x="28" y="120"/>
                  <a:pt x="25" y="121"/>
                </a:cubicBezTo>
                <a:cubicBezTo>
                  <a:pt x="23" y="119"/>
                  <a:pt x="20" y="118"/>
                  <a:pt x="20" y="122"/>
                </a:cubicBezTo>
                <a:cubicBezTo>
                  <a:pt x="21" y="123"/>
                  <a:pt x="22" y="125"/>
                  <a:pt x="22" y="123"/>
                </a:cubicBezTo>
                <a:cubicBezTo>
                  <a:pt x="23" y="123"/>
                  <a:pt x="22" y="122"/>
                  <a:pt x="22" y="121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3" y="127"/>
                  <a:pt x="21" y="122"/>
                  <a:pt x="19" y="125"/>
                </a:cubicBezTo>
                <a:cubicBezTo>
                  <a:pt x="20" y="127"/>
                  <a:pt x="22" y="128"/>
                  <a:pt x="23" y="130"/>
                </a:cubicBezTo>
                <a:cubicBezTo>
                  <a:pt x="19" y="128"/>
                  <a:pt x="16" y="127"/>
                  <a:pt x="13" y="126"/>
                </a:cubicBezTo>
                <a:cubicBezTo>
                  <a:pt x="12" y="124"/>
                  <a:pt x="12" y="122"/>
                  <a:pt x="9" y="120"/>
                </a:cubicBezTo>
                <a:cubicBezTo>
                  <a:pt x="9" y="119"/>
                  <a:pt x="10" y="118"/>
                  <a:pt x="11" y="117"/>
                </a:cubicBezTo>
                <a:cubicBezTo>
                  <a:pt x="10" y="112"/>
                  <a:pt x="6" y="113"/>
                  <a:pt x="5" y="113"/>
                </a:cubicBezTo>
                <a:cubicBezTo>
                  <a:pt x="5" y="112"/>
                  <a:pt x="6" y="112"/>
                  <a:pt x="6" y="111"/>
                </a:cubicBezTo>
                <a:cubicBezTo>
                  <a:pt x="6" y="111"/>
                  <a:pt x="6" y="110"/>
                  <a:pt x="5" y="110"/>
                </a:cubicBezTo>
                <a:cubicBezTo>
                  <a:pt x="7" y="109"/>
                  <a:pt x="7" y="109"/>
                  <a:pt x="7" y="109"/>
                </a:cubicBezTo>
                <a:cubicBezTo>
                  <a:pt x="3" y="108"/>
                  <a:pt x="3" y="105"/>
                  <a:pt x="4" y="103"/>
                </a:cubicBezTo>
                <a:cubicBezTo>
                  <a:pt x="4" y="100"/>
                  <a:pt x="4" y="98"/>
                  <a:pt x="0" y="97"/>
                </a:cubicBezTo>
                <a:cubicBezTo>
                  <a:pt x="2" y="97"/>
                  <a:pt x="5" y="99"/>
                  <a:pt x="7" y="101"/>
                </a:cubicBezTo>
                <a:cubicBezTo>
                  <a:pt x="10" y="101"/>
                  <a:pt x="8" y="98"/>
                  <a:pt x="9" y="96"/>
                </a:cubicBezTo>
                <a:cubicBezTo>
                  <a:pt x="7" y="95"/>
                  <a:pt x="5" y="94"/>
                  <a:pt x="3" y="94"/>
                </a:cubicBezTo>
                <a:cubicBezTo>
                  <a:pt x="10" y="92"/>
                  <a:pt x="0" y="89"/>
                  <a:pt x="3" y="84"/>
                </a:cubicBezTo>
                <a:cubicBezTo>
                  <a:pt x="7" y="84"/>
                  <a:pt x="8" y="81"/>
                  <a:pt x="9" y="77"/>
                </a:cubicBezTo>
                <a:cubicBezTo>
                  <a:pt x="10" y="73"/>
                  <a:pt x="11" y="69"/>
                  <a:pt x="13" y="68"/>
                </a:cubicBezTo>
                <a:cubicBezTo>
                  <a:pt x="20" y="67"/>
                  <a:pt x="12" y="74"/>
                  <a:pt x="17" y="76"/>
                </a:cubicBezTo>
                <a:cubicBezTo>
                  <a:pt x="21" y="75"/>
                  <a:pt x="18" y="72"/>
                  <a:pt x="20" y="70"/>
                </a:cubicBezTo>
                <a:cubicBezTo>
                  <a:pt x="23" y="76"/>
                  <a:pt x="23" y="76"/>
                  <a:pt x="23" y="76"/>
                </a:cubicBezTo>
                <a:cubicBezTo>
                  <a:pt x="27" y="76"/>
                  <a:pt x="21" y="70"/>
                  <a:pt x="24" y="72"/>
                </a:cubicBezTo>
                <a:cubicBezTo>
                  <a:pt x="26" y="67"/>
                  <a:pt x="23" y="70"/>
                  <a:pt x="20" y="65"/>
                </a:cubicBezTo>
                <a:cubicBezTo>
                  <a:pt x="22" y="66"/>
                  <a:pt x="26" y="68"/>
                  <a:pt x="27" y="65"/>
                </a:cubicBezTo>
                <a:cubicBezTo>
                  <a:pt x="26" y="63"/>
                  <a:pt x="22" y="64"/>
                  <a:pt x="24" y="62"/>
                </a:cubicBezTo>
                <a:cubicBezTo>
                  <a:pt x="35" y="63"/>
                  <a:pt x="36" y="55"/>
                  <a:pt x="46" y="54"/>
                </a:cubicBezTo>
                <a:cubicBezTo>
                  <a:pt x="44" y="51"/>
                  <a:pt x="44" y="51"/>
                  <a:pt x="44" y="51"/>
                </a:cubicBezTo>
                <a:cubicBezTo>
                  <a:pt x="45" y="52"/>
                  <a:pt x="46" y="53"/>
                  <a:pt x="47" y="52"/>
                </a:cubicBezTo>
                <a:cubicBezTo>
                  <a:pt x="46" y="50"/>
                  <a:pt x="46" y="50"/>
                  <a:pt x="46" y="50"/>
                </a:cubicBezTo>
                <a:cubicBezTo>
                  <a:pt x="48" y="49"/>
                  <a:pt x="58" y="52"/>
                  <a:pt x="63" y="50"/>
                </a:cubicBezTo>
                <a:cubicBezTo>
                  <a:pt x="60" y="47"/>
                  <a:pt x="60" y="47"/>
                  <a:pt x="60" y="47"/>
                </a:cubicBezTo>
                <a:cubicBezTo>
                  <a:pt x="66" y="51"/>
                  <a:pt x="66" y="51"/>
                  <a:pt x="66" y="51"/>
                </a:cubicBezTo>
                <a:cubicBezTo>
                  <a:pt x="64" y="45"/>
                  <a:pt x="64" y="45"/>
                  <a:pt x="64" y="45"/>
                </a:cubicBezTo>
                <a:cubicBezTo>
                  <a:pt x="67" y="50"/>
                  <a:pt x="73" y="46"/>
                  <a:pt x="78" y="47"/>
                </a:cubicBezTo>
                <a:cubicBezTo>
                  <a:pt x="78" y="43"/>
                  <a:pt x="78" y="43"/>
                  <a:pt x="78" y="43"/>
                </a:cubicBezTo>
                <a:cubicBezTo>
                  <a:pt x="81" y="45"/>
                  <a:pt x="81" y="45"/>
                  <a:pt x="81" y="45"/>
                </a:cubicBezTo>
                <a:cubicBezTo>
                  <a:pt x="80" y="42"/>
                  <a:pt x="80" y="42"/>
                  <a:pt x="80" y="42"/>
                </a:cubicBezTo>
                <a:cubicBezTo>
                  <a:pt x="83" y="42"/>
                  <a:pt x="87" y="48"/>
                  <a:pt x="90" y="45"/>
                </a:cubicBezTo>
                <a:cubicBezTo>
                  <a:pt x="88" y="46"/>
                  <a:pt x="87" y="40"/>
                  <a:pt x="87" y="38"/>
                </a:cubicBezTo>
                <a:close/>
                <a:moveTo>
                  <a:pt x="211" y="42"/>
                </a:moveTo>
                <a:cubicBezTo>
                  <a:pt x="212" y="42"/>
                  <a:pt x="212" y="42"/>
                  <a:pt x="212" y="42"/>
                </a:cubicBezTo>
                <a:cubicBezTo>
                  <a:pt x="212" y="42"/>
                  <a:pt x="211" y="42"/>
                  <a:pt x="211" y="42"/>
                </a:cubicBezTo>
                <a:cubicBezTo>
                  <a:pt x="209" y="42"/>
                  <a:pt x="209" y="42"/>
                  <a:pt x="209" y="42"/>
                </a:cubicBezTo>
                <a:cubicBezTo>
                  <a:pt x="209" y="45"/>
                  <a:pt x="210" y="43"/>
                  <a:pt x="211" y="42"/>
                </a:cubicBezTo>
                <a:close/>
                <a:moveTo>
                  <a:pt x="403" y="71"/>
                </a:moveTo>
                <a:cubicBezTo>
                  <a:pt x="400" y="69"/>
                  <a:pt x="400" y="69"/>
                  <a:pt x="400" y="69"/>
                </a:cubicBezTo>
                <a:cubicBezTo>
                  <a:pt x="401" y="69"/>
                  <a:pt x="403" y="71"/>
                  <a:pt x="402" y="69"/>
                </a:cubicBezTo>
                <a:cubicBezTo>
                  <a:pt x="403" y="69"/>
                  <a:pt x="404" y="69"/>
                  <a:pt x="403" y="71"/>
                </a:cubicBezTo>
                <a:close/>
                <a:moveTo>
                  <a:pt x="206" y="78"/>
                </a:moveTo>
                <a:cubicBezTo>
                  <a:pt x="208" y="81"/>
                  <a:pt x="208" y="81"/>
                  <a:pt x="208" y="81"/>
                </a:cubicBezTo>
                <a:cubicBezTo>
                  <a:pt x="209" y="78"/>
                  <a:pt x="209" y="78"/>
                  <a:pt x="209" y="78"/>
                </a:cubicBezTo>
                <a:lnTo>
                  <a:pt x="206" y="78"/>
                </a:lnTo>
                <a:close/>
                <a:moveTo>
                  <a:pt x="179" y="79"/>
                </a:moveTo>
                <a:cubicBezTo>
                  <a:pt x="182" y="81"/>
                  <a:pt x="182" y="81"/>
                  <a:pt x="182" y="81"/>
                </a:cubicBezTo>
                <a:cubicBezTo>
                  <a:pt x="182" y="80"/>
                  <a:pt x="182" y="80"/>
                  <a:pt x="182" y="80"/>
                </a:cubicBezTo>
                <a:cubicBezTo>
                  <a:pt x="179" y="78"/>
                  <a:pt x="179" y="78"/>
                  <a:pt x="179" y="78"/>
                </a:cubicBezTo>
                <a:lnTo>
                  <a:pt x="179" y="79"/>
                </a:lnTo>
                <a:close/>
                <a:moveTo>
                  <a:pt x="140" y="47"/>
                </a:moveTo>
                <a:cubicBezTo>
                  <a:pt x="142" y="53"/>
                  <a:pt x="143" y="47"/>
                  <a:pt x="146" y="49"/>
                </a:cubicBezTo>
                <a:cubicBezTo>
                  <a:pt x="146" y="50"/>
                  <a:pt x="146" y="50"/>
                  <a:pt x="146" y="50"/>
                </a:cubicBezTo>
                <a:cubicBezTo>
                  <a:pt x="146" y="50"/>
                  <a:pt x="146" y="49"/>
                  <a:pt x="146" y="49"/>
                </a:cubicBezTo>
                <a:cubicBezTo>
                  <a:pt x="144" y="47"/>
                  <a:pt x="142" y="41"/>
                  <a:pt x="140" y="47"/>
                </a:cubicBezTo>
                <a:close/>
                <a:moveTo>
                  <a:pt x="204" y="49"/>
                </a:moveTo>
                <a:cubicBezTo>
                  <a:pt x="204" y="46"/>
                  <a:pt x="200" y="45"/>
                  <a:pt x="199" y="42"/>
                </a:cubicBezTo>
                <a:cubicBezTo>
                  <a:pt x="198" y="43"/>
                  <a:pt x="200" y="46"/>
                  <a:pt x="200" y="49"/>
                </a:cubicBezTo>
                <a:cubicBezTo>
                  <a:pt x="200" y="49"/>
                  <a:pt x="199" y="49"/>
                  <a:pt x="198" y="48"/>
                </a:cubicBezTo>
                <a:cubicBezTo>
                  <a:pt x="199" y="56"/>
                  <a:pt x="201" y="45"/>
                  <a:pt x="204" y="49"/>
                </a:cubicBezTo>
                <a:close/>
                <a:moveTo>
                  <a:pt x="270" y="55"/>
                </a:moveTo>
                <a:cubicBezTo>
                  <a:pt x="268" y="52"/>
                  <a:pt x="268" y="52"/>
                  <a:pt x="268" y="52"/>
                </a:cubicBezTo>
                <a:cubicBezTo>
                  <a:pt x="269" y="52"/>
                  <a:pt x="269" y="52"/>
                  <a:pt x="269" y="52"/>
                </a:cubicBezTo>
                <a:lnTo>
                  <a:pt x="270" y="55"/>
                </a:lnTo>
                <a:close/>
                <a:moveTo>
                  <a:pt x="284" y="53"/>
                </a:moveTo>
                <a:cubicBezTo>
                  <a:pt x="287" y="53"/>
                  <a:pt x="290" y="58"/>
                  <a:pt x="289" y="62"/>
                </a:cubicBezTo>
                <a:cubicBezTo>
                  <a:pt x="286" y="61"/>
                  <a:pt x="282" y="61"/>
                  <a:pt x="281" y="56"/>
                </a:cubicBezTo>
                <a:cubicBezTo>
                  <a:pt x="282" y="59"/>
                  <a:pt x="281" y="49"/>
                  <a:pt x="284" y="53"/>
                </a:cubicBezTo>
                <a:close/>
                <a:moveTo>
                  <a:pt x="170" y="56"/>
                </a:moveTo>
                <a:cubicBezTo>
                  <a:pt x="172" y="57"/>
                  <a:pt x="175" y="66"/>
                  <a:pt x="178" y="61"/>
                </a:cubicBezTo>
                <a:cubicBezTo>
                  <a:pt x="175" y="59"/>
                  <a:pt x="175" y="59"/>
                  <a:pt x="175" y="59"/>
                </a:cubicBezTo>
                <a:cubicBezTo>
                  <a:pt x="176" y="59"/>
                  <a:pt x="176" y="59"/>
                  <a:pt x="176" y="59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6" y="64"/>
                  <a:pt x="171" y="56"/>
                  <a:pt x="170" y="56"/>
                </a:cubicBezTo>
                <a:close/>
                <a:moveTo>
                  <a:pt x="310" y="61"/>
                </a:moveTo>
                <a:cubicBezTo>
                  <a:pt x="311" y="62"/>
                  <a:pt x="315" y="65"/>
                  <a:pt x="314" y="71"/>
                </a:cubicBezTo>
                <a:cubicBezTo>
                  <a:pt x="315" y="68"/>
                  <a:pt x="311" y="64"/>
                  <a:pt x="308" y="61"/>
                </a:cubicBezTo>
                <a:cubicBezTo>
                  <a:pt x="309" y="61"/>
                  <a:pt x="309" y="62"/>
                  <a:pt x="310" y="61"/>
                </a:cubicBezTo>
                <a:close/>
                <a:moveTo>
                  <a:pt x="308" y="68"/>
                </a:moveTo>
                <a:cubicBezTo>
                  <a:pt x="307" y="68"/>
                  <a:pt x="307" y="72"/>
                  <a:pt x="305" y="69"/>
                </a:cubicBezTo>
                <a:cubicBezTo>
                  <a:pt x="305" y="66"/>
                  <a:pt x="305" y="58"/>
                  <a:pt x="301" y="60"/>
                </a:cubicBezTo>
                <a:cubicBezTo>
                  <a:pt x="303" y="66"/>
                  <a:pt x="303" y="69"/>
                  <a:pt x="307" y="72"/>
                </a:cubicBezTo>
                <a:lnTo>
                  <a:pt x="308" y="68"/>
                </a:lnTo>
                <a:close/>
                <a:moveTo>
                  <a:pt x="303" y="55"/>
                </a:moveTo>
                <a:cubicBezTo>
                  <a:pt x="297" y="57"/>
                  <a:pt x="297" y="57"/>
                  <a:pt x="297" y="57"/>
                </a:cubicBezTo>
                <a:cubicBezTo>
                  <a:pt x="300" y="65"/>
                  <a:pt x="301" y="58"/>
                  <a:pt x="303" y="55"/>
                </a:cubicBezTo>
                <a:cubicBezTo>
                  <a:pt x="304" y="54"/>
                  <a:pt x="304" y="54"/>
                  <a:pt x="304" y="54"/>
                </a:cubicBezTo>
                <a:cubicBezTo>
                  <a:pt x="304" y="54"/>
                  <a:pt x="303" y="55"/>
                  <a:pt x="303" y="55"/>
                </a:cubicBezTo>
                <a:close/>
                <a:moveTo>
                  <a:pt x="339" y="60"/>
                </a:moveTo>
                <a:cubicBezTo>
                  <a:pt x="337" y="58"/>
                  <a:pt x="337" y="58"/>
                  <a:pt x="337" y="58"/>
                </a:cubicBezTo>
                <a:cubicBezTo>
                  <a:pt x="338" y="57"/>
                  <a:pt x="338" y="56"/>
                  <a:pt x="336" y="56"/>
                </a:cubicBezTo>
                <a:cubicBezTo>
                  <a:pt x="337" y="58"/>
                  <a:pt x="337" y="58"/>
                  <a:pt x="337" y="58"/>
                </a:cubicBezTo>
                <a:cubicBezTo>
                  <a:pt x="337" y="60"/>
                  <a:pt x="335" y="62"/>
                  <a:pt x="339" y="60"/>
                </a:cubicBezTo>
                <a:close/>
                <a:moveTo>
                  <a:pt x="307" y="56"/>
                </a:moveTo>
                <a:cubicBezTo>
                  <a:pt x="312" y="57"/>
                  <a:pt x="312" y="57"/>
                  <a:pt x="312" y="57"/>
                </a:cubicBezTo>
                <a:cubicBezTo>
                  <a:pt x="310" y="58"/>
                  <a:pt x="307" y="59"/>
                  <a:pt x="307" y="56"/>
                </a:cubicBezTo>
                <a:close/>
                <a:moveTo>
                  <a:pt x="329" y="64"/>
                </a:moveTo>
                <a:cubicBezTo>
                  <a:pt x="329" y="64"/>
                  <a:pt x="334" y="63"/>
                  <a:pt x="336" y="63"/>
                </a:cubicBezTo>
                <a:cubicBezTo>
                  <a:pt x="335" y="61"/>
                  <a:pt x="330" y="60"/>
                  <a:pt x="329" y="64"/>
                </a:cubicBezTo>
                <a:close/>
                <a:moveTo>
                  <a:pt x="435" y="84"/>
                </a:moveTo>
                <a:cubicBezTo>
                  <a:pt x="433" y="88"/>
                  <a:pt x="433" y="88"/>
                  <a:pt x="433" y="88"/>
                </a:cubicBezTo>
                <a:cubicBezTo>
                  <a:pt x="436" y="89"/>
                  <a:pt x="436" y="89"/>
                  <a:pt x="436" y="89"/>
                </a:cubicBezTo>
                <a:lnTo>
                  <a:pt x="435" y="84"/>
                </a:lnTo>
                <a:close/>
                <a:moveTo>
                  <a:pt x="404" y="83"/>
                </a:moveTo>
                <a:cubicBezTo>
                  <a:pt x="403" y="83"/>
                  <a:pt x="403" y="83"/>
                  <a:pt x="403" y="83"/>
                </a:cubicBezTo>
                <a:cubicBezTo>
                  <a:pt x="401" y="85"/>
                  <a:pt x="401" y="85"/>
                  <a:pt x="401" y="85"/>
                </a:cubicBezTo>
                <a:lnTo>
                  <a:pt x="404" y="83"/>
                </a:lnTo>
                <a:close/>
                <a:moveTo>
                  <a:pt x="369" y="81"/>
                </a:moveTo>
                <a:cubicBezTo>
                  <a:pt x="370" y="81"/>
                  <a:pt x="370" y="81"/>
                  <a:pt x="370" y="80"/>
                </a:cubicBezTo>
                <a:cubicBezTo>
                  <a:pt x="373" y="78"/>
                  <a:pt x="380" y="77"/>
                  <a:pt x="383" y="78"/>
                </a:cubicBezTo>
                <a:cubicBezTo>
                  <a:pt x="385" y="76"/>
                  <a:pt x="381" y="71"/>
                  <a:pt x="380" y="69"/>
                </a:cubicBezTo>
                <a:cubicBezTo>
                  <a:pt x="380" y="85"/>
                  <a:pt x="376" y="68"/>
                  <a:pt x="372" y="73"/>
                </a:cubicBezTo>
                <a:cubicBezTo>
                  <a:pt x="373" y="74"/>
                  <a:pt x="375" y="74"/>
                  <a:pt x="375" y="77"/>
                </a:cubicBezTo>
                <a:cubicBezTo>
                  <a:pt x="374" y="78"/>
                  <a:pt x="372" y="78"/>
                  <a:pt x="371" y="77"/>
                </a:cubicBezTo>
                <a:cubicBezTo>
                  <a:pt x="371" y="76"/>
                  <a:pt x="370" y="75"/>
                  <a:pt x="370" y="75"/>
                </a:cubicBezTo>
                <a:cubicBezTo>
                  <a:pt x="370" y="76"/>
                  <a:pt x="370" y="76"/>
                  <a:pt x="371" y="77"/>
                </a:cubicBezTo>
                <a:cubicBezTo>
                  <a:pt x="371" y="78"/>
                  <a:pt x="371" y="79"/>
                  <a:pt x="370" y="80"/>
                </a:cubicBezTo>
                <a:cubicBezTo>
                  <a:pt x="370" y="80"/>
                  <a:pt x="369" y="81"/>
                  <a:pt x="369" y="81"/>
                </a:cubicBezTo>
                <a:close/>
                <a:moveTo>
                  <a:pt x="326" y="77"/>
                </a:moveTo>
                <a:cubicBezTo>
                  <a:pt x="326" y="75"/>
                  <a:pt x="328" y="74"/>
                  <a:pt x="325" y="72"/>
                </a:cubicBezTo>
                <a:cubicBezTo>
                  <a:pt x="325" y="74"/>
                  <a:pt x="325" y="75"/>
                  <a:pt x="326" y="77"/>
                </a:cubicBezTo>
                <a:cubicBezTo>
                  <a:pt x="326" y="77"/>
                  <a:pt x="327" y="78"/>
                  <a:pt x="328" y="78"/>
                </a:cubicBezTo>
                <a:cubicBezTo>
                  <a:pt x="327" y="78"/>
                  <a:pt x="327" y="77"/>
                  <a:pt x="326" y="77"/>
                </a:cubicBezTo>
                <a:close/>
                <a:moveTo>
                  <a:pt x="328" y="85"/>
                </a:moveTo>
                <a:cubicBezTo>
                  <a:pt x="322" y="78"/>
                  <a:pt x="322" y="78"/>
                  <a:pt x="322" y="78"/>
                </a:cubicBezTo>
                <a:cubicBezTo>
                  <a:pt x="324" y="82"/>
                  <a:pt x="324" y="82"/>
                  <a:pt x="324" y="82"/>
                </a:cubicBezTo>
                <a:cubicBezTo>
                  <a:pt x="321" y="78"/>
                  <a:pt x="321" y="78"/>
                  <a:pt x="321" y="78"/>
                </a:cubicBezTo>
                <a:cubicBezTo>
                  <a:pt x="321" y="82"/>
                  <a:pt x="324" y="88"/>
                  <a:pt x="328" y="85"/>
                </a:cubicBezTo>
                <a:close/>
                <a:moveTo>
                  <a:pt x="313" y="79"/>
                </a:moveTo>
                <a:cubicBezTo>
                  <a:pt x="319" y="82"/>
                  <a:pt x="319" y="82"/>
                  <a:pt x="319" y="82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8" y="78"/>
                  <a:pt x="318" y="78"/>
                  <a:pt x="318" y="78"/>
                </a:cubicBezTo>
                <a:cubicBezTo>
                  <a:pt x="319" y="81"/>
                  <a:pt x="319" y="81"/>
                  <a:pt x="319" y="81"/>
                </a:cubicBezTo>
                <a:lnTo>
                  <a:pt x="313" y="79"/>
                </a:lnTo>
                <a:close/>
                <a:moveTo>
                  <a:pt x="260" y="69"/>
                </a:moveTo>
                <a:cubicBezTo>
                  <a:pt x="257" y="69"/>
                  <a:pt x="257" y="69"/>
                  <a:pt x="257" y="69"/>
                </a:cubicBezTo>
                <a:cubicBezTo>
                  <a:pt x="257" y="69"/>
                  <a:pt x="260" y="73"/>
                  <a:pt x="263" y="72"/>
                </a:cubicBezTo>
                <a:cubicBezTo>
                  <a:pt x="259" y="82"/>
                  <a:pt x="262" y="70"/>
                  <a:pt x="256" y="74"/>
                </a:cubicBezTo>
                <a:cubicBezTo>
                  <a:pt x="263" y="74"/>
                  <a:pt x="260" y="81"/>
                  <a:pt x="259" y="85"/>
                </a:cubicBezTo>
                <a:cubicBezTo>
                  <a:pt x="258" y="79"/>
                  <a:pt x="250" y="82"/>
                  <a:pt x="253" y="70"/>
                </a:cubicBezTo>
                <a:cubicBezTo>
                  <a:pt x="255" y="72"/>
                  <a:pt x="258" y="61"/>
                  <a:pt x="260" y="69"/>
                </a:cubicBezTo>
                <a:close/>
                <a:moveTo>
                  <a:pt x="219" y="71"/>
                </a:moveTo>
                <a:cubicBezTo>
                  <a:pt x="215" y="70"/>
                  <a:pt x="215" y="70"/>
                  <a:pt x="215" y="70"/>
                </a:cubicBezTo>
                <a:cubicBezTo>
                  <a:pt x="219" y="71"/>
                  <a:pt x="219" y="71"/>
                  <a:pt x="219" y="71"/>
                </a:cubicBezTo>
                <a:close/>
                <a:moveTo>
                  <a:pt x="113" y="80"/>
                </a:moveTo>
                <a:cubicBezTo>
                  <a:pt x="114" y="86"/>
                  <a:pt x="119" y="80"/>
                  <a:pt x="119" y="77"/>
                </a:cubicBezTo>
                <a:cubicBezTo>
                  <a:pt x="118" y="79"/>
                  <a:pt x="115" y="79"/>
                  <a:pt x="113" y="80"/>
                </a:cubicBezTo>
                <a:close/>
                <a:moveTo>
                  <a:pt x="74" y="84"/>
                </a:moveTo>
                <a:cubicBezTo>
                  <a:pt x="76" y="83"/>
                  <a:pt x="80" y="89"/>
                  <a:pt x="80" y="83"/>
                </a:cubicBezTo>
                <a:cubicBezTo>
                  <a:pt x="75" y="81"/>
                  <a:pt x="75" y="81"/>
                  <a:pt x="75" y="81"/>
                </a:cubicBezTo>
                <a:cubicBezTo>
                  <a:pt x="75" y="83"/>
                  <a:pt x="73" y="81"/>
                  <a:pt x="74" y="84"/>
                </a:cubicBezTo>
                <a:close/>
                <a:moveTo>
                  <a:pt x="47" y="91"/>
                </a:moveTo>
                <a:cubicBezTo>
                  <a:pt x="44" y="85"/>
                  <a:pt x="44" y="85"/>
                  <a:pt x="44" y="85"/>
                </a:cubicBezTo>
                <a:cubicBezTo>
                  <a:pt x="46" y="86"/>
                  <a:pt x="46" y="86"/>
                  <a:pt x="46" y="86"/>
                </a:cubicBezTo>
                <a:lnTo>
                  <a:pt x="47" y="91"/>
                </a:lnTo>
                <a:close/>
                <a:moveTo>
                  <a:pt x="53" y="97"/>
                </a:moveTo>
                <a:cubicBezTo>
                  <a:pt x="53" y="98"/>
                  <a:pt x="49" y="97"/>
                  <a:pt x="50" y="94"/>
                </a:cubicBezTo>
                <a:lnTo>
                  <a:pt x="53" y="97"/>
                </a:lnTo>
                <a:close/>
                <a:moveTo>
                  <a:pt x="25" y="100"/>
                </a:moveTo>
                <a:cubicBezTo>
                  <a:pt x="28" y="105"/>
                  <a:pt x="28" y="105"/>
                  <a:pt x="28" y="105"/>
                </a:cubicBezTo>
                <a:cubicBezTo>
                  <a:pt x="26" y="106"/>
                  <a:pt x="26" y="106"/>
                  <a:pt x="26" y="106"/>
                </a:cubicBezTo>
                <a:lnTo>
                  <a:pt x="25" y="100"/>
                </a:lnTo>
                <a:close/>
                <a:moveTo>
                  <a:pt x="25" y="95"/>
                </a:moveTo>
                <a:cubicBezTo>
                  <a:pt x="26" y="96"/>
                  <a:pt x="27" y="97"/>
                  <a:pt x="27" y="98"/>
                </a:cubicBezTo>
                <a:cubicBezTo>
                  <a:pt x="28" y="99"/>
                  <a:pt x="30" y="99"/>
                  <a:pt x="31" y="97"/>
                </a:cubicBezTo>
                <a:cubicBezTo>
                  <a:pt x="30" y="95"/>
                  <a:pt x="30" y="97"/>
                  <a:pt x="29" y="96"/>
                </a:cubicBezTo>
                <a:cubicBezTo>
                  <a:pt x="29" y="96"/>
                  <a:pt x="30" y="94"/>
                  <a:pt x="31" y="94"/>
                </a:cubicBezTo>
                <a:cubicBezTo>
                  <a:pt x="31" y="100"/>
                  <a:pt x="32" y="99"/>
                  <a:pt x="33" y="104"/>
                </a:cubicBezTo>
                <a:cubicBezTo>
                  <a:pt x="30" y="108"/>
                  <a:pt x="29" y="102"/>
                  <a:pt x="27" y="98"/>
                </a:cubicBezTo>
                <a:cubicBezTo>
                  <a:pt x="26" y="97"/>
                  <a:pt x="26" y="96"/>
                  <a:pt x="25" y="95"/>
                </a:cubicBezTo>
                <a:close/>
                <a:moveTo>
                  <a:pt x="39" y="89"/>
                </a:moveTo>
                <a:cubicBezTo>
                  <a:pt x="39" y="90"/>
                  <a:pt x="39" y="91"/>
                  <a:pt x="39" y="92"/>
                </a:cubicBezTo>
                <a:cubicBezTo>
                  <a:pt x="37" y="94"/>
                  <a:pt x="35" y="96"/>
                  <a:pt x="39" y="101"/>
                </a:cubicBezTo>
                <a:cubicBezTo>
                  <a:pt x="41" y="99"/>
                  <a:pt x="41" y="99"/>
                  <a:pt x="41" y="99"/>
                </a:cubicBezTo>
                <a:cubicBezTo>
                  <a:pt x="40" y="100"/>
                  <a:pt x="40" y="99"/>
                  <a:pt x="39" y="98"/>
                </a:cubicBezTo>
                <a:cubicBezTo>
                  <a:pt x="41" y="95"/>
                  <a:pt x="43" y="99"/>
                  <a:pt x="44" y="99"/>
                </a:cubicBezTo>
                <a:cubicBezTo>
                  <a:pt x="43" y="97"/>
                  <a:pt x="40" y="96"/>
                  <a:pt x="39" y="92"/>
                </a:cubicBezTo>
                <a:cubicBezTo>
                  <a:pt x="40" y="91"/>
                  <a:pt x="40" y="91"/>
                  <a:pt x="41" y="90"/>
                </a:cubicBezTo>
                <a:cubicBezTo>
                  <a:pt x="42" y="90"/>
                  <a:pt x="42" y="91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2" y="89"/>
                  <a:pt x="41" y="89"/>
                  <a:pt x="41" y="90"/>
                </a:cubicBezTo>
                <a:cubicBezTo>
                  <a:pt x="40" y="89"/>
                  <a:pt x="40" y="88"/>
                  <a:pt x="39" y="89"/>
                </a:cubicBezTo>
                <a:close/>
                <a:moveTo>
                  <a:pt x="22" y="92"/>
                </a:moveTo>
                <a:cubicBezTo>
                  <a:pt x="21" y="91"/>
                  <a:pt x="21" y="89"/>
                  <a:pt x="20" y="88"/>
                </a:cubicBezTo>
                <a:cubicBezTo>
                  <a:pt x="18" y="87"/>
                  <a:pt x="18" y="87"/>
                  <a:pt x="18" y="87"/>
                </a:cubicBezTo>
                <a:cubicBezTo>
                  <a:pt x="17" y="90"/>
                  <a:pt x="20" y="92"/>
                  <a:pt x="22" y="92"/>
                </a:cubicBezTo>
                <a:close/>
                <a:moveTo>
                  <a:pt x="102" y="77"/>
                </a:moveTo>
                <a:cubicBezTo>
                  <a:pt x="103" y="78"/>
                  <a:pt x="107" y="77"/>
                  <a:pt x="107" y="81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6" y="76"/>
                  <a:pt x="103" y="72"/>
                  <a:pt x="104" y="71"/>
                </a:cubicBezTo>
                <a:cubicBezTo>
                  <a:pt x="103" y="74"/>
                  <a:pt x="101" y="72"/>
                  <a:pt x="102" y="77"/>
                </a:cubicBezTo>
                <a:close/>
                <a:moveTo>
                  <a:pt x="213" y="71"/>
                </a:moveTo>
                <a:cubicBezTo>
                  <a:pt x="211" y="69"/>
                  <a:pt x="206" y="74"/>
                  <a:pt x="205" y="67"/>
                </a:cubicBezTo>
                <a:cubicBezTo>
                  <a:pt x="203" y="74"/>
                  <a:pt x="210" y="73"/>
                  <a:pt x="213" y="71"/>
                </a:cubicBezTo>
                <a:close/>
                <a:moveTo>
                  <a:pt x="213" y="63"/>
                </a:moveTo>
                <a:cubicBezTo>
                  <a:pt x="214" y="64"/>
                  <a:pt x="214" y="64"/>
                  <a:pt x="215" y="64"/>
                </a:cubicBezTo>
                <a:cubicBezTo>
                  <a:pt x="216" y="65"/>
                  <a:pt x="216" y="71"/>
                  <a:pt x="219" y="68"/>
                </a:cubicBezTo>
                <a:cubicBezTo>
                  <a:pt x="218" y="66"/>
                  <a:pt x="217" y="68"/>
                  <a:pt x="216" y="67"/>
                </a:cubicBezTo>
                <a:cubicBezTo>
                  <a:pt x="217" y="63"/>
                  <a:pt x="216" y="64"/>
                  <a:pt x="215" y="64"/>
                </a:cubicBezTo>
                <a:cubicBezTo>
                  <a:pt x="214" y="63"/>
                  <a:pt x="214" y="63"/>
                  <a:pt x="213" y="63"/>
                </a:cubicBezTo>
                <a:close/>
                <a:moveTo>
                  <a:pt x="150" y="60"/>
                </a:moveTo>
                <a:cubicBezTo>
                  <a:pt x="153" y="59"/>
                  <a:pt x="153" y="59"/>
                  <a:pt x="153" y="59"/>
                </a:cubicBezTo>
                <a:cubicBezTo>
                  <a:pt x="155" y="64"/>
                  <a:pt x="155" y="64"/>
                  <a:pt x="155" y="64"/>
                </a:cubicBezTo>
                <a:lnTo>
                  <a:pt x="150" y="60"/>
                </a:lnTo>
                <a:close/>
                <a:moveTo>
                  <a:pt x="119" y="56"/>
                </a:moveTo>
                <a:cubicBezTo>
                  <a:pt x="122" y="57"/>
                  <a:pt x="122" y="57"/>
                  <a:pt x="122" y="57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1" y="59"/>
                  <a:pt x="121" y="61"/>
                  <a:pt x="122" y="62"/>
                </a:cubicBezTo>
                <a:cubicBezTo>
                  <a:pt x="122" y="62"/>
                  <a:pt x="123" y="62"/>
                  <a:pt x="123" y="63"/>
                </a:cubicBezTo>
                <a:cubicBezTo>
                  <a:pt x="123" y="63"/>
                  <a:pt x="122" y="62"/>
                  <a:pt x="122" y="62"/>
                </a:cubicBezTo>
                <a:cubicBezTo>
                  <a:pt x="120" y="62"/>
                  <a:pt x="117" y="63"/>
                  <a:pt x="117" y="59"/>
                </a:cubicBezTo>
                <a:cubicBezTo>
                  <a:pt x="118" y="60"/>
                  <a:pt x="121" y="60"/>
                  <a:pt x="121" y="57"/>
                </a:cubicBezTo>
                <a:lnTo>
                  <a:pt x="119" y="56"/>
                </a:lnTo>
                <a:close/>
                <a:moveTo>
                  <a:pt x="56" y="61"/>
                </a:moveTo>
                <a:cubicBezTo>
                  <a:pt x="58" y="62"/>
                  <a:pt x="58" y="63"/>
                  <a:pt x="60" y="59"/>
                </a:cubicBezTo>
                <a:cubicBezTo>
                  <a:pt x="58" y="59"/>
                  <a:pt x="56" y="59"/>
                  <a:pt x="56" y="61"/>
                </a:cubicBezTo>
                <a:close/>
                <a:moveTo>
                  <a:pt x="135" y="50"/>
                </a:moveTo>
                <a:cubicBezTo>
                  <a:pt x="135" y="53"/>
                  <a:pt x="138" y="52"/>
                  <a:pt x="137" y="56"/>
                </a:cubicBezTo>
                <a:cubicBezTo>
                  <a:pt x="136" y="57"/>
                  <a:pt x="136" y="57"/>
                  <a:pt x="136" y="57"/>
                </a:cubicBezTo>
                <a:cubicBezTo>
                  <a:pt x="138" y="55"/>
                  <a:pt x="138" y="64"/>
                  <a:pt x="141" y="60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41" y="58"/>
                  <a:pt x="135" y="54"/>
                  <a:pt x="139" y="52"/>
                </a:cubicBezTo>
                <a:cubicBezTo>
                  <a:pt x="140" y="51"/>
                  <a:pt x="136" y="49"/>
                  <a:pt x="135" y="50"/>
                </a:cubicBezTo>
                <a:close/>
                <a:moveTo>
                  <a:pt x="50" y="54"/>
                </a:moveTo>
                <a:cubicBezTo>
                  <a:pt x="52" y="54"/>
                  <a:pt x="53" y="62"/>
                  <a:pt x="56" y="58"/>
                </a:cubicBezTo>
                <a:cubicBezTo>
                  <a:pt x="53" y="57"/>
                  <a:pt x="52" y="50"/>
                  <a:pt x="50" y="54"/>
                </a:cubicBezTo>
                <a:close/>
                <a:moveTo>
                  <a:pt x="112" y="41"/>
                </a:moveTo>
                <a:cubicBezTo>
                  <a:pt x="112" y="40"/>
                  <a:pt x="112" y="40"/>
                  <a:pt x="112" y="40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5" y="43"/>
                  <a:pt x="115" y="43"/>
                  <a:pt x="115" y="43"/>
                </a:cubicBezTo>
                <a:lnTo>
                  <a:pt x="112" y="41"/>
                </a:lnTo>
                <a:close/>
                <a:moveTo>
                  <a:pt x="57" y="97"/>
                </a:moveTo>
                <a:cubicBezTo>
                  <a:pt x="57" y="97"/>
                  <a:pt x="58" y="97"/>
                  <a:pt x="58" y="97"/>
                </a:cubicBezTo>
                <a:cubicBezTo>
                  <a:pt x="58" y="97"/>
                  <a:pt x="57" y="97"/>
                  <a:pt x="57" y="97"/>
                </a:cubicBezTo>
                <a:close/>
                <a:moveTo>
                  <a:pt x="224" y="88"/>
                </a:moveTo>
                <a:cubicBezTo>
                  <a:pt x="223" y="89"/>
                  <a:pt x="223" y="89"/>
                  <a:pt x="223" y="90"/>
                </a:cubicBezTo>
                <a:cubicBezTo>
                  <a:pt x="224" y="90"/>
                  <a:pt x="224" y="89"/>
                  <a:pt x="224" y="88"/>
                </a:cubicBezTo>
                <a:close/>
                <a:moveTo>
                  <a:pt x="230" y="93"/>
                </a:moveTo>
                <a:cubicBezTo>
                  <a:pt x="230" y="93"/>
                  <a:pt x="230" y="93"/>
                  <a:pt x="230" y="93"/>
                </a:cubicBezTo>
                <a:cubicBezTo>
                  <a:pt x="230" y="93"/>
                  <a:pt x="230" y="93"/>
                  <a:pt x="230" y="93"/>
                </a:cubicBezTo>
                <a:close/>
                <a:moveTo>
                  <a:pt x="465" y="113"/>
                </a:moveTo>
                <a:cubicBezTo>
                  <a:pt x="467" y="114"/>
                  <a:pt x="468" y="119"/>
                  <a:pt x="468" y="114"/>
                </a:cubicBezTo>
                <a:cubicBezTo>
                  <a:pt x="468" y="111"/>
                  <a:pt x="467" y="114"/>
                  <a:pt x="465" y="113"/>
                </a:cubicBezTo>
                <a:close/>
                <a:moveTo>
                  <a:pt x="464" y="107"/>
                </a:moveTo>
                <a:cubicBezTo>
                  <a:pt x="463" y="106"/>
                  <a:pt x="462" y="105"/>
                  <a:pt x="462" y="103"/>
                </a:cubicBezTo>
                <a:cubicBezTo>
                  <a:pt x="462" y="106"/>
                  <a:pt x="463" y="106"/>
                  <a:pt x="464" y="107"/>
                </a:cubicBezTo>
                <a:close/>
                <a:moveTo>
                  <a:pt x="464" y="107"/>
                </a:moveTo>
                <a:cubicBezTo>
                  <a:pt x="465" y="107"/>
                  <a:pt x="466" y="108"/>
                  <a:pt x="468" y="107"/>
                </a:cubicBezTo>
                <a:cubicBezTo>
                  <a:pt x="467" y="105"/>
                  <a:pt x="465" y="107"/>
                  <a:pt x="464" y="107"/>
                </a:cubicBezTo>
                <a:close/>
                <a:moveTo>
                  <a:pt x="441" y="108"/>
                </a:moveTo>
                <a:cubicBezTo>
                  <a:pt x="441" y="105"/>
                  <a:pt x="434" y="101"/>
                  <a:pt x="441" y="100"/>
                </a:cubicBezTo>
                <a:cubicBezTo>
                  <a:pt x="441" y="100"/>
                  <a:pt x="438" y="100"/>
                  <a:pt x="437" y="97"/>
                </a:cubicBezTo>
                <a:cubicBezTo>
                  <a:pt x="438" y="102"/>
                  <a:pt x="437" y="106"/>
                  <a:pt x="441" y="108"/>
                </a:cubicBezTo>
                <a:close/>
                <a:moveTo>
                  <a:pt x="431" y="94"/>
                </a:moveTo>
                <a:cubicBezTo>
                  <a:pt x="431" y="94"/>
                  <a:pt x="430" y="94"/>
                  <a:pt x="429" y="94"/>
                </a:cubicBezTo>
                <a:cubicBezTo>
                  <a:pt x="430" y="94"/>
                  <a:pt x="430" y="94"/>
                  <a:pt x="431" y="94"/>
                </a:cubicBezTo>
                <a:close/>
                <a:moveTo>
                  <a:pt x="429" y="94"/>
                </a:moveTo>
                <a:cubicBezTo>
                  <a:pt x="428" y="93"/>
                  <a:pt x="427" y="87"/>
                  <a:pt x="424" y="89"/>
                </a:cubicBezTo>
                <a:cubicBezTo>
                  <a:pt x="425" y="92"/>
                  <a:pt x="425" y="95"/>
                  <a:pt x="426" y="96"/>
                </a:cubicBezTo>
                <a:cubicBezTo>
                  <a:pt x="426" y="93"/>
                  <a:pt x="428" y="94"/>
                  <a:pt x="429" y="94"/>
                </a:cubicBezTo>
                <a:close/>
                <a:moveTo>
                  <a:pt x="357" y="102"/>
                </a:moveTo>
                <a:cubicBezTo>
                  <a:pt x="360" y="103"/>
                  <a:pt x="360" y="103"/>
                  <a:pt x="360" y="103"/>
                </a:cubicBezTo>
                <a:cubicBezTo>
                  <a:pt x="361" y="101"/>
                  <a:pt x="359" y="101"/>
                  <a:pt x="359" y="100"/>
                </a:cubicBezTo>
                <a:cubicBezTo>
                  <a:pt x="358" y="101"/>
                  <a:pt x="356" y="101"/>
                  <a:pt x="357" y="102"/>
                </a:cubicBezTo>
                <a:close/>
                <a:moveTo>
                  <a:pt x="345" y="87"/>
                </a:moveTo>
                <a:cubicBezTo>
                  <a:pt x="344" y="93"/>
                  <a:pt x="344" y="93"/>
                  <a:pt x="344" y="93"/>
                </a:cubicBezTo>
                <a:cubicBezTo>
                  <a:pt x="345" y="94"/>
                  <a:pt x="344" y="89"/>
                  <a:pt x="347" y="90"/>
                </a:cubicBezTo>
                <a:lnTo>
                  <a:pt x="345" y="87"/>
                </a:lnTo>
                <a:close/>
                <a:moveTo>
                  <a:pt x="352" y="59"/>
                </a:moveTo>
                <a:cubicBezTo>
                  <a:pt x="353" y="59"/>
                  <a:pt x="353" y="59"/>
                  <a:pt x="353" y="59"/>
                </a:cubicBezTo>
                <a:cubicBezTo>
                  <a:pt x="353" y="59"/>
                  <a:pt x="353" y="59"/>
                  <a:pt x="353" y="59"/>
                </a:cubicBezTo>
                <a:lnTo>
                  <a:pt x="352" y="59"/>
                </a:lnTo>
                <a:close/>
                <a:moveTo>
                  <a:pt x="334" y="102"/>
                </a:moveTo>
                <a:cubicBezTo>
                  <a:pt x="333" y="94"/>
                  <a:pt x="333" y="94"/>
                  <a:pt x="333" y="94"/>
                </a:cubicBezTo>
                <a:cubicBezTo>
                  <a:pt x="332" y="94"/>
                  <a:pt x="332" y="100"/>
                  <a:pt x="334" y="102"/>
                </a:cubicBezTo>
                <a:close/>
                <a:moveTo>
                  <a:pt x="318" y="98"/>
                </a:moveTo>
                <a:cubicBezTo>
                  <a:pt x="323" y="100"/>
                  <a:pt x="323" y="100"/>
                  <a:pt x="323" y="100"/>
                </a:cubicBezTo>
                <a:cubicBezTo>
                  <a:pt x="322" y="98"/>
                  <a:pt x="322" y="98"/>
                  <a:pt x="322" y="98"/>
                </a:cubicBezTo>
                <a:lnTo>
                  <a:pt x="318" y="98"/>
                </a:lnTo>
                <a:close/>
                <a:moveTo>
                  <a:pt x="305" y="93"/>
                </a:moveTo>
                <a:cubicBezTo>
                  <a:pt x="308" y="95"/>
                  <a:pt x="308" y="95"/>
                  <a:pt x="308" y="95"/>
                </a:cubicBezTo>
                <a:cubicBezTo>
                  <a:pt x="309" y="94"/>
                  <a:pt x="309" y="94"/>
                  <a:pt x="309" y="94"/>
                </a:cubicBezTo>
                <a:lnTo>
                  <a:pt x="305" y="93"/>
                </a:lnTo>
                <a:close/>
                <a:moveTo>
                  <a:pt x="173" y="79"/>
                </a:moveTo>
                <a:cubicBezTo>
                  <a:pt x="171" y="80"/>
                  <a:pt x="165" y="78"/>
                  <a:pt x="166" y="84"/>
                </a:cubicBezTo>
                <a:cubicBezTo>
                  <a:pt x="168" y="76"/>
                  <a:pt x="172" y="86"/>
                  <a:pt x="173" y="79"/>
                </a:cubicBezTo>
                <a:close/>
                <a:moveTo>
                  <a:pt x="68" y="94"/>
                </a:moveTo>
                <a:cubicBezTo>
                  <a:pt x="63" y="93"/>
                  <a:pt x="63" y="93"/>
                  <a:pt x="63" y="93"/>
                </a:cubicBezTo>
                <a:cubicBezTo>
                  <a:pt x="67" y="94"/>
                  <a:pt x="64" y="97"/>
                  <a:pt x="68" y="94"/>
                </a:cubicBezTo>
                <a:close/>
                <a:moveTo>
                  <a:pt x="424" y="167"/>
                </a:moveTo>
                <a:cubicBezTo>
                  <a:pt x="425" y="167"/>
                  <a:pt x="425" y="167"/>
                  <a:pt x="425" y="167"/>
                </a:cubicBezTo>
                <a:cubicBezTo>
                  <a:pt x="425" y="167"/>
                  <a:pt x="425" y="167"/>
                  <a:pt x="424" y="167"/>
                </a:cubicBezTo>
                <a:close/>
                <a:moveTo>
                  <a:pt x="424" y="167"/>
                </a:moveTo>
                <a:cubicBezTo>
                  <a:pt x="422" y="165"/>
                  <a:pt x="419" y="166"/>
                  <a:pt x="418" y="167"/>
                </a:cubicBezTo>
                <a:cubicBezTo>
                  <a:pt x="421" y="173"/>
                  <a:pt x="423" y="168"/>
                  <a:pt x="424" y="167"/>
                </a:cubicBezTo>
                <a:close/>
                <a:moveTo>
                  <a:pt x="427" y="177"/>
                </a:moveTo>
                <a:cubicBezTo>
                  <a:pt x="430" y="178"/>
                  <a:pt x="430" y="178"/>
                  <a:pt x="430" y="178"/>
                </a:cubicBezTo>
                <a:cubicBezTo>
                  <a:pt x="429" y="178"/>
                  <a:pt x="427" y="174"/>
                  <a:pt x="427" y="177"/>
                </a:cubicBezTo>
                <a:close/>
                <a:moveTo>
                  <a:pt x="428" y="171"/>
                </a:moveTo>
                <a:cubicBezTo>
                  <a:pt x="426" y="170"/>
                  <a:pt x="426" y="170"/>
                  <a:pt x="426" y="170"/>
                </a:cubicBezTo>
                <a:cubicBezTo>
                  <a:pt x="427" y="172"/>
                  <a:pt x="427" y="172"/>
                  <a:pt x="427" y="172"/>
                </a:cubicBezTo>
                <a:lnTo>
                  <a:pt x="428" y="171"/>
                </a:lnTo>
                <a:close/>
                <a:moveTo>
                  <a:pt x="495" y="116"/>
                </a:moveTo>
                <a:cubicBezTo>
                  <a:pt x="498" y="117"/>
                  <a:pt x="499" y="118"/>
                  <a:pt x="501" y="118"/>
                </a:cubicBezTo>
                <a:lnTo>
                  <a:pt x="495" y="116"/>
                </a:lnTo>
                <a:close/>
                <a:moveTo>
                  <a:pt x="523" y="125"/>
                </a:moveTo>
                <a:cubicBezTo>
                  <a:pt x="523" y="125"/>
                  <a:pt x="523" y="125"/>
                  <a:pt x="523" y="125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lnTo>
                  <a:pt x="523" y="125"/>
                </a:lnTo>
                <a:close/>
                <a:moveTo>
                  <a:pt x="500" y="119"/>
                </a:moveTo>
                <a:cubicBezTo>
                  <a:pt x="500" y="120"/>
                  <a:pt x="500" y="120"/>
                  <a:pt x="500" y="120"/>
                </a:cubicBezTo>
                <a:cubicBezTo>
                  <a:pt x="501" y="120"/>
                  <a:pt x="501" y="120"/>
                  <a:pt x="500" y="119"/>
                </a:cubicBezTo>
                <a:close/>
                <a:moveTo>
                  <a:pt x="466" y="136"/>
                </a:moveTo>
                <a:cubicBezTo>
                  <a:pt x="466" y="137"/>
                  <a:pt x="468" y="139"/>
                  <a:pt x="469" y="140"/>
                </a:cubicBezTo>
                <a:cubicBezTo>
                  <a:pt x="468" y="138"/>
                  <a:pt x="466" y="134"/>
                  <a:pt x="466" y="136"/>
                </a:cubicBezTo>
                <a:close/>
                <a:moveTo>
                  <a:pt x="557" y="113"/>
                </a:moveTo>
                <a:cubicBezTo>
                  <a:pt x="560" y="114"/>
                  <a:pt x="560" y="114"/>
                  <a:pt x="560" y="114"/>
                </a:cubicBezTo>
                <a:cubicBezTo>
                  <a:pt x="560" y="113"/>
                  <a:pt x="558" y="113"/>
                  <a:pt x="557" y="113"/>
                </a:cubicBezTo>
                <a:close/>
                <a:moveTo>
                  <a:pt x="575" y="142"/>
                </a:moveTo>
                <a:cubicBezTo>
                  <a:pt x="574" y="142"/>
                  <a:pt x="574" y="142"/>
                  <a:pt x="574" y="142"/>
                </a:cubicBezTo>
                <a:cubicBezTo>
                  <a:pt x="575" y="143"/>
                  <a:pt x="576" y="143"/>
                  <a:pt x="578" y="144"/>
                </a:cubicBezTo>
                <a:lnTo>
                  <a:pt x="575" y="142"/>
                </a:lnTo>
                <a:close/>
                <a:moveTo>
                  <a:pt x="502" y="122"/>
                </a:moveTo>
                <a:cubicBezTo>
                  <a:pt x="504" y="123"/>
                  <a:pt x="504" y="123"/>
                  <a:pt x="504" y="123"/>
                </a:cubicBezTo>
                <a:cubicBezTo>
                  <a:pt x="504" y="123"/>
                  <a:pt x="504" y="123"/>
                  <a:pt x="504" y="123"/>
                </a:cubicBezTo>
                <a:cubicBezTo>
                  <a:pt x="502" y="122"/>
                  <a:pt x="502" y="122"/>
                  <a:pt x="502" y="122"/>
                </a:cubicBezTo>
                <a:close/>
                <a:moveTo>
                  <a:pt x="560" y="102"/>
                </a:moveTo>
                <a:cubicBezTo>
                  <a:pt x="558" y="102"/>
                  <a:pt x="557" y="103"/>
                  <a:pt x="556" y="103"/>
                </a:cubicBezTo>
                <a:cubicBezTo>
                  <a:pt x="558" y="103"/>
                  <a:pt x="560" y="103"/>
                  <a:pt x="560" y="102"/>
                </a:cubicBezTo>
                <a:close/>
                <a:moveTo>
                  <a:pt x="523" y="124"/>
                </a:move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lose/>
                <a:moveTo>
                  <a:pt x="567" y="146"/>
                </a:moveTo>
                <a:cubicBezTo>
                  <a:pt x="566" y="146"/>
                  <a:pt x="565" y="146"/>
                  <a:pt x="564" y="146"/>
                </a:cubicBezTo>
                <a:cubicBezTo>
                  <a:pt x="565" y="147"/>
                  <a:pt x="567" y="147"/>
                  <a:pt x="567" y="146"/>
                </a:cubicBezTo>
                <a:close/>
                <a:moveTo>
                  <a:pt x="470" y="141"/>
                </a:moveTo>
                <a:cubicBezTo>
                  <a:pt x="469" y="140"/>
                  <a:pt x="469" y="140"/>
                  <a:pt x="469" y="140"/>
                </a:cubicBezTo>
                <a:cubicBezTo>
                  <a:pt x="470" y="141"/>
                  <a:pt x="470" y="141"/>
                  <a:pt x="470" y="141"/>
                </a:cubicBezTo>
                <a:close/>
                <a:moveTo>
                  <a:pt x="431" y="163"/>
                </a:moveTo>
                <a:cubicBezTo>
                  <a:pt x="430" y="162"/>
                  <a:pt x="429" y="160"/>
                  <a:pt x="429" y="161"/>
                </a:cubicBezTo>
                <a:cubicBezTo>
                  <a:pt x="430" y="162"/>
                  <a:pt x="430" y="163"/>
                  <a:pt x="431" y="163"/>
                </a:cubicBezTo>
                <a:close/>
                <a:moveTo>
                  <a:pt x="458" y="4"/>
                </a:moveTo>
                <a:cubicBezTo>
                  <a:pt x="458" y="5"/>
                  <a:pt x="458" y="5"/>
                  <a:pt x="458" y="5"/>
                </a:cubicBezTo>
                <a:cubicBezTo>
                  <a:pt x="458" y="4"/>
                  <a:pt x="458" y="4"/>
                  <a:pt x="458" y="4"/>
                </a:cubicBezTo>
                <a:close/>
                <a:moveTo>
                  <a:pt x="461" y="34"/>
                </a:moveTo>
                <a:cubicBezTo>
                  <a:pt x="461" y="33"/>
                  <a:pt x="462" y="33"/>
                  <a:pt x="462" y="33"/>
                </a:cubicBezTo>
                <a:cubicBezTo>
                  <a:pt x="461" y="33"/>
                  <a:pt x="460" y="34"/>
                  <a:pt x="461" y="34"/>
                </a:cubicBezTo>
                <a:close/>
                <a:moveTo>
                  <a:pt x="524" y="32"/>
                </a:moveTo>
                <a:cubicBezTo>
                  <a:pt x="520" y="39"/>
                  <a:pt x="520" y="39"/>
                  <a:pt x="520" y="39"/>
                </a:cubicBezTo>
                <a:cubicBezTo>
                  <a:pt x="523" y="38"/>
                  <a:pt x="524" y="39"/>
                  <a:pt x="526" y="37"/>
                </a:cubicBezTo>
                <a:cubicBezTo>
                  <a:pt x="523" y="40"/>
                  <a:pt x="523" y="40"/>
                  <a:pt x="523" y="40"/>
                </a:cubicBezTo>
                <a:cubicBezTo>
                  <a:pt x="526" y="39"/>
                  <a:pt x="526" y="39"/>
                  <a:pt x="526" y="39"/>
                </a:cubicBezTo>
                <a:cubicBezTo>
                  <a:pt x="533" y="42"/>
                  <a:pt x="517" y="57"/>
                  <a:pt x="531" y="58"/>
                </a:cubicBezTo>
                <a:cubicBezTo>
                  <a:pt x="532" y="57"/>
                  <a:pt x="532" y="57"/>
                  <a:pt x="532" y="57"/>
                </a:cubicBezTo>
                <a:cubicBezTo>
                  <a:pt x="528" y="64"/>
                  <a:pt x="528" y="64"/>
                  <a:pt x="528" y="64"/>
                </a:cubicBezTo>
                <a:cubicBezTo>
                  <a:pt x="529" y="64"/>
                  <a:pt x="534" y="62"/>
                  <a:pt x="536" y="62"/>
                </a:cubicBezTo>
                <a:cubicBezTo>
                  <a:pt x="531" y="64"/>
                  <a:pt x="536" y="64"/>
                  <a:pt x="532" y="67"/>
                </a:cubicBezTo>
                <a:cubicBezTo>
                  <a:pt x="535" y="67"/>
                  <a:pt x="536" y="65"/>
                  <a:pt x="537" y="64"/>
                </a:cubicBezTo>
                <a:cubicBezTo>
                  <a:pt x="541" y="64"/>
                  <a:pt x="541" y="66"/>
                  <a:pt x="541" y="68"/>
                </a:cubicBezTo>
                <a:cubicBezTo>
                  <a:pt x="541" y="69"/>
                  <a:pt x="540" y="69"/>
                  <a:pt x="541" y="69"/>
                </a:cubicBezTo>
                <a:cubicBezTo>
                  <a:pt x="541" y="71"/>
                  <a:pt x="541" y="71"/>
                  <a:pt x="541" y="71"/>
                </a:cubicBezTo>
                <a:cubicBezTo>
                  <a:pt x="541" y="72"/>
                  <a:pt x="541" y="72"/>
                  <a:pt x="542" y="73"/>
                </a:cubicBezTo>
                <a:cubicBezTo>
                  <a:pt x="542" y="75"/>
                  <a:pt x="544" y="77"/>
                  <a:pt x="546" y="78"/>
                </a:cubicBezTo>
                <a:cubicBezTo>
                  <a:pt x="540" y="76"/>
                  <a:pt x="538" y="75"/>
                  <a:pt x="536" y="74"/>
                </a:cubicBezTo>
                <a:cubicBezTo>
                  <a:pt x="535" y="73"/>
                  <a:pt x="535" y="73"/>
                  <a:pt x="534" y="72"/>
                </a:cubicBezTo>
                <a:cubicBezTo>
                  <a:pt x="533" y="72"/>
                  <a:pt x="533" y="72"/>
                  <a:pt x="532" y="72"/>
                </a:cubicBezTo>
                <a:cubicBezTo>
                  <a:pt x="531" y="73"/>
                  <a:pt x="531" y="73"/>
                  <a:pt x="532" y="74"/>
                </a:cubicBezTo>
                <a:cubicBezTo>
                  <a:pt x="533" y="75"/>
                  <a:pt x="533" y="76"/>
                  <a:pt x="534" y="76"/>
                </a:cubicBezTo>
                <a:cubicBezTo>
                  <a:pt x="536" y="77"/>
                  <a:pt x="538" y="79"/>
                  <a:pt x="538" y="82"/>
                </a:cubicBezTo>
                <a:cubicBezTo>
                  <a:pt x="539" y="78"/>
                  <a:pt x="539" y="78"/>
                  <a:pt x="539" y="78"/>
                </a:cubicBezTo>
                <a:cubicBezTo>
                  <a:pt x="544" y="78"/>
                  <a:pt x="544" y="81"/>
                  <a:pt x="545" y="83"/>
                </a:cubicBezTo>
                <a:cubicBezTo>
                  <a:pt x="545" y="86"/>
                  <a:pt x="545" y="88"/>
                  <a:pt x="550" y="87"/>
                </a:cubicBezTo>
                <a:cubicBezTo>
                  <a:pt x="550" y="89"/>
                  <a:pt x="549" y="91"/>
                  <a:pt x="548" y="94"/>
                </a:cubicBezTo>
                <a:cubicBezTo>
                  <a:pt x="546" y="96"/>
                  <a:pt x="545" y="98"/>
                  <a:pt x="548" y="99"/>
                </a:cubicBezTo>
                <a:cubicBezTo>
                  <a:pt x="550" y="99"/>
                  <a:pt x="553" y="98"/>
                  <a:pt x="555" y="97"/>
                </a:cubicBezTo>
                <a:cubicBezTo>
                  <a:pt x="558" y="101"/>
                  <a:pt x="558" y="101"/>
                  <a:pt x="558" y="101"/>
                </a:cubicBezTo>
                <a:cubicBezTo>
                  <a:pt x="552" y="101"/>
                  <a:pt x="552" y="101"/>
                  <a:pt x="552" y="101"/>
                </a:cubicBezTo>
                <a:cubicBezTo>
                  <a:pt x="553" y="103"/>
                  <a:pt x="554" y="103"/>
                  <a:pt x="556" y="103"/>
                </a:cubicBezTo>
                <a:cubicBezTo>
                  <a:pt x="553" y="105"/>
                  <a:pt x="554" y="106"/>
                  <a:pt x="554" y="108"/>
                </a:cubicBezTo>
                <a:cubicBezTo>
                  <a:pt x="555" y="109"/>
                  <a:pt x="556" y="111"/>
                  <a:pt x="554" y="113"/>
                </a:cubicBezTo>
                <a:cubicBezTo>
                  <a:pt x="557" y="113"/>
                  <a:pt x="557" y="113"/>
                  <a:pt x="557" y="113"/>
                </a:cubicBezTo>
                <a:cubicBezTo>
                  <a:pt x="557" y="114"/>
                  <a:pt x="556" y="114"/>
                  <a:pt x="555" y="114"/>
                </a:cubicBezTo>
                <a:cubicBezTo>
                  <a:pt x="562" y="115"/>
                  <a:pt x="562" y="118"/>
                  <a:pt x="568" y="119"/>
                </a:cubicBezTo>
                <a:cubicBezTo>
                  <a:pt x="569" y="118"/>
                  <a:pt x="570" y="115"/>
                  <a:pt x="566" y="115"/>
                </a:cubicBezTo>
                <a:cubicBezTo>
                  <a:pt x="571" y="112"/>
                  <a:pt x="573" y="119"/>
                  <a:pt x="575" y="121"/>
                </a:cubicBezTo>
                <a:cubicBezTo>
                  <a:pt x="570" y="119"/>
                  <a:pt x="571" y="121"/>
                  <a:pt x="570" y="122"/>
                </a:cubicBezTo>
                <a:cubicBezTo>
                  <a:pt x="572" y="123"/>
                  <a:pt x="572" y="122"/>
                  <a:pt x="573" y="123"/>
                </a:cubicBezTo>
                <a:cubicBezTo>
                  <a:pt x="577" y="125"/>
                  <a:pt x="574" y="126"/>
                  <a:pt x="572" y="126"/>
                </a:cubicBezTo>
                <a:cubicBezTo>
                  <a:pt x="570" y="127"/>
                  <a:pt x="569" y="127"/>
                  <a:pt x="577" y="130"/>
                </a:cubicBezTo>
                <a:cubicBezTo>
                  <a:pt x="570" y="129"/>
                  <a:pt x="570" y="129"/>
                  <a:pt x="570" y="129"/>
                </a:cubicBezTo>
                <a:cubicBezTo>
                  <a:pt x="578" y="133"/>
                  <a:pt x="578" y="133"/>
                  <a:pt x="578" y="133"/>
                </a:cubicBezTo>
                <a:cubicBezTo>
                  <a:pt x="570" y="131"/>
                  <a:pt x="570" y="132"/>
                  <a:pt x="571" y="133"/>
                </a:cubicBezTo>
                <a:cubicBezTo>
                  <a:pt x="571" y="134"/>
                  <a:pt x="572" y="135"/>
                  <a:pt x="564" y="133"/>
                </a:cubicBezTo>
                <a:cubicBezTo>
                  <a:pt x="566" y="135"/>
                  <a:pt x="574" y="135"/>
                  <a:pt x="573" y="136"/>
                </a:cubicBezTo>
                <a:cubicBezTo>
                  <a:pt x="577" y="139"/>
                  <a:pt x="570" y="139"/>
                  <a:pt x="572" y="141"/>
                </a:cubicBezTo>
                <a:cubicBezTo>
                  <a:pt x="572" y="141"/>
                  <a:pt x="572" y="142"/>
                  <a:pt x="574" y="142"/>
                </a:cubicBezTo>
                <a:cubicBezTo>
                  <a:pt x="573" y="142"/>
                  <a:pt x="572" y="142"/>
                  <a:pt x="571" y="142"/>
                </a:cubicBezTo>
                <a:cubicBezTo>
                  <a:pt x="570" y="142"/>
                  <a:pt x="570" y="142"/>
                  <a:pt x="570" y="142"/>
                </a:cubicBezTo>
                <a:cubicBezTo>
                  <a:pt x="568" y="142"/>
                  <a:pt x="568" y="142"/>
                  <a:pt x="567" y="142"/>
                </a:cubicBezTo>
                <a:cubicBezTo>
                  <a:pt x="565" y="143"/>
                  <a:pt x="564" y="143"/>
                  <a:pt x="561" y="143"/>
                </a:cubicBezTo>
                <a:cubicBezTo>
                  <a:pt x="568" y="146"/>
                  <a:pt x="568" y="146"/>
                  <a:pt x="568" y="146"/>
                </a:cubicBezTo>
                <a:cubicBezTo>
                  <a:pt x="565" y="145"/>
                  <a:pt x="561" y="144"/>
                  <a:pt x="561" y="145"/>
                </a:cubicBezTo>
                <a:cubicBezTo>
                  <a:pt x="561" y="145"/>
                  <a:pt x="563" y="146"/>
                  <a:pt x="564" y="146"/>
                </a:cubicBezTo>
                <a:cubicBezTo>
                  <a:pt x="555" y="146"/>
                  <a:pt x="552" y="146"/>
                  <a:pt x="548" y="147"/>
                </a:cubicBezTo>
                <a:cubicBezTo>
                  <a:pt x="552" y="149"/>
                  <a:pt x="554" y="151"/>
                  <a:pt x="558" y="151"/>
                </a:cubicBezTo>
                <a:cubicBezTo>
                  <a:pt x="558" y="153"/>
                  <a:pt x="554" y="152"/>
                  <a:pt x="549" y="152"/>
                </a:cubicBezTo>
                <a:cubicBezTo>
                  <a:pt x="545" y="151"/>
                  <a:pt x="540" y="151"/>
                  <a:pt x="538" y="152"/>
                </a:cubicBezTo>
                <a:cubicBezTo>
                  <a:pt x="541" y="154"/>
                  <a:pt x="541" y="154"/>
                  <a:pt x="541" y="154"/>
                </a:cubicBezTo>
                <a:cubicBezTo>
                  <a:pt x="534" y="152"/>
                  <a:pt x="534" y="152"/>
                  <a:pt x="534" y="152"/>
                </a:cubicBezTo>
                <a:cubicBezTo>
                  <a:pt x="536" y="153"/>
                  <a:pt x="537" y="154"/>
                  <a:pt x="539" y="155"/>
                </a:cubicBezTo>
                <a:cubicBezTo>
                  <a:pt x="535" y="157"/>
                  <a:pt x="527" y="159"/>
                  <a:pt x="518" y="153"/>
                </a:cubicBezTo>
                <a:cubicBezTo>
                  <a:pt x="521" y="154"/>
                  <a:pt x="520" y="158"/>
                  <a:pt x="526" y="160"/>
                </a:cubicBezTo>
                <a:cubicBezTo>
                  <a:pt x="521" y="158"/>
                  <a:pt x="517" y="158"/>
                  <a:pt x="514" y="159"/>
                </a:cubicBezTo>
                <a:cubicBezTo>
                  <a:pt x="510" y="159"/>
                  <a:pt x="507" y="160"/>
                  <a:pt x="504" y="160"/>
                </a:cubicBezTo>
                <a:cubicBezTo>
                  <a:pt x="504" y="160"/>
                  <a:pt x="504" y="160"/>
                  <a:pt x="504" y="160"/>
                </a:cubicBezTo>
                <a:cubicBezTo>
                  <a:pt x="501" y="158"/>
                  <a:pt x="501" y="158"/>
                  <a:pt x="501" y="158"/>
                </a:cubicBezTo>
                <a:cubicBezTo>
                  <a:pt x="501" y="159"/>
                  <a:pt x="501" y="159"/>
                  <a:pt x="501" y="159"/>
                </a:cubicBezTo>
                <a:cubicBezTo>
                  <a:pt x="503" y="160"/>
                  <a:pt x="503" y="160"/>
                  <a:pt x="503" y="160"/>
                </a:cubicBezTo>
                <a:cubicBezTo>
                  <a:pt x="501" y="160"/>
                  <a:pt x="498" y="159"/>
                  <a:pt x="496" y="158"/>
                </a:cubicBezTo>
                <a:cubicBezTo>
                  <a:pt x="496" y="159"/>
                  <a:pt x="497" y="163"/>
                  <a:pt x="496" y="165"/>
                </a:cubicBezTo>
                <a:cubicBezTo>
                  <a:pt x="495" y="162"/>
                  <a:pt x="494" y="164"/>
                  <a:pt x="493" y="166"/>
                </a:cubicBezTo>
                <a:cubicBezTo>
                  <a:pt x="492" y="167"/>
                  <a:pt x="491" y="169"/>
                  <a:pt x="489" y="166"/>
                </a:cubicBezTo>
                <a:cubicBezTo>
                  <a:pt x="489" y="167"/>
                  <a:pt x="490" y="167"/>
                  <a:pt x="490" y="169"/>
                </a:cubicBezTo>
                <a:cubicBezTo>
                  <a:pt x="485" y="169"/>
                  <a:pt x="477" y="165"/>
                  <a:pt x="473" y="171"/>
                </a:cubicBezTo>
                <a:cubicBezTo>
                  <a:pt x="469" y="161"/>
                  <a:pt x="466" y="165"/>
                  <a:pt x="461" y="162"/>
                </a:cubicBezTo>
                <a:cubicBezTo>
                  <a:pt x="463" y="168"/>
                  <a:pt x="464" y="164"/>
                  <a:pt x="466" y="168"/>
                </a:cubicBezTo>
                <a:cubicBezTo>
                  <a:pt x="464" y="167"/>
                  <a:pt x="469" y="176"/>
                  <a:pt x="464" y="172"/>
                </a:cubicBezTo>
                <a:cubicBezTo>
                  <a:pt x="465" y="173"/>
                  <a:pt x="465" y="174"/>
                  <a:pt x="465" y="173"/>
                </a:cubicBezTo>
                <a:cubicBezTo>
                  <a:pt x="464" y="174"/>
                  <a:pt x="463" y="166"/>
                  <a:pt x="461" y="169"/>
                </a:cubicBezTo>
                <a:cubicBezTo>
                  <a:pt x="463" y="173"/>
                  <a:pt x="463" y="173"/>
                  <a:pt x="463" y="173"/>
                </a:cubicBezTo>
                <a:cubicBezTo>
                  <a:pt x="459" y="168"/>
                  <a:pt x="459" y="168"/>
                  <a:pt x="459" y="168"/>
                </a:cubicBezTo>
                <a:cubicBezTo>
                  <a:pt x="455" y="172"/>
                  <a:pt x="450" y="171"/>
                  <a:pt x="448" y="177"/>
                </a:cubicBezTo>
                <a:cubicBezTo>
                  <a:pt x="447" y="176"/>
                  <a:pt x="446" y="174"/>
                  <a:pt x="446" y="172"/>
                </a:cubicBezTo>
                <a:cubicBezTo>
                  <a:pt x="445" y="173"/>
                  <a:pt x="440" y="167"/>
                  <a:pt x="439" y="172"/>
                </a:cubicBezTo>
                <a:cubicBezTo>
                  <a:pt x="440" y="174"/>
                  <a:pt x="440" y="174"/>
                  <a:pt x="440" y="174"/>
                </a:cubicBezTo>
                <a:cubicBezTo>
                  <a:pt x="438" y="179"/>
                  <a:pt x="435" y="170"/>
                  <a:pt x="430" y="170"/>
                </a:cubicBezTo>
                <a:cubicBezTo>
                  <a:pt x="431" y="170"/>
                  <a:pt x="434" y="172"/>
                  <a:pt x="432" y="167"/>
                </a:cubicBezTo>
                <a:cubicBezTo>
                  <a:pt x="431" y="164"/>
                  <a:pt x="429" y="165"/>
                  <a:pt x="429" y="168"/>
                </a:cubicBezTo>
                <a:cubicBezTo>
                  <a:pt x="427" y="162"/>
                  <a:pt x="427" y="162"/>
                  <a:pt x="427" y="162"/>
                </a:cubicBezTo>
                <a:cubicBezTo>
                  <a:pt x="429" y="165"/>
                  <a:pt x="431" y="164"/>
                  <a:pt x="432" y="166"/>
                </a:cubicBezTo>
                <a:cubicBezTo>
                  <a:pt x="432" y="165"/>
                  <a:pt x="431" y="164"/>
                  <a:pt x="431" y="163"/>
                </a:cubicBezTo>
                <a:cubicBezTo>
                  <a:pt x="433" y="164"/>
                  <a:pt x="434" y="164"/>
                  <a:pt x="436" y="165"/>
                </a:cubicBezTo>
                <a:cubicBezTo>
                  <a:pt x="434" y="166"/>
                  <a:pt x="434" y="166"/>
                  <a:pt x="434" y="166"/>
                </a:cubicBezTo>
                <a:cubicBezTo>
                  <a:pt x="437" y="171"/>
                  <a:pt x="438" y="164"/>
                  <a:pt x="439" y="166"/>
                </a:cubicBezTo>
                <a:cubicBezTo>
                  <a:pt x="437" y="161"/>
                  <a:pt x="436" y="162"/>
                  <a:pt x="436" y="158"/>
                </a:cubicBezTo>
                <a:cubicBezTo>
                  <a:pt x="439" y="154"/>
                  <a:pt x="440" y="162"/>
                  <a:pt x="445" y="166"/>
                </a:cubicBezTo>
                <a:cubicBezTo>
                  <a:pt x="445" y="167"/>
                  <a:pt x="445" y="167"/>
                  <a:pt x="445" y="167"/>
                </a:cubicBezTo>
                <a:cubicBezTo>
                  <a:pt x="447" y="168"/>
                  <a:pt x="450" y="173"/>
                  <a:pt x="450" y="168"/>
                </a:cubicBezTo>
                <a:cubicBezTo>
                  <a:pt x="448" y="165"/>
                  <a:pt x="447" y="165"/>
                  <a:pt x="446" y="164"/>
                </a:cubicBezTo>
                <a:cubicBezTo>
                  <a:pt x="445" y="162"/>
                  <a:pt x="450" y="169"/>
                  <a:pt x="450" y="165"/>
                </a:cubicBezTo>
                <a:cubicBezTo>
                  <a:pt x="447" y="161"/>
                  <a:pt x="444" y="160"/>
                  <a:pt x="442" y="161"/>
                </a:cubicBezTo>
                <a:cubicBezTo>
                  <a:pt x="442" y="159"/>
                  <a:pt x="441" y="158"/>
                  <a:pt x="440" y="156"/>
                </a:cubicBezTo>
                <a:cubicBezTo>
                  <a:pt x="447" y="158"/>
                  <a:pt x="455" y="162"/>
                  <a:pt x="459" y="157"/>
                </a:cubicBezTo>
                <a:cubicBezTo>
                  <a:pt x="454" y="151"/>
                  <a:pt x="460" y="156"/>
                  <a:pt x="457" y="150"/>
                </a:cubicBezTo>
                <a:cubicBezTo>
                  <a:pt x="459" y="154"/>
                  <a:pt x="459" y="149"/>
                  <a:pt x="462" y="151"/>
                </a:cubicBezTo>
                <a:cubicBezTo>
                  <a:pt x="460" y="145"/>
                  <a:pt x="457" y="148"/>
                  <a:pt x="457" y="144"/>
                </a:cubicBezTo>
                <a:cubicBezTo>
                  <a:pt x="460" y="144"/>
                  <a:pt x="468" y="152"/>
                  <a:pt x="471" y="149"/>
                </a:cubicBezTo>
                <a:cubicBezTo>
                  <a:pt x="470" y="147"/>
                  <a:pt x="469" y="147"/>
                  <a:pt x="468" y="146"/>
                </a:cubicBezTo>
                <a:cubicBezTo>
                  <a:pt x="471" y="147"/>
                  <a:pt x="478" y="158"/>
                  <a:pt x="477" y="149"/>
                </a:cubicBezTo>
                <a:cubicBezTo>
                  <a:pt x="475" y="147"/>
                  <a:pt x="473" y="144"/>
                  <a:pt x="470" y="141"/>
                </a:cubicBezTo>
                <a:cubicBezTo>
                  <a:pt x="471" y="141"/>
                  <a:pt x="471" y="141"/>
                  <a:pt x="471" y="139"/>
                </a:cubicBezTo>
                <a:cubicBezTo>
                  <a:pt x="469" y="135"/>
                  <a:pt x="469" y="135"/>
                  <a:pt x="469" y="135"/>
                </a:cubicBezTo>
                <a:cubicBezTo>
                  <a:pt x="471" y="133"/>
                  <a:pt x="474" y="143"/>
                  <a:pt x="477" y="147"/>
                </a:cubicBezTo>
                <a:cubicBezTo>
                  <a:pt x="477" y="141"/>
                  <a:pt x="477" y="141"/>
                  <a:pt x="477" y="141"/>
                </a:cubicBezTo>
                <a:cubicBezTo>
                  <a:pt x="478" y="139"/>
                  <a:pt x="480" y="139"/>
                  <a:pt x="482" y="139"/>
                </a:cubicBezTo>
                <a:cubicBezTo>
                  <a:pt x="484" y="140"/>
                  <a:pt x="486" y="143"/>
                  <a:pt x="488" y="146"/>
                </a:cubicBezTo>
                <a:cubicBezTo>
                  <a:pt x="489" y="145"/>
                  <a:pt x="491" y="145"/>
                  <a:pt x="488" y="140"/>
                </a:cubicBezTo>
                <a:cubicBezTo>
                  <a:pt x="486" y="137"/>
                  <a:pt x="484" y="135"/>
                  <a:pt x="483" y="133"/>
                </a:cubicBezTo>
                <a:cubicBezTo>
                  <a:pt x="482" y="131"/>
                  <a:pt x="481" y="130"/>
                  <a:pt x="479" y="131"/>
                </a:cubicBezTo>
                <a:cubicBezTo>
                  <a:pt x="480" y="135"/>
                  <a:pt x="483" y="135"/>
                  <a:pt x="482" y="136"/>
                </a:cubicBezTo>
                <a:cubicBezTo>
                  <a:pt x="481" y="135"/>
                  <a:pt x="480" y="140"/>
                  <a:pt x="477" y="136"/>
                </a:cubicBezTo>
                <a:cubicBezTo>
                  <a:pt x="481" y="135"/>
                  <a:pt x="481" y="135"/>
                  <a:pt x="481" y="135"/>
                </a:cubicBezTo>
                <a:cubicBezTo>
                  <a:pt x="478" y="128"/>
                  <a:pt x="479" y="135"/>
                  <a:pt x="477" y="132"/>
                </a:cubicBezTo>
                <a:cubicBezTo>
                  <a:pt x="477" y="129"/>
                  <a:pt x="478" y="129"/>
                  <a:pt x="479" y="129"/>
                </a:cubicBezTo>
                <a:cubicBezTo>
                  <a:pt x="479" y="129"/>
                  <a:pt x="480" y="129"/>
                  <a:pt x="480" y="129"/>
                </a:cubicBezTo>
                <a:cubicBezTo>
                  <a:pt x="480" y="129"/>
                  <a:pt x="481" y="129"/>
                  <a:pt x="481" y="128"/>
                </a:cubicBezTo>
                <a:cubicBezTo>
                  <a:pt x="480" y="128"/>
                  <a:pt x="480" y="128"/>
                  <a:pt x="480" y="128"/>
                </a:cubicBezTo>
                <a:cubicBezTo>
                  <a:pt x="482" y="129"/>
                  <a:pt x="481" y="127"/>
                  <a:pt x="485" y="130"/>
                </a:cubicBezTo>
                <a:cubicBezTo>
                  <a:pt x="488" y="136"/>
                  <a:pt x="486" y="134"/>
                  <a:pt x="486" y="136"/>
                </a:cubicBezTo>
                <a:cubicBezTo>
                  <a:pt x="488" y="136"/>
                  <a:pt x="491" y="138"/>
                  <a:pt x="495" y="139"/>
                </a:cubicBezTo>
                <a:cubicBezTo>
                  <a:pt x="499" y="139"/>
                  <a:pt x="502" y="139"/>
                  <a:pt x="499" y="133"/>
                </a:cubicBezTo>
                <a:cubicBezTo>
                  <a:pt x="497" y="132"/>
                  <a:pt x="495" y="131"/>
                  <a:pt x="493" y="129"/>
                </a:cubicBezTo>
                <a:cubicBezTo>
                  <a:pt x="493" y="128"/>
                  <a:pt x="500" y="132"/>
                  <a:pt x="493" y="126"/>
                </a:cubicBezTo>
                <a:cubicBezTo>
                  <a:pt x="494" y="128"/>
                  <a:pt x="490" y="124"/>
                  <a:pt x="489" y="123"/>
                </a:cubicBezTo>
                <a:cubicBezTo>
                  <a:pt x="489" y="123"/>
                  <a:pt x="489" y="123"/>
                  <a:pt x="489" y="123"/>
                </a:cubicBezTo>
                <a:cubicBezTo>
                  <a:pt x="489" y="123"/>
                  <a:pt x="488" y="122"/>
                  <a:pt x="487" y="121"/>
                </a:cubicBezTo>
                <a:cubicBezTo>
                  <a:pt x="491" y="125"/>
                  <a:pt x="494" y="126"/>
                  <a:pt x="497" y="127"/>
                </a:cubicBezTo>
                <a:cubicBezTo>
                  <a:pt x="495" y="126"/>
                  <a:pt x="494" y="124"/>
                  <a:pt x="493" y="123"/>
                </a:cubicBezTo>
                <a:cubicBezTo>
                  <a:pt x="495" y="123"/>
                  <a:pt x="496" y="125"/>
                  <a:pt x="498" y="127"/>
                </a:cubicBezTo>
                <a:cubicBezTo>
                  <a:pt x="499" y="128"/>
                  <a:pt x="505" y="131"/>
                  <a:pt x="501" y="127"/>
                </a:cubicBezTo>
                <a:cubicBezTo>
                  <a:pt x="498" y="124"/>
                  <a:pt x="496" y="125"/>
                  <a:pt x="493" y="122"/>
                </a:cubicBezTo>
                <a:cubicBezTo>
                  <a:pt x="496" y="123"/>
                  <a:pt x="499" y="125"/>
                  <a:pt x="502" y="126"/>
                </a:cubicBezTo>
                <a:cubicBezTo>
                  <a:pt x="501" y="125"/>
                  <a:pt x="501" y="125"/>
                  <a:pt x="501" y="125"/>
                </a:cubicBezTo>
                <a:cubicBezTo>
                  <a:pt x="502" y="126"/>
                  <a:pt x="504" y="127"/>
                  <a:pt x="503" y="126"/>
                </a:cubicBezTo>
                <a:cubicBezTo>
                  <a:pt x="500" y="124"/>
                  <a:pt x="499" y="123"/>
                  <a:pt x="499" y="124"/>
                </a:cubicBezTo>
                <a:cubicBezTo>
                  <a:pt x="497" y="122"/>
                  <a:pt x="501" y="124"/>
                  <a:pt x="504" y="125"/>
                </a:cubicBezTo>
                <a:cubicBezTo>
                  <a:pt x="506" y="126"/>
                  <a:pt x="509" y="126"/>
                  <a:pt x="504" y="123"/>
                </a:cubicBezTo>
                <a:cubicBezTo>
                  <a:pt x="508" y="125"/>
                  <a:pt x="508" y="125"/>
                  <a:pt x="508" y="125"/>
                </a:cubicBezTo>
                <a:cubicBezTo>
                  <a:pt x="507" y="124"/>
                  <a:pt x="506" y="123"/>
                  <a:pt x="505" y="123"/>
                </a:cubicBezTo>
                <a:cubicBezTo>
                  <a:pt x="510" y="125"/>
                  <a:pt x="510" y="125"/>
                  <a:pt x="510" y="125"/>
                </a:cubicBezTo>
                <a:cubicBezTo>
                  <a:pt x="515" y="126"/>
                  <a:pt x="502" y="120"/>
                  <a:pt x="500" y="119"/>
                </a:cubicBezTo>
                <a:cubicBezTo>
                  <a:pt x="500" y="119"/>
                  <a:pt x="500" y="119"/>
                  <a:pt x="500" y="119"/>
                </a:cubicBezTo>
                <a:cubicBezTo>
                  <a:pt x="499" y="119"/>
                  <a:pt x="496" y="117"/>
                  <a:pt x="495" y="116"/>
                </a:cubicBezTo>
                <a:cubicBezTo>
                  <a:pt x="497" y="117"/>
                  <a:pt x="499" y="118"/>
                  <a:pt x="501" y="118"/>
                </a:cubicBezTo>
                <a:cubicBezTo>
                  <a:pt x="501" y="118"/>
                  <a:pt x="501" y="118"/>
                  <a:pt x="501" y="118"/>
                </a:cubicBezTo>
                <a:cubicBezTo>
                  <a:pt x="509" y="122"/>
                  <a:pt x="514" y="122"/>
                  <a:pt x="529" y="127"/>
                </a:cubicBezTo>
                <a:cubicBezTo>
                  <a:pt x="529" y="127"/>
                  <a:pt x="528" y="127"/>
                  <a:pt x="528" y="126"/>
                </a:cubicBezTo>
                <a:cubicBezTo>
                  <a:pt x="526" y="126"/>
                  <a:pt x="526" y="126"/>
                  <a:pt x="526" y="126"/>
                </a:cubicBezTo>
                <a:cubicBezTo>
                  <a:pt x="525" y="125"/>
                  <a:pt x="524" y="125"/>
                  <a:pt x="523" y="124"/>
                </a:cubicBezTo>
                <a:cubicBezTo>
                  <a:pt x="523" y="124"/>
                  <a:pt x="522" y="124"/>
                  <a:pt x="521" y="123"/>
                </a:cubicBezTo>
                <a:cubicBezTo>
                  <a:pt x="518" y="122"/>
                  <a:pt x="511" y="120"/>
                  <a:pt x="512" y="119"/>
                </a:cubicBezTo>
                <a:cubicBezTo>
                  <a:pt x="509" y="118"/>
                  <a:pt x="510" y="119"/>
                  <a:pt x="509" y="119"/>
                </a:cubicBezTo>
                <a:cubicBezTo>
                  <a:pt x="509" y="118"/>
                  <a:pt x="509" y="118"/>
                  <a:pt x="511" y="119"/>
                </a:cubicBezTo>
                <a:cubicBezTo>
                  <a:pt x="505" y="117"/>
                  <a:pt x="505" y="117"/>
                  <a:pt x="505" y="117"/>
                </a:cubicBezTo>
                <a:cubicBezTo>
                  <a:pt x="511" y="119"/>
                  <a:pt x="509" y="117"/>
                  <a:pt x="508" y="117"/>
                </a:cubicBezTo>
                <a:cubicBezTo>
                  <a:pt x="499" y="114"/>
                  <a:pt x="499" y="114"/>
                  <a:pt x="499" y="114"/>
                </a:cubicBezTo>
                <a:cubicBezTo>
                  <a:pt x="503" y="116"/>
                  <a:pt x="504" y="116"/>
                  <a:pt x="502" y="115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98" y="113"/>
                  <a:pt x="509" y="117"/>
                  <a:pt x="503" y="114"/>
                </a:cubicBezTo>
                <a:cubicBezTo>
                  <a:pt x="505" y="115"/>
                  <a:pt x="507" y="116"/>
                  <a:pt x="509" y="117"/>
                </a:cubicBezTo>
                <a:cubicBezTo>
                  <a:pt x="510" y="116"/>
                  <a:pt x="521" y="119"/>
                  <a:pt x="526" y="120"/>
                </a:cubicBezTo>
                <a:cubicBezTo>
                  <a:pt x="529" y="120"/>
                  <a:pt x="526" y="118"/>
                  <a:pt x="525" y="116"/>
                </a:cubicBezTo>
                <a:cubicBezTo>
                  <a:pt x="523" y="115"/>
                  <a:pt x="523" y="114"/>
                  <a:pt x="531" y="114"/>
                </a:cubicBezTo>
                <a:cubicBezTo>
                  <a:pt x="528" y="113"/>
                  <a:pt x="526" y="113"/>
                  <a:pt x="524" y="113"/>
                </a:cubicBezTo>
                <a:cubicBezTo>
                  <a:pt x="522" y="112"/>
                  <a:pt x="521" y="112"/>
                  <a:pt x="518" y="112"/>
                </a:cubicBezTo>
                <a:cubicBezTo>
                  <a:pt x="517" y="113"/>
                  <a:pt x="516" y="113"/>
                  <a:pt x="509" y="112"/>
                </a:cubicBezTo>
                <a:cubicBezTo>
                  <a:pt x="502" y="113"/>
                  <a:pt x="529" y="117"/>
                  <a:pt x="519" y="117"/>
                </a:cubicBezTo>
                <a:cubicBezTo>
                  <a:pt x="511" y="115"/>
                  <a:pt x="511" y="115"/>
                  <a:pt x="514" y="115"/>
                </a:cubicBezTo>
                <a:cubicBezTo>
                  <a:pt x="508" y="113"/>
                  <a:pt x="504" y="113"/>
                  <a:pt x="502" y="113"/>
                </a:cubicBezTo>
                <a:cubicBezTo>
                  <a:pt x="503" y="113"/>
                  <a:pt x="501" y="112"/>
                  <a:pt x="500" y="111"/>
                </a:cubicBezTo>
                <a:cubicBezTo>
                  <a:pt x="498" y="110"/>
                  <a:pt x="496" y="110"/>
                  <a:pt x="496" y="109"/>
                </a:cubicBezTo>
                <a:cubicBezTo>
                  <a:pt x="499" y="110"/>
                  <a:pt x="502" y="109"/>
                  <a:pt x="501" y="109"/>
                </a:cubicBezTo>
                <a:cubicBezTo>
                  <a:pt x="505" y="109"/>
                  <a:pt x="506" y="107"/>
                  <a:pt x="515" y="108"/>
                </a:cubicBezTo>
                <a:cubicBezTo>
                  <a:pt x="516" y="106"/>
                  <a:pt x="503" y="107"/>
                  <a:pt x="511" y="105"/>
                </a:cubicBezTo>
                <a:cubicBezTo>
                  <a:pt x="505" y="106"/>
                  <a:pt x="506" y="104"/>
                  <a:pt x="501" y="105"/>
                </a:cubicBezTo>
                <a:cubicBezTo>
                  <a:pt x="504" y="105"/>
                  <a:pt x="503" y="106"/>
                  <a:pt x="501" y="106"/>
                </a:cubicBezTo>
                <a:cubicBezTo>
                  <a:pt x="499" y="107"/>
                  <a:pt x="496" y="107"/>
                  <a:pt x="494" y="107"/>
                </a:cubicBezTo>
                <a:cubicBezTo>
                  <a:pt x="493" y="107"/>
                  <a:pt x="491" y="106"/>
                  <a:pt x="490" y="106"/>
                </a:cubicBezTo>
                <a:cubicBezTo>
                  <a:pt x="492" y="106"/>
                  <a:pt x="495" y="106"/>
                  <a:pt x="496" y="105"/>
                </a:cubicBezTo>
                <a:cubicBezTo>
                  <a:pt x="491" y="105"/>
                  <a:pt x="491" y="105"/>
                  <a:pt x="491" y="105"/>
                </a:cubicBezTo>
                <a:cubicBezTo>
                  <a:pt x="497" y="105"/>
                  <a:pt x="494" y="104"/>
                  <a:pt x="492" y="104"/>
                </a:cubicBezTo>
                <a:cubicBezTo>
                  <a:pt x="489" y="103"/>
                  <a:pt x="487" y="103"/>
                  <a:pt x="494" y="101"/>
                </a:cubicBezTo>
                <a:cubicBezTo>
                  <a:pt x="494" y="102"/>
                  <a:pt x="498" y="102"/>
                  <a:pt x="492" y="103"/>
                </a:cubicBezTo>
                <a:cubicBezTo>
                  <a:pt x="494" y="103"/>
                  <a:pt x="496" y="103"/>
                  <a:pt x="499" y="102"/>
                </a:cubicBezTo>
                <a:cubicBezTo>
                  <a:pt x="501" y="102"/>
                  <a:pt x="503" y="101"/>
                  <a:pt x="506" y="101"/>
                </a:cubicBezTo>
                <a:cubicBezTo>
                  <a:pt x="508" y="100"/>
                  <a:pt x="506" y="98"/>
                  <a:pt x="505" y="97"/>
                </a:cubicBezTo>
                <a:cubicBezTo>
                  <a:pt x="504" y="95"/>
                  <a:pt x="503" y="94"/>
                  <a:pt x="506" y="91"/>
                </a:cubicBezTo>
                <a:cubicBezTo>
                  <a:pt x="503" y="93"/>
                  <a:pt x="504" y="94"/>
                  <a:pt x="500" y="96"/>
                </a:cubicBezTo>
                <a:cubicBezTo>
                  <a:pt x="498" y="95"/>
                  <a:pt x="500" y="94"/>
                  <a:pt x="502" y="91"/>
                </a:cubicBezTo>
                <a:cubicBezTo>
                  <a:pt x="504" y="89"/>
                  <a:pt x="506" y="85"/>
                  <a:pt x="507" y="83"/>
                </a:cubicBezTo>
                <a:cubicBezTo>
                  <a:pt x="502" y="86"/>
                  <a:pt x="502" y="86"/>
                  <a:pt x="502" y="86"/>
                </a:cubicBezTo>
                <a:cubicBezTo>
                  <a:pt x="506" y="82"/>
                  <a:pt x="500" y="87"/>
                  <a:pt x="500" y="83"/>
                </a:cubicBezTo>
                <a:cubicBezTo>
                  <a:pt x="501" y="83"/>
                  <a:pt x="503" y="82"/>
                  <a:pt x="503" y="82"/>
                </a:cubicBezTo>
                <a:cubicBezTo>
                  <a:pt x="501" y="80"/>
                  <a:pt x="498" y="84"/>
                  <a:pt x="496" y="83"/>
                </a:cubicBezTo>
                <a:cubicBezTo>
                  <a:pt x="503" y="76"/>
                  <a:pt x="489" y="85"/>
                  <a:pt x="492" y="79"/>
                </a:cubicBezTo>
                <a:cubicBezTo>
                  <a:pt x="490" y="80"/>
                  <a:pt x="490" y="80"/>
                  <a:pt x="490" y="80"/>
                </a:cubicBezTo>
                <a:cubicBezTo>
                  <a:pt x="493" y="76"/>
                  <a:pt x="483" y="77"/>
                  <a:pt x="481" y="74"/>
                </a:cubicBezTo>
                <a:cubicBezTo>
                  <a:pt x="482" y="74"/>
                  <a:pt x="482" y="77"/>
                  <a:pt x="487" y="74"/>
                </a:cubicBezTo>
                <a:cubicBezTo>
                  <a:pt x="487" y="69"/>
                  <a:pt x="487" y="69"/>
                  <a:pt x="487" y="69"/>
                </a:cubicBezTo>
                <a:cubicBezTo>
                  <a:pt x="485" y="70"/>
                  <a:pt x="484" y="69"/>
                  <a:pt x="482" y="71"/>
                </a:cubicBezTo>
                <a:cubicBezTo>
                  <a:pt x="481" y="72"/>
                  <a:pt x="483" y="72"/>
                  <a:pt x="483" y="72"/>
                </a:cubicBezTo>
                <a:cubicBezTo>
                  <a:pt x="480" y="73"/>
                  <a:pt x="480" y="73"/>
                  <a:pt x="480" y="73"/>
                </a:cubicBezTo>
                <a:cubicBezTo>
                  <a:pt x="481" y="68"/>
                  <a:pt x="488" y="69"/>
                  <a:pt x="493" y="67"/>
                </a:cubicBezTo>
                <a:cubicBezTo>
                  <a:pt x="491" y="66"/>
                  <a:pt x="495" y="63"/>
                  <a:pt x="495" y="62"/>
                </a:cubicBezTo>
                <a:cubicBezTo>
                  <a:pt x="489" y="63"/>
                  <a:pt x="490" y="66"/>
                  <a:pt x="484" y="68"/>
                </a:cubicBezTo>
                <a:cubicBezTo>
                  <a:pt x="481" y="68"/>
                  <a:pt x="483" y="62"/>
                  <a:pt x="488" y="59"/>
                </a:cubicBezTo>
                <a:cubicBezTo>
                  <a:pt x="475" y="63"/>
                  <a:pt x="482" y="53"/>
                  <a:pt x="473" y="57"/>
                </a:cubicBezTo>
                <a:cubicBezTo>
                  <a:pt x="474" y="57"/>
                  <a:pt x="477" y="55"/>
                  <a:pt x="475" y="5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468" y="55"/>
                  <a:pt x="480" y="50"/>
                  <a:pt x="477" y="49"/>
                </a:cubicBezTo>
                <a:cubicBezTo>
                  <a:pt x="476" y="50"/>
                  <a:pt x="475" y="51"/>
                  <a:pt x="473" y="52"/>
                </a:cubicBezTo>
                <a:cubicBezTo>
                  <a:pt x="470" y="50"/>
                  <a:pt x="482" y="42"/>
                  <a:pt x="475" y="41"/>
                </a:cubicBezTo>
                <a:cubicBezTo>
                  <a:pt x="475" y="42"/>
                  <a:pt x="474" y="42"/>
                  <a:pt x="474" y="42"/>
                </a:cubicBezTo>
                <a:cubicBezTo>
                  <a:pt x="473" y="43"/>
                  <a:pt x="473" y="42"/>
                  <a:pt x="475" y="40"/>
                </a:cubicBezTo>
                <a:cubicBezTo>
                  <a:pt x="479" y="40"/>
                  <a:pt x="479" y="40"/>
                  <a:pt x="479" y="40"/>
                </a:cubicBezTo>
                <a:cubicBezTo>
                  <a:pt x="489" y="34"/>
                  <a:pt x="472" y="37"/>
                  <a:pt x="474" y="33"/>
                </a:cubicBezTo>
                <a:cubicBezTo>
                  <a:pt x="472" y="34"/>
                  <a:pt x="473" y="36"/>
                  <a:pt x="469" y="36"/>
                </a:cubicBezTo>
                <a:cubicBezTo>
                  <a:pt x="468" y="35"/>
                  <a:pt x="480" y="30"/>
                  <a:pt x="474" y="30"/>
                </a:cubicBezTo>
                <a:cubicBezTo>
                  <a:pt x="473" y="32"/>
                  <a:pt x="467" y="34"/>
                  <a:pt x="467" y="35"/>
                </a:cubicBezTo>
                <a:cubicBezTo>
                  <a:pt x="465" y="34"/>
                  <a:pt x="462" y="34"/>
                  <a:pt x="466" y="32"/>
                </a:cubicBezTo>
                <a:cubicBezTo>
                  <a:pt x="465" y="32"/>
                  <a:pt x="463" y="32"/>
                  <a:pt x="462" y="33"/>
                </a:cubicBezTo>
                <a:cubicBezTo>
                  <a:pt x="465" y="31"/>
                  <a:pt x="462" y="30"/>
                  <a:pt x="461" y="29"/>
                </a:cubicBezTo>
                <a:cubicBezTo>
                  <a:pt x="459" y="30"/>
                  <a:pt x="459" y="30"/>
                  <a:pt x="459" y="30"/>
                </a:cubicBezTo>
                <a:cubicBezTo>
                  <a:pt x="469" y="24"/>
                  <a:pt x="458" y="27"/>
                  <a:pt x="458" y="25"/>
                </a:cubicBezTo>
                <a:cubicBezTo>
                  <a:pt x="455" y="26"/>
                  <a:pt x="455" y="26"/>
                  <a:pt x="455" y="26"/>
                </a:cubicBezTo>
                <a:cubicBezTo>
                  <a:pt x="456" y="25"/>
                  <a:pt x="459" y="22"/>
                  <a:pt x="454" y="22"/>
                </a:cubicBezTo>
                <a:cubicBezTo>
                  <a:pt x="451" y="24"/>
                  <a:pt x="451" y="24"/>
                  <a:pt x="451" y="24"/>
                </a:cubicBezTo>
                <a:cubicBezTo>
                  <a:pt x="453" y="22"/>
                  <a:pt x="446" y="21"/>
                  <a:pt x="451" y="18"/>
                </a:cubicBezTo>
                <a:cubicBezTo>
                  <a:pt x="450" y="18"/>
                  <a:pt x="445" y="22"/>
                  <a:pt x="444" y="20"/>
                </a:cubicBezTo>
                <a:cubicBezTo>
                  <a:pt x="446" y="18"/>
                  <a:pt x="447" y="16"/>
                  <a:pt x="444" y="16"/>
                </a:cubicBezTo>
                <a:cubicBezTo>
                  <a:pt x="442" y="17"/>
                  <a:pt x="440" y="18"/>
                  <a:pt x="442" y="18"/>
                </a:cubicBezTo>
                <a:cubicBezTo>
                  <a:pt x="443" y="18"/>
                  <a:pt x="443" y="18"/>
                  <a:pt x="444" y="17"/>
                </a:cubicBezTo>
                <a:cubicBezTo>
                  <a:pt x="441" y="19"/>
                  <a:pt x="441" y="19"/>
                  <a:pt x="441" y="19"/>
                </a:cubicBezTo>
                <a:cubicBezTo>
                  <a:pt x="438" y="18"/>
                  <a:pt x="443" y="17"/>
                  <a:pt x="441" y="15"/>
                </a:cubicBezTo>
                <a:cubicBezTo>
                  <a:pt x="439" y="16"/>
                  <a:pt x="438" y="17"/>
                  <a:pt x="436" y="18"/>
                </a:cubicBezTo>
                <a:cubicBezTo>
                  <a:pt x="437" y="15"/>
                  <a:pt x="439" y="12"/>
                  <a:pt x="440" y="8"/>
                </a:cubicBezTo>
                <a:cubicBezTo>
                  <a:pt x="443" y="7"/>
                  <a:pt x="444" y="8"/>
                  <a:pt x="448" y="6"/>
                </a:cubicBezTo>
                <a:cubicBezTo>
                  <a:pt x="448" y="7"/>
                  <a:pt x="449" y="7"/>
                  <a:pt x="450" y="8"/>
                </a:cubicBezTo>
                <a:cubicBezTo>
                  <a:pt x="455" y="8"/>
                  <a:pt x="454" y="5"/>
                  <a:pt x="455" y="3"/>
                </a:cubicBezTo>
                <a:cubicBezTo>
                  <a:pt x="456" y="5"/>
                  <a:pt x="456" y="5"/>
                  <a:pt x="456" y="5"/>
                </a:cubicBezTo>
                <a:cubicBezTo>
                  <a:pt x="457" y="5"/>
                  <a:pt x="458" y="5"/>
                  <a:pt x="458" y="5"/>
                </a:cubicBezTo>
                <a:cubicBezTo>
                  <a:pt x="458" y="6"/>
                  <a:pt x="458" y="6"/>
                  <a:pt x="458" y="6"/>
                </a:cubicBezTo>
                <a:cubicBezTo>
                  <a:pt x="463" y="0"/>
                  <a:pt x="468" y="6"/>
                  <a:pt x="471" y="1"/>
                </a:cubicBezTo>
                <a:cubicBezTo>
                  <a:pt x="471" y="2"/>
                  <a:pt x="468" y="4"/>
                  <a:pt x="466" y="6"/>
                </a:cubicBezTo>
                <a:cubicBezTo>
                  <a:pt x="465" y="8"/>
                  <a:pt x="468" y="6"/>
                  <a:pt x="470" y="6"/>
                </a:cubicBezTo>
                <a:cubicBezTo>
                  <a:pt x="474" y="2"/>
                  <a:pt x="474" y="2"/>
                  <a:pt x="474" y="2"/>
                </a:cubicBezTo>
                <a:cubicBezTo>
                  <a:pt x="473" y="7"/>
                  <a:pt x="478" y="0"/>
                  <a:pt x="482" y="2"/>
                </a:cubicBezTo>
                <a:cubicBezTo>
                  <a:pt x="480" y="6"/>
                  <a:pt x="495" y="3"/>
                  <a:pt x="496" y="4"/>
                </a:cubicBezTo>
                <a:cubicBezTo>
                  <a:pt x="496" y="7"/>
                  <a:pt x="490" y="5"/>
                  <a:pt x="488" y="8"/>
                </a:cubicBezTo>
                <a:cubicBezTo>
                  <a:pt x="488" y="9"/>
                  <a:pt x="491" y="7"/>
                  <a:pt x="493" y="8"/>
                </a:cubicBezTo>
                <a:cubicBezTo>
                  <a:pt x="487" y="11"/>
                  <a:pt x="487" y="11"/>
                  <a:pt x="487" y="11"/>
                </a:cubicBezTo>
                <a:cubicBezTo>
                  <a:pt x="487" y="13"/>
                  <a:pt x="493" y="9"/>
                  <a:pt x="491" y="11"/>
                </a:cubicBezTo>
                <a:cubicBezTo>
                  <a:pt x="495" y="11"/>
                  <a:pt x="493" y="9"/>
                  <a:pt x="498" y="7"/>
                </a:cubicBezTo>
                <a:cubicBezTo>
                  <a:pt x="497" y="8"/>
                  <a:pt x="495" y="11"/>
                  <a:pt x="498" y="10"/>
                </a:cubicBezTo>
                <a:cubicBezTo>
                  <a:pt x="499" y="10"/>
                  <a:pt x="499" y="8"/>
                  <a:pt x="500" y="9"/>
                </a:cubicBezTo>
                <a:cubicBezTo>
                  <a:pt x="499" y="14"/>
                  <a:pt x="506" y="13"/>
                  <a:pt x="507" y="17"/>
                </a:cubicBezTo>
                <a:cubicBezTo>
                  <a:pt x="510" y="16"/>
                  <a:pt x="510" y="16"/>
                  <a:pt x="510" y="16"/>
                </a:cubicBezTo>
                <a:cubicBezTo>
                  <a:pt x="509" y="16"/>
                  <a:pt x="508" y="17"/>
                  <a:pt x="509" y="17"/>
                </a:cubicBezTo>
                <a:cubicBezTo>
                  <a:pt x="511" y="16"/>
                  <a:pt x="511" y="16"/>
                  <a:pt x="511" y="16"/>
                </a:cubicBezTo>
                <a:cubicBezTo>
                  <a:pt x="511" y="17"/>
                  <a:pt x="509" y="23"/>
                  <a:pt x="511" y="25"/>
                </a:cubicBezTo>
                <a:cubicBezTo>
                  <a:pt x="514" y="22"/>
                  <a:pt x="514" y="22"/>
                  <a:pt x="514" y="22"/>
                </a:cubicBezTo>
                <a:cubicBezTo>
                  <a:pt x="511" y="26"/>
                  <a:pt x="511" y="26"/>
                  <a:pt x="511" y="26"/>
                </a:cubicBezTo>
                <a:cubicBezTo>
                  <a:pt x="516" y="24"/>
                  <a:pt x="516" y="24"/>
                  <a:pt x="516" y="24"/>
                </a:cubicBezTo>
                <a:cubicBezTo>
                  <a:pt x="511" y="27"/>
                  <a:pt x="516" y="28"/>
                  <a:pt x="515" y="31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17" y="32"/>
                  <a:pt x="517" y="32"/>
                  <a:pt x="517" y="32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20" y="32"/>
                  <a:pt x="515" y="36"/>
                  <a:pt x="518" y="36"/>
                </a:cubicBezTo>
                <a:cubicBezTo>
                  <a:pt x="517" y="36"/>
                  <a:pt x="522" y="33"/>
                  <a:pt x="524" y="32"/>
                </a:cubicBezTo>
                <a:close/>
                <a:moveTo>
                  <a:pt x="552" y="103"/>
                </a:moveTo>
                <a:cubicBezTo>
                  <a:pt x="552" y="104"/>
                  <a:pt x="552" y="104"/>
                  <a:pt x="552" y="104"/>
                </a:cubicBezTo>
                <a:cubicBezTo>
                  <a:pt x="553" y="103"/>
                  <a:pt x="552" y="103"/>
                  <a:pt x="552" y="103"/>
                </a:cubicBezTo>
                <a:cubicBezTo>
                  <a:pt x="551" y="101"/>
                  <a:pt x="551" y="101"/>
                  <a:pt x="551" y="101"/>
                </a:cubicBezTo>
                <a:cubicBezTo>
                  <a:pt x="547" y="102"/>
                  <a:pt x="550" y="102"/>
                  <a:pt x="552" y="103"/>
                </a:cubicBezTo>
                <a:close/>
                <a:moveTo>
                  <a:pt x="473" y="166"/>
                </a:moveTo>
                <a:cubicBezTo>
                  <a:pt x="475" y="166"/>
                  <a:pt x="475" y="166"/>
                  <a:pt x="475" y="166"/>
                </a:cubicBezTo>
                <a:cubicBezTo>
                  <a:pt x="475" y="167"/>
                  <a:pt x="473" y="165"/>
                  <a:pt x="475" y="168"/>
                </a:cubicBezTo>
                <a:cubicBezTo>
                  <a:pt x="474" y="167"/>
                  <a:pt x="474" y="168"/>
                  <a:pt x="473" y="166"/>
                </a:cubicBezTo>
                <a:close/>
                <a:moveTo>
                  <a:pt x="509" y="103"/>
                </a:moveTo>
                <a:cubicBezTo>
                  <a:pt x="506" y="104"/>
                  <a:pt x="506" y="104"/>
                  <a:pt x="506" y="104"/>
                </a:cubicBezTo>
                <a:cubicBezTo>
                  <a:pt x="510" y="104"/>
                  <a:pt x="510" y="104"/>
                  <a:pt x="510" y="104"/>
                </a:cubicBezTo>
                <a:lnTo>
                  <a:pt x="509" y="103"/>
                </a:lnTo>
                <a:close/>
                <a:moveTo>
                  <a:pt x="502" y="93"/>
                </a:moveTo>
                <a:cubicBezTo>
                  <a:pt x="502" y="94"/>
                  <a:pt x="502" y="94"/>
                  <a:pt x="501" y="95"/>
                </a:cubicBezTo>
                <a:cubicBezTo>
                  <a:pt x="502" y="95"/>
                  <a:pt x="502" y="95"/>
                  <a:pt x="502" y="95"/>
                </a:cubicBezTo>
                <a:cubicBezTo>
                  <a:pt x="502" y="94"/>
                  <a:pt x="503" y="93"/>
                  <a:pt x="503" y="93"/>
                </a:cubicBezTo>
                <a:lnTo>
                  <a:pt x="502" y="93"/>
                </a:lnTo>
                <a:close/>
                <a:moveTo>
                  <a:pt x="523" y="61"/>
                </a:moveTo>
                <a:cubicBezTo>
                  <a:pt x="518" y="65"/>
                  <a:pt x="524" y="62"/>
                  <a:pt x="522" y="64"/>
                </a:cubicBezTo>
                <a:cubicBezTo>
                  <a:pt x="522" y="64"/>
                  <a:pt x="521" y="65"/>
                  <a:pt x="521" y="65"/>
                </a:cubicBezTo>
                <a:cubicBezTo>
                  <a:pt x="522" y="65"/>
                  <a:pt x="522" y="64"/>
                  <a:pt x="522" y="64"/>
                </a:cubicBezTo>
                <a:cubicBezTo>
                  <a:pt x="524" y="63"/>
                  <a:pt x="528" y="59"/>
                  <a:pt x="523" y="61"/>
                </a:cubicBezTo>
                <a:close/>
                <a:moveTo>
                  <a:pt x="540" y="98"/>
                </a:moveTo>
                <a:cubicBezTo>
                  <a:pt x="544" y="98"/>
                  <a:pt x="543" y="95"/>
                  <a:pt x="545" y="94"/>
                </a:cubicBezTo>
                <a:cubicBezTo>
                  <a:pt x="544" y="93"/>
                  <a:pt x="541" y="95"/>
                  <a:pt x="539" y="96"/>
                </a:cubicBezTo>
                <a:cubicBezTo>
                  <a:pt x="539" y="95"/>
                  <a:pt x="539" y="95"/>
                  <a:pt x="539" y="94"/>
                </a:cubicBezTo>
                <a:cubicBezTo>
                  <a:pt x="531" y="96"/>
                  <a:pt x="543" y="96"/>
                  <a:pt x="540" y="98"/>
                </a:cubicBezTo>
                <a:close/>
                <a:moveTo>
                  <a:pt x="562" y="140"/>
                </a:moveTo>
                <a:cubicBezTo>
                  <a:pt x="565" y="140"/>
                  <a:pt x="565" y="140"/>
                  <a:pt x="565" y="140"/>
                </a:cubicBezTo>
                <a:cubicBezTo>
                  <a:pt x="568" y="141"/>
                  <a:pt x="568" y="141"/>
                  <a:pt x="568" y="141"/>
                </a:cubicBezTo>
                <a:cubicBezTo>
                  <a:pt x="569" y="141"/>
                  <a:pt x="569" y="141"/>
                  <a:pt x="569" y="141"/>
                </a:cubicBezTo>
                <a:lnTo>
                  <a:pt x="562" y="140"/>
                </a:lnTo>
                <a:close/>
                <a:moveTo>
                  <a:pt x="556" y="144"/>
                </a:moveTo>
                <a:cubicBezTo>
                  <a:pt x="554" y="145"/>
                  <a:pt x="546" y="143"/>
                  <a:pt x="541" y="140"/>
                </a:cubicBezTo>
                <a:cubicBezTo>
                  <a:pt x="544" y="140"/>
                  <a:pt x="545" y="139"/>
                  <a:pt x="553" y="142"/>
                </a:cubicBezTo>
                <a:cubicBezTo>
                  <a:pt x="548" y="140"/>
                  <a:pt x="564" y="146"/>
                  <a:pt x="556" y="144"/>
                </a:cubicBezTo>
                <a:close/>
                <a:moveTo>
                  <a:pt x="521" y="78"/>
                </a:moveTo>
                <a:cubicBezTo>
                  <a:pt x="520" y="80"/>
                  <a:pt x="513" y="85"/>
                  <a:pt x="519" y="86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3" y="81"/>
                  <a:pt x="523" y="81"/>
                  <a:pt x="523" y="81"/>
                </a:cubicBezTo>
                <a:cubicBezTo>
                  <a:pt x="515" y="86"/>
                  <a:pt x="521" y="79"/>
                  <a:pt x="521" y="78"/>
                </a:cubicBezTo>
                <a:close/>
                <a:moveTo>
                  <a:pt x="529" y="145"/>
                </a:moveTo>
                <a:cubicBezTo>
                  <a:pt x="528" y="146"/>
                  <a:pt x="522" y="144"/>
                  <a:pt x="516" y="140"/>
                </a:cubicBezTo>
                <a:cubicBezTo>
                  <a:pt x="519" y="142"/>
                  <a:pt x="526" y="144"/>
                  <a:pt x="531" y="146"/>
                </a:cubicBezTo>
                <a:cubicBezTo>
                  <a:pt x="530" y="145"/>
                  <a:pt x="529" y="145"/>
                  <a:pt x="529" y="145"/>
                </a:cubicBezTo>
                <a:close/>
                <a:moveTo>
                  <a:pt x="523" y="141"/>
                </a:moveTo>
                <a:cubicBezTo>
                  <a:pt x="523" y="140"/>
                  <a:pt x="518" y="137"/>
                  <a:pt x="523" y="139"/>
                </a:cubicBezTo>
                <a:cubicBezTo>
                  <a:pt x="526" y="141"/>
                  <a:pt x="536" y="147"/>
                  <a:pt x="536" y="144"/>
                </a:cubicBezTo>
                <a:cubicBezTo>
                  <a:pt x="527" y="140"/>
                  <a:pt x="524" y="138"/>
                  <a:pt x="518" y="137"/>
                </a:cubicBezTo>
                <a:lnTo>
                  <a:pt x="523" y="141"/>
                </a:lnTo>
                <a:close/>
                <a:moveTo>
                  <a:pt x="541" y="148"/>
                </a:moveTo>
                <a:cubicBezTo>
                  <a:pt x="541" y="147"/>
                  <a:pt x="541" y="146"/>
                  <a:pt x="541" y="145"/>
                </a:cubicBezTo>
                <a:cubicBezTo>
                  <a:pt x="531" y="141"/>
                  <a:pt x="539" y="146"/>
                  <a:pt x="541" y="148"/>
                </a:cubicBezTo>
                <a:cubicBezTo>
                  <a:pt x="541" y="149"/>
                  <a:pt x="541" y="149"/>
                  <a:pt x="541" y="149"/>
                </a:cubicBezTo>
                <a:cubicBezTo>
                  <a:pt x="541" y="149"/>
                  <a:pt x="541" y="148"/>
                  <a:pt x="541" y="148"/>
                </a:cubicBezTo>
                <a:close/>
                <a:moveTo>
                  <a:pt x="513" y="155"/>
                </a:moveTo>
                <a:cubicBezTo>
                  <a:pt x="515" y="156"/>
                  <a:pt x="515" y="156"/>
                  <a:pt x="515" y="156"/>
                </a:cubicBezTo>
                <a:cubicBezTo>
                  <a:pt x="516" y="157"/>
                  <a:pt x="517" y="158"/>
                  <a:pt x="518" y="157"/>
                </a:cubicBezTo>
                <a:cubicBezTo>
                  <a:pt x="515" y="156"/>
                  <a:pt x="515" y="156"/>
                  <a:pt x="515" y="156"/>
                </a:cubicBezTo>
                <a:cubicBezTo>
                  <a:pt x="514" y="154"/>
                  <a:pt x="514" y="152"/>
                  <a:pt x="513" y="155"/>
                </a:cubicBezTo>
                <a:close/>
                <a:moveTo>
                  <a:pt x="537" y="149"/>
                </a:moveTo>
                <a:cubicBezTo>
                  <a:pt x="533" y="149"/>
                  <a:pt x="533" y="149"/>
                  <a:pt x="533" y="149"/>
                </a:cubicBezTo>
                <a:cubicBezTo>
                  <a:pt x="533" y="148"/>
                  <a:pt x="533" y="146"/>
                  <a:pt x="537" y="149"/>
                </a:cubicBezTo>
                <a:close/>
                <a:moveTo>
                  <a:pt x="516" y="149"/>
                </a:moveTo>
                <a:cubicBezTo>
                  <a:pt x="516" y="149"/>
                  <a:pt x="513" y="150"/>
                  <a:pt x="512" y="151"/>
                </a:cubicBezTo>
                <a:cubicBezTo>
                  <a:pt x="514" y="152"/>
                  <a:pt x="518" y="152"/>
                  <a:pt x="516" y="149"/>
                </a:cubicBezTo>
                <a:close/>
                <a:moveTo>
                  <a:pt x="455" y="166"/>
                </a:moveTo>
                <a:cubicBezTo>
                  <a:pt x="454" y="162"/>
                  <a:pt x="454" y="162"/>
                  <a:pt x="454" y="162"/>
                </a:cubicBezTo>
                <a:cubicBezTo>
                  <a:pt x="452" y="162"/>
                  <a:pt x="452" y="162"/>
                  <a:pt x="452" y="162"/>
                </a:cubicBezTo>
                <a:lnTo>
                  <a:pt x="455" y="166"/>
                </a:lnTo>
                <a:close/>
                <a:moveTo>
                  <a:pt x="468" y="155"/>
                </a:moveTo>
                <a:cubicBezTo>
                  <a:pt x="469" y="155"/>
                  <a:pt x="469" y="155"/>
                  <a:pt x="469" y="155"/>
                </a:cubicBezTo>
                <a:cubicBezTo>
                  <a:pt x="468" y="153"/>
                  <a:pt x="468" y="153"/>
                  <a:pt x="468" y="153"/>
                </a:cubicBezTo>
                <a:lnTo>
                  <a:pt x="468" y="155"/>
                </a:lnTo>
                <a:close/>
                <a:moveTo>
                  <a:pt x="484" y="145"/>
                </a:moveTo>
                <a:cubicBezTo>
                  <a:pt x="484" y="146"/>
                  <a:pt x="484" y="146"/>
                  <a:pt x="484" y="147"/>
                </a:cubicBezTo>
                <a:cubicBezTo>
                  <a:pt x="484" y="150"/>
                  <a:pt x="481" y="153"/>
                  <a:pt x="479" y="152"/>
                </a:cubicBezTo>
                <a:cubicBezTo>
                  <a:pt x="479" y="155"/>
                  <a:pt x="483" y="158"/>
                  <a:pt x="484" y="160"/>
                </a:cubicBezTo>
                <a:cubicBezTo>
                  <a:pt x="478" y="146"/>
                  <a:pt x="486" y="160"/>
                  <a:pt x="486" y="154"/>
                </a:cubicBezTo>
                <a:cubicBezTo>
                  <a:pt x="485" y="153"/>
                  <a:pt x="484" y="154"/>
                  <a:pt x="483" y="152"/>
                </a:cubicBezTo>
                <a:cubicBezTo>
                  <a:pt x="483" y="150"/>
                  <a:pt x="484" y="149"/>
                  <a:pt x="485" y="150"/>
                </a:cubicBezTo>
                <a:cubicBezTo>
                  <a:pt x="486" y="151"/>
                  <a:pt x="486" y="152"/>
                  <a:pt x="486" y="152"/>
                </a:cubicBezTo>
                <a:cubicBezTo>
                  <a:pt x="486" y="151"/>
                  <a:pt x="485" y="150"/>
                  <a:pt x="485" y="150"/>
                </a:cubicBezTo>
                <a:cubicBezTo>
                  <a:pt x="485" y="149"/>
                  <a:pt x="484" y="148"/>
                  <a:pt x="484" y="147"/>
                </a:cubicBezTo>
                <a:cubicBezTo>
                  <a:pt x="484" y="146"/>
                  <a:pt x="484" y="146"/>
                  <a:pt x="484" y="145"/>
                </a:cubicBezTo>
                <a:close/>
                <a:moveTo>
                  <a:pt x="506" y="138"/>
                </a:moveTo>
                <a:cubicBezTo>
                  <a:pt x="507" y="139"/>
                  <a:pt x="508" y="141"/>
                  <a:pt x="510" y="142"/>
                </a:cubicBezTo>
                <a:cubicBezTo>
                  <a:pt x="509" y="140"/>
                  <a:pt x="507" y="139"/>
                  <a:pt x="506" y="138"/>
                </a:cubicBezTo>
                <a:cubicBezTo>
                  <a:pt x="505" y="138"/>
                  <a:pt x="504" y="137"/>
                  <a:pt x="504" y="137"/>
                </a:cubicBezTo>
                <a:cubicBezTo>
                  <a:pt x="504" y="137"/>
                  <a:pt x="505" y="138"/>
                  <a:pt x="506" y="138"/>
                </a:cubicBezTo>
                <a:close/>
                <a:moveTo>
                  <a:pt x="498" y="132"/>
                </a:moveTo>
                <a:cubicBezTo>
                  <a:pt x="501" y="133"/>
                  <a:pt x="503" y="135"/>
                  <a:pt x="506" y="136"/>
                </a:cubicBezTo>
                <a:cubicBezTo>
                  <a:pt x="502" y="134"/>
                  <a:pt x="502" y="134"/>
                  <a:pt x="502" y="134"/>
                </a:cubicBezTo>
                <a:cubicBezTo>
                  <a:pt x="504" y="134"/>
                  <a:pt x="505" y="135"/>
                  <a:pt x="506" y="135"/>
                </a:cubicBezTo>
                <a:cubicBezTo>
                  <a:pt x="502" y="132"/>
                  <a:pt x="497" y="129"/>
                  <a:pt x="498" y="132"/>
                </a:cubicBezTo>
                <a:close/>
                <a:moveTo>
                  <a:pt x="508" y="133"/>
                </a:moveTo>
                <a:cubicBezTo>
                  <a:pt x="504" y="132"/>
                  <a:pt x="504" y="132"/>
                  <a:pt x="504" y="132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8" y="136"/>
                  <a:pt x="508" y="136"/>
                  <a:pt x="508" y="136"/>
                </a:cubicBezTo>
                <a:cubicBezTo>
                  <a:pt x="504" y="133"/>
                  <a:pt x="504" y="133"/>
                  <a:pt x="504" y="133"/>
                </a:cubicBezTo>
                <a:lnTo>
                  <a:pt x="508" y="133"/>
                </a:lnTo>
                <a:close/>
                <a:moveTo>
                  <a:pt x="539" y="127"/>
                </a:moveTo>
                <a:cubicBezTo>
                  <a:pt x="542" y="128"/>
                  <a:pt x="544" y="129"/>
                  <a:pt x="538" y="128"/>
                </a:cubicBezTo>
                <a:cubicBezTo>
                  <a:pt x="536" y="126"/>
                  <a:pt x="536" y="126"/>
                  <a:pt x="536" y="126"/>
                </a:cubicBezTo>
                <a:cubicBezTo>
                  <a:pt x="536" y="126"/>
                  <a:pt x="532" y="126"/>
                  <a:pt x="534" y="127"/>
                </a:cubicBezTo>
                <a:cubicBezTo>
                  <a:pt x="517" y="121"/>
                  <a:pt x="536" y="128"/>
                  <a:pt x="528" y="123"/>
                </a:cubicBezTo>
                <a:cubicBezTo>
                  <a:pt x="530" y="126"/>
                  <a:pt x="520" y="122"/>
                  <a:pt x="514" y="120"/>
                </a:cubicBezTo>
                <a:cubicBezTo>
                  <a:pt x="518" y="121"/>
                  <a:pt x="518" y="120"/>
                  <a:pt x="520" y="120"/>
                </a:cubicBezTo>
                <a:cubicBezTo>
                  <a:pt x="521" y="120"/>
                  <a:pt x="522" y="120"/>
                  <a:pt x="524" y="121"/>
                </a:cubicBezTo>
                <a:cubicBezTo>
                  <a:pt x="525" y="121"/>
                  <a:pt x="526" y="121"/>
                  <a:pt x="528" y="122"/>
                </a:cubicBezTo>
                <a:cubicBezTo>
                  <a:pt x="529" y="122"/>
                  <a:pt x="531" y="123"/>
                  <a:pt x="534" y="124"/>
                </a:cubicBezTo>
                <a:cubicBezTo>
                  <a:pt x="532" y="124"/>
                  <a:pt x="536" y="125"/>
                  <a:pt x="539" y="127"/>
                </a:cubicBezTo>
                <a:close/>
                <a:moveTo>
                  <a:pt x="520" y="108"/>
                </a:moveTo>
                <a:cubicBezTo>
                  <a:pt x="520" y="106"/>
                  <a:pt x="520" y="106"/>
                  <a:pt x="520" y="106"/>
                </a:cubicBezTo>
                <a:cubicBezTo>
                  <a:pt x="521" y="108"/>
                  <a:pt x="521" y="108"/>
                  <a:pt x="521" y="108"/>
                </a:cubicBezTo>
                <a:lnTo>
                  <a:pt x="520" y="108"/>
                </a:lnTo>
                <a:close/>
                <a:moveTo>
                  <a:pt x="488" y="61"/>
                </a:moveTo>
                <a:cubicBezTo>
                  <a:pt x="483" y="63"/>
                  <a:pt x="489" y="64"/>
                  <a:pt x="492" y="62"/>
                </a:cubicBezTo>
                <a:cubicBezTo>
                  <a:pt x="490" y="63"/>
                  <a:pt x="489" y="61"/>
                  <a:pt x="488" y="61"/>
                </a:cubicBezTo>
                <a:close/>
                <a:moveTo>
                  <a:pt x="480" y="41"/>
                </a:moveTo>
                <a:cubicBezTo>
                  <a:pt x="481" y="42"/>
                  <a:pt x="476" y="46"/>
                  <a:pt x="482" y="44"/>
                </a:cubicBezTo>
                <a:cubicBezTo>
                  <a:pt x="483" y="41"/>
                  <a:pt x="483" y="41"/>
                  <a:pt x="483" y="41"/>
                </a:cubicBezTo>
                <a:cubicBezTo>
                  <a:pt x="481" y="41"/>
                  <a:pt x="483" y="40"/>
                  <a:pt x="480" y="41"/>
                </a:cubicBezTo>
                <a:close/>
                <a:moveTo>
                  <a:pt x="472" y="28"/>
                </a:moveTo>
                <a:cubicBezTo>
                  <a:pt x="478" y="25"/>
                  <a:pt x="478" y="25"/>
                  <a:pt x="478" y="25"/>
                </a:cubicBezTo>
                <a:cubicBezTo>
                  <a:pt x="477" y="26"/>
                  <a:pt x="477" y="26"/>
                  <a:pt x="477" y="26"/>
                </a:cubicBezTo>
                <a:lnTo>
                  <a:pt x="472" y="28"/>
                </a:lnTo>
                <a:close/>
                <a:moveTo>
                  <a:pt x="466" y="33"/>
                </a:moveTo>
                <a:cubicBezTo>
                  <a:pt x="466" y="33"/>
                  <a:pt x="466" y="31"/>
                  <a:pt x="469" y="30"/>
                </a:cubicBezTo>
                <a:lnTo>
                  <a:pt x="466" y="33"/>
                </a:lnTo>
                <a:close/>
                <a:moveTo>
                  <a:pt x="465" y="16"/>
                </a:moveTo>
                <a:cubicBezTo>
                  <a:pt x="459" y="19"/>
                  <a:pt x="459" y="19"/>
                  <a:pt x="459" y="19"/>
                </a:cubicBezTo>
                <a:cubicBezTo>
                  <a:pt x="459" y="19"/>
                  <a:pt x="459" y="19"/>
                  <a:pt x="459" y="19"/>
                </a:cubicBezTo>
                <a:lnTo>
                  <a:pt x="465" y="16"/>
                </a:lnTo>
                <a:close/>
                <a:moveTo>
                  <a:pt x="469" y="16"/>
                </a:moveTo>
                <a:cubicBezTo>
                  <a:pt x="468" y="17"/>
                  <a:pt x="467" y="17"/>
                  <a:pt x="466" y="18"/>
                </a:cubicBezTo>
                <a:cubicBezTo>
                  <a:pt x="464" y="19"/>
                  <a:pt x="464" y="20"/>
                  <a:pt x="466" y="20"/>
                </a:cubicBezTo>
                <a:cubicBezTo>
                  <a:pt x="469" y="19"/>
                  <a:pt x="467" y="19"/>
                  <a:pt x="467" y="18"/>
                </a:cubicBezTo>
                <a:cubicBezTo>
                  <a:pt x="468" y="18"/>
                  <a:pt x="470" y="18"/>
                  <a:pt x="469" y="20"/>
                </a:cubicBezTo>
                <a:cubicBezTo>
                  <a:pt x="464" y="21"/>
                  <a:pt x="464" y="21"/>
                  <a:pt x="460" y="23"/>
                </a:cubicBezTo>
                <a:cubicBezTo>
                  <a:pt x="456" y="21"/>
                  <a:pt x="462" y="19"/>
                  <a:pt x="466" y="18"/>
                </a:cubicBezTo>
                <a:cubicBezTo>
                  <a:pt x="466" y="17"/>
                  <a:pt x="468" y="17"/>
                  <a:pt x="469" y="16"/>
                </a:cubicBezTo>
                <a:close/>
                <a:moveTo>
                  <a:pt x="474" y="23"/>
                </a:moveTo>
                <a:cubicBezTo>
                  <a:pt x="473" y="23"/>
                  <a:pt x="472" y="23"/>
                  <a:pt x="471" y="24"/>
                </a:cubicBezTo>
                <a:cubicBezTo>
                  <a:pt x="469" y="23"/>
                  <a:pt x="467" y="22"/>
                  <a:pt x="463" y="25"/>
                </a:cubicBezTo>
                <a:cubicBezTo>
                  <a:pt x="464" y="26"/>
                  <a:pt x="464" y="26"/>
                  <a:pt x="464" y="26"/>
                </a:cubicBezTo>
                <a:cubicBezTo>
                  <a:pt x="464" y="26"/>
                  <a:pt x="464" y="26"/>
                  <a:pt x="465" y="25"/>
                </a:cubicBezTo>
                <a:cubicBezTo>
                  <a:pt x="468" y="25"/>
                  <a:pt x="465" y="27"/>
                  <a:pt x="464" y="28"/>
                </a:cubicBezTo>
                <a:cubicBezTo>
                  <a:pt x="466" y="27"/>
                  <a:pt x="468" y="25"/>
                  <a:pt x="471" y="24"/>
                </a:cubicBezTo>
                <a:cubicBezTo>
                  <a:pt x="472" y="24"/>
                  <a:pt x="472" y="24"/>
                  <a:pt x="473" y="24"/>
                </a:cubicBezTo>
                <a:cubicBezTo>
                  <a:pt x="473" y="25"/>
                  <a:pt x="472" y="25"/>
                  <a:pt x="474" y="25"/>
                </a:cubicBezTo>
                <a:cubicBezTo>
                  <a:pt x="475" y="24"/>
                  <a:pt x="475" y="24"/>
                  <a:pt x="475" y="24"/>
                </a:cubicBezTo>
                <a:cubicBezTo>
                  <a:pt x="474" y="24"/>
                  <a:pt x="474" y="24"/>
                  <a:pt x="473" y="24"/>
                </a:cubicBezTo>
                <a:cubicBezTo>
                  <a:pt x="474" y="24"/>
                  <a:pt x="474" y="23"/>
                  <a:pt x="474" y="23"/>
                </a:cubicBezTo>
                <a:close/>
                <a:moveTo>
                  <a:pt x="472" y="13"/>
                </a:moveTo>
                <a:cubicBezTo>
                  <a:pt x="473" y="13"/>
                  <a:pt x="475" y="13"/>
                  <a:pt x="476" y="12"/>
                </a:cubicBezTo>
                <a:cubicBezTo>
                  <a:pt x="477" y="11"/>
                  <a:pt x="477" y="11"/>
                  <a:pt x="477" y="11"/>
                </a:cubicBezTo>
                <a:cubicBezTo>
                  <a:pt x="474" y="10"/>
                  <a:pt x="472" y="12"/>
                  <a:pt x="472" y="13"/>
                </a:cubicBezTo>
                <a:close/>
                <a:moveTo>
                  <a:pt x="489" y="54"/>
                </a:moveTo>
                <a:cubicBezTo>
                  <a:pt x="489" y="54"/>
                  <a:pt x="490" y="56"/>
                  <a:pt x="487" y="58"/>
                </a:cubicBezTo>
                <a:cubicBezTo>
                  <a:pt x="492" y="56"/>
                  <a:pt x="492" y="56"/>
                  <a:pt x="492" y="56"/>
                </a:cubicBezTo>
                <a:cubicBezTo>
                  <a:pt x="491" y="55"/>
                  <a:pt x="494" y="53"/>
                  <a:pt x="496" y="53"/>
                </a:cubicBezTo>
                <a:cubicBezTo>
                  <a:pt x="492" y="53"/>
                  <a:pt x="494" y="51"/>
                  <a:pt x="489" y="54"/>
                </a:cubicBezTo>
                <a:close/>
                <a:moveTo>
                  <a:pt x="518" y="105"/>
                </a:moveTo>
                <a:cubicBezTo>
                  <a:pt x="520" y="104"/>
                  <a:pt x="514" y="102"/>
                  <a:pt x="521" y="101"/>
                </a:cubicBezTo>
                <a:cubicBezTo>
                  <a:pt x="512" y="101"/>
                  <a:pt x="516" y="104"/>
                  <a:pt x="518" y="105"/>
                </a:cubicBezTo>
                <a:close/>
                <a:moveTo>
                  <a:pt x="528" y="105"/>
                </a:moveTo>
                <a:cubicBezTo>
                  <a:pt x="528" y="106"/>
                  <a:pt x="528" y="106"/>
                  <a:pt x="528" y="106"/>
                </a:cubicBezTo>
                <a:cubicBezTo>
                  <a:pt x="527" y="107"/>
                  <a:pt x="520" y="107"/>
                  <a:pt x="524" y="108"/>
                </a:cubicBezTo>
                <a:cubicBezTo>
                  <a:pt x="526" y="108"/>
                  <a:pt x="523" y="107"/>
                  <a:pt x="525" y="107"/>
                </a:cubicBezTo>
                <a:cubicBezTo>
                  <a:pt x="529" y="107"/>
                  <a:pt x="528" y="107"/>
                  <a:pt x="528" y="106"/>
                </a:cubicBezTo>
                <a:cubicBezTo>
                  <a:pt x="528" y="106"/>
                  <a:pt x="528" y="106"/>
                  <a:pt x="528" y="105"/>
                </a:cubicBezTo>
                <a:close/>
                <a:moveTo>
                  <a:pt x="513" y="71"/>
                </a:moveTo>
                <a:cubicBezTo>
                  <a:pt x="514" y="72"/>
                  <a:pt x="514" y="72"/>
                  <a:pt x="514" y="72"/>
                </a:cubicBezTo>
                <a:cubicBezTo>
                  <a:pt x="510" y="75"/>
                  <a:pt x="510" y="75"/>
                  <a:pt x="510" y="75"/>
                </a:cubicBezTo>
                <a:lnTo>
                  <a:pt x="513" y="71"/>
                </a:lnTo>
                <a:close/>
                <a:moveTo>
                  <a:pt x="511" y="55"/>
                </a:moveTo>
                <a:cubicBezTo>
                  <a:pt x="511" y="56"/>
                  <a:pt x="511" y="56"/>
                  <a:pt x="511" y="56"/>
                </a:cubicBezTo>
                <a:cubicBezTo>
                  <a:pt x="510" y="56"/>
                  <a:pt x="510" y="56"/>
                  <a:pt x="510" y="56"/>
                </a:cubicBezTo>
                <a:cubicBezTo>
                  <a:pt x="509" y="57"/>
                  <a:pt x="507" y="57"/>
                  <a:pt x="506" y="58"/>
                </a:cubicBezTo>
                <a:cubicBezTo>
                  <a:pt x="506" y="58"/>
                  <a:pt x="506" y="59"/>
                  <a:pt x="506" y="59"/>
                </a:cubicBezTo>
                <a:cubicBezTo>
                  <a:pt x="506" y="59"/>
                  <a:pt x="506" y="58"/>
                  <a:pt x="506" y="58"/>
                </a:cubicBezTo>
                <a:cubicBezTo>
                  <a:pt x="506" y="57"/>
                  <a:pt x="505" y="56"/>
                  <a:pt x="509" y="54"/>
                </a:cubicBezTo>
                <a:cubicBezTo>
                  <a:pt x="507" y="55"/>
                  <a:pt x="508" y="57"/>
                  <a:pt x="511" y="56"/>
                </a:cubicBezTo>
                <a:lnTo>
                  <a:pt x="511" y="55"/>
                </a:lnTo>
                <a:close/>
                <a:moveTo>
                  <a:pt x="501" y="25"/>
                </a:moveTo>
                <a:cubicBezTo>
                  <a:pt x="500" y="26"/>
                  <a:pt x="499" y="26"/>
                  <a:pt x="502" y="26"/>
                </a:cubicBezTo>
                <a:cubicBezTo>
                  <a:pt x="503" y="25"/>
                  <a:pt x="502" y="24"/>
                  <a:pt x="501" y="25"/>
                </a:cubicBezTo>
                <a:close/>
                <a:moveTo>
                  <a:pt x="519" y="60"/>
                </a:moveTo>
                <a:cubicBezTo>
                  <a:pt x="516" y="61"/>
                  <a:pt x="518" y="62"/>
                  <a:pt x="514" y="63"/>
                </a:cubicBezTo>
                <a:cubicBezTo>
                  <a:pt x="513" y="63"/>
                  <a:pt x="513" y="63"/>
                  <a:pt x="513" y="63"/>
                </a:cubicBezTo>
                <a:cubicBezTo>
                  <a:pt x="515" y="63"/>
                  <a:pt x="507" y="67"/>
                  <a:pt x="512" y="66"/>
                </a:cubicBezTo>
                <a:cubicBezTo>
                  <a:pt x="511" y="66"/>
                  <a:pt x="511" y="66"/>
                  <a:pt x="511" y="66"/>
                </a:cubicBezTo>
                <a:cubicBezTo>
                  <a:pt x="513" y="66"/>
                  <a:pt x="515" y="62"/>
                  <a:pt x="518" y="62"/>
                </a:cubicBezTo>
                <a:cubicBezTo>
                  <a:pt x="519" y="63"/>
                  <a:pt x="521" y="60"/>
                  <a:pt x="519" y="60"/>
                </a:cubicBezTo>
                <a:close/>
                <a:moveTo>
                  <a:pt x="507" y="19"/>
                </a:moveTo>
                <a:cubicBezTo>
                  <a:pt x="507" y="21"/>
                  <a:pt x="500" y="23"/>
                  <a:pt x="504" y="24"/>
                </a:cubicBezTo>
                <a:cubicBezTo>
                  <a:pt x="504" y="22"/>
                  <a:pt x="511" y="19"/>
                  <a:pt x="507" y="19"/>
                </a:cubicBezTo>
                <a:close/>
                <a:moveTo>
                  <a:pt x="524" y="45"/>
                </a:moveTo>
                <a:cubicBezTo>
                  <a:pt x="525" y="45"/>
                  <a:pt x="525" y="45"/>
                  <a:pt x="525" y="45"/>
                </a:cubicBezTo>
                <a:cubicBezTo>
                  <a:pt x="524" y="47"/>
                  <a:pt x="524" y="47"/>
                  <a:pt x="524" y="47"/>
                </a:cubicBezTo>
                <a:cubicBezTo>
                  <a:pt x="523" y="47"/>
                  <a:pt x="523" y="47"/>
                  <a:pt x="523" y="47"/>
                </a:cubicBezTo>
                <a:lnTo>
                  <a:pt x="524" y="45"/>
                </a:lnTo>
                <a:close/>
                <a:moveTo>
                  <a:pt x="467" y="35"/>
                </a:moveTo>
                <a:cubicBezTo>
                  <a:pt x="466" y="35"/>
                  <a:pt x="466" y="36"/>
                  <a:pt x="467" y="36"/>
                </a:cubicBezTo>
                <a:cubicBezTo>
                  <a:pt x="467" y="36"/>
                  <a:pt x="467" y="35"/>
                  <a:pt x="467" y="35"/>
                </a:cubicBezTo>
                <a:close/>
                <a:moveTo>
                  <a:pt x="501" y="109"/>
                </a:moveTo>
                <a:cubicBezTo>
                  <a:pt x="500" y="108"/>
                  <a:pt x="499" y="108"/>
                  <a:pt x="498" y="108"/>
                </a:cubicBezTo>
                <a:cubicBezTo>
                  <a:pt x="499" y="108"/>
                  <a:pt x="500" y="108"/>
                  <a:pt x="501" y="109"/>
                </a:cubicBezTo>
                <a:close/>
                <a:moveTo>
                  <a:pt x="496" y="109"/>
                </a:moveTo>
                <a:cubicBezTo>
                  <a:pt x="496" y="109"/>
                  <a:pt x="496" y="109"/>
                  <a:pt x="496" y="109"/>
                </a:cubicBezTo>
                <a:cubicBezTo>
                  <a:pt x="496" y="109"/>
                  <a:pt x="496" y="109"/>
                  <a:pt x="496" y="109"/>
                </a:cubicBezTo>
                <a:close/>
                <a:moveTo>
                  <a:pt x="429" y="155"/>
                </a:moveTo>
                <a:cubicBezTo>
                  <a:pt x="428" y="155"/>
                  <a:pt x="425" y="152"/>
                  <a:pt x="428" y="156"/>
                </a:cubicBezTo>
                <a:cubicBezTo>
                  <a:pt x="429" y="158"/>
                  <a:pt x="428" y="155"/>
                  <a:pt x="429" y="155"/>
                </a:cubicBezTo>
                <a:close/>
                <a:moveTo>
                  <a:pt x="433" y="159"/>
                </a:moveTo>
                <a:cubicBezTo>
                  <a:pt x="434" y="159"/>
                  <a:pt x="435" y="160"/>
                  <a:pt x="436" y="161"/>
                </a:cubicBezTo>
                <a:cubicBezTo>
                  <a:pt x="434" y="159"/>
                  <a:pt x="434" y="159"/>
                  <a:pt x="433" y="159"/>
                </a:cubicBezTo>
                <a:close/>
                <a:moveTo>
                  <a:pt x="433" y="159"/>
                </a:moveTo>
                <a:cubicBezTo>
                  <a:pt x="432" y="159"/>
                  <a:pt x="432" y="160"/>
                  <a:pt x="431" y="161"/>
                </a:cubicBezTo>
                <a:cubicBezTo>
                  <a:pt x="433" y="162"/>
                  <a:pt x="433" y="160"/>
                  <a:pt x="433" y="159"/>
                </a:cubicBezTo>
                <a:close/>
                <a:moveTo>
                  <a:pt x="442" y="148"/>
                </a:moveTo>
                <a:cubicBezTo>
                  <a:pt x="443" y="150"/>
                  <a:pt x="447" y="151"/>
                  <a:pt x="445" y="155"/>
                </a:cubicBezTo>
                <a:cubicBezTo>
                  <a:pt x="445" y="155"/>
                  <a:pt x="446" y="153"/>
                  <a:pt x="448" y="155"/>
                </a:cubicBezTo>
                <a:cubicBezTo>
                  <a:pt x="445" y="151"/>
                  <a:pt x="444" y="148"/>
                  <a:pt x="442" y="148"/>
                </a:cubicBezTo>
                <a:close/>
                <a:moveTo>
                  <a:pt x="452" y="156"/>
                </a:moveTo>
                <a:cubicBezTo>
                  <a:pt x="452" y="155"/>
                  <a:pt x="452" y="155"/>
                  <a:pt x="453" y="155"/>
                </a:cubicBezTo>
                <a:cubicBezTo>
                  <a:pt x="452" y="155"/>
                  <a:pt x="452" y="155"/>
                  <a:pt x="452" y="156"/>
                </a:cubicBezTo>
                <a:close/>
                <a:moveTo>
                  <a:pt x="453" y="155"/>
                </a:moveTo>
                <a:cubicBezTo>
                  <a:pt x="454" y="155"/>
                  <a:pt x="457" y="160"/>
                  <a:pt x="457" y="157"/>
                </a:cubicBezTo>
                <a:cubicBezTo>
                  <a:pt x="456" y="155"/>
                  <a:pt x="454" y="152"/>
                  <a:pt x="453" y="152"/>
                </a:cubicBezTo>
                <a:cubicBezTo>
                  <a:pt x="454" y="155"/>
                  <a:pt x="453" y="155"/>
                  <a:pt x="453" y="155"/>
                </a:cubicBezTo>
                <a:close/>
                <a:moveTo>
                  <a:pt x="480" y="123"/>
                </a:moveTo>
                <a:cubicBezTo>
                  <a:pt x="479" y="124"/>
                  <a:pt x="479" y="124"/>
                  <a:pt x="479" y="124"/>
                </a:cubicBezTo>
                <a:cubicBezTo>
                  <a:pt x="480" y="125"/>
                  <a:pt x="480" y="125"/>
                  <a:pt x="480" y="125"/>
                </a:cubicBezTo>
                <a:cubicBezTo>
                  <a:pt x="480" y="125"/>
                  <a:pt x="481" y="124"/>
                  <a:pt x="480" y="123"/>
                </a:cubicBezTo>
                <a:close/>
                <a:moveTo>
                  <a:pt x="491" y="134"/>
                </a:moveTo>
                <a:cubicBezTo>
                  <a:pt x="488" y="129"/>
                  <a:pt x="488" y="129"/>
                  <a:pt x="488" y="129"/>
                </a:cubicBezTo>
                <a:cubicBezTo>
                  <a:pt x="487" y="128"/>
                  <a:pt x="490" y="132"/>
                  <a:pt x="489" y="132"/>
                </a:cubicBezTo>
                <a:cubicBezTo>
                  <a:pt x="489" y="133"/>
                  <a:pt x="490" y="134"/>
                  <a:pt x="491" y="134"/>
                </a:cubicBezTo>
                <a:close/>
                <a:moveTo>
                  <a:pt x="504" y="160"/>
                </a:moveTo>
                <a:cubicBezTo>
                  <a:pt x="504" y="160"/>
                  <a:pt x="504" y="160"/>
                  <a:pt x="503" y="160"/>
                </a:cubicBezTo>
                <a:cubicBezTo>
                  <a:pt x="504" y="160"/>
                  <a:pt x="504" y="160"/>
                  <a:pt x="504" y="160"/>
                </a:cubicBezTo>
                <a:close/>
                <a:moveTo>
                  <a:pt x="484" y="120"/>
                </a:moveTo>
                <a:cubicBezTo>
                  <a:pt x="486" y="122"/>
                  <a:pt x="487" y="124"/>
                  <a:pt x="489" y="125"/>
                </a:cubicBezTo>
                <a:cubicBezTo>
                  <a:pt x="490" y="126"/>
                  <a:pt x="486" y="121"/>
                  <a:pt x="484" y="120"/>
                </a:cubicBezTo>
                <a:close/>
                <a:moveTo>
                  <a:pt x="489" y="120"/>
                </a:moveTo>
                <a:cubicBezTo>
                  <a:pt x="488" y="120"/>
                  <a:pt x="487" y="120"/>
                  <a:pt x="486" y="119"/>
                </a:cubicBezTo>
                <a:cubicBezTo>
                  <a:pt x="488" y="121"/>
                  <a:pt x="488" y="121"/>
                  <a:pt x="488" y="121"/>
                </a:cubicBezTo>
                <a:lnTo>
                  <a:pt x="489" y="120"/>
                </a:lnTo>
                <a:close/>
                <a:moveTo>
                  <a:pt x="496" y="122"/>
                </a:moveTo>
                <a:cubicBezTo>
                  <a:pt x="494" y="121"/>
                  <a:pt x="494" y="121"/>
                  <a:pt x="494" y="121"/>
                </a:cubicBezTo>
                <a:cubicBezTo>
                  <a:pt x="495" y="122"/>
                  <a:pt x="495" y="122"/>
                  <a:pt x="495" y="122"/>
                </a:cubicBezTo>
                <a:lnTo>
                  <a:pt x="496" y="122"/>
                </a:lnTo>
                <a:close/>
                <a:moveTo>
                  <a:pt x="501" y="90"/>
                </a:moveTo>
                <a:cubicBezTo>
                  <a:pt x="500" y="90"/>
                  <a:pt x="500" y="86"/>
                  <a:pt x="495" y="89"/>
                </a:cubicBezTo>
                <a:cubicBezTo>
                  <a:pt x="502" y="87"/>
                  <a:pt x="495" y="93"/>
                  <a:pt x="501" y="90"/>
                </a:cubicBezTo>
                <a:close/>
                <a:moveTo>
                  <a:pt x="470" y="41"/>
                </a:moveTo>
                <a:cubicBezTo>
                  <a:pt x="471" y="38"/>
                  <a:pt x="471" y="38"/>
                  <a:pt x="471" y="38"/>
                </a:cubicBezTo>
                <a:cubicBezTo>
                  <a:pt x="470" y="40"/>
                  <a:pt x="467" y="40"/>
                  <a:pt x="470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8"/>
          <p:cNvSpPr>
            <a:spLocks noChangeAspect="1" noEditPoints="1"/>
          </p:cNvSpPr>
          <p:nvPr/>
        </p:nvSpPr>
        <p:spPr bwMode="auto">
          <a:xfrm rot="9024963">
            <a:off x="3618145" y="3803135"/>
            <a:ext cx="746008" cy="172991"/>
          </a:xfrm>
          <a:custGeom>
            <a:avLst/>
            <a:gdLst>
              <a:gd name="T0" fmla="*/ 266 w 578"/>
              <a:gd name="T1" fmla="*/ 80 h 179"/>
              <a:gd name="T2" fmla="*/ 212 w 578"/>
              <a:gd name="T3" fmla="*/ 39 h 179"/>
              <a:gd name="T4" fmla="*/ 51 w 578"/>
              <a:gd name="T5" fmla="*/ 101 h 179"/>
              <a:gd name="T6" fmla="*/ 204 w 578"/>
              <a:gd name="T7" fmla="*/ 36 h 179"/>
              <a:gd name="T8" fmla="*/ 277 w 578"/>
              <a:gd name="T9" fmla="*/ 48 h 179"/>
              <a:gd name="T10" fmla="*/ 376 w 578"/>
              <a:gd name="T11" fmla="*/ 58 h 179"/>
              <a:gd name="T12" fmla="*/ 464 w 578"/>
              <a:gd name="T13" fmla="*/ 100 h 179"/>
              <a:gd name="T14" fmla="*/ 386 w 578"/>
              <a:gd name="T15" fmla="*/ 94 h 179"/>
              <a:gd name="T16" fmla="*/ 328 w 578"/>
              <a:gd name="T17" fmla="*/ 96 h 179"/>
              <a:gd name="T18" fmla="*/ 277 w 578"/>
              <a:gd name="T19" fmla="*/ 93 h 179"/>
              <a:gd name="T20" fmla="*/ 244 w 578"/>
              <a:gd name="T21" fmla="*/ 91 h 179"/>
              <a:gd name="T22" fmla="*/ 156 w 578"/>
              <a:gd name="T23" fmla="*/ 81 h 179"/>
              <a:gd name="T24" fmla="*/ 73 w 578"/>
              <a:gd name="T25" fmla="*/ 90 h 179"/>
              <a:gd name="T26" fmla="*/ 22 w 578"/>
              <a:gd name="T27" fmla="*/ 121 h 179"/>
              <a:gd name="T28" fmla="*/ 17 w 578"/>
              <a:gd name="T29" fmla="*/ 76 h 179"/>
              <a:gd name="T30" fmla="*/ 90 w 578"/>
              <a:gd name="T31" fmla="*/ 45 h 179"/>
              <a:gd name="T32" fmla="*/ 179 w 578"/>
              <a:gd name="T33" fmla="*/ 79 h 179"/>
              <a:gd name="T34" fmla="*/ 170 w 578"/>
              <a:gd name="T35" fmla="*/ 56 h 179"/>
              <a:gd name="T36" fmla="*/ 303 w 578"/>
              <a:gd name="T37" fmla="*/ 55 h 179"/>
              <a:gd name="T38" fmla="*/ 404 w 578"/>
              <a:gd name="T39" fmla="*/ 83 h 179"/>
              <a:gd name="T40" fmla="*/ 324 w 578"/>
              <a:gd name="T41" fmla="*/ 82 h 179"/>
              <a:gd name="T42" fmla="*/ 219 w 578"/>
              <a:gd name="T43" fmla="*/ 71 h 179"/>
              <a:gd name="T44" fmla="*/ 25 w 578"/>
              <a:gd name="T45" fmla="*/ 95 h 179"/>
              <a:gd name="T46" fmla="*/ 39 w 578"/>
              <a:gd name="T47" fmla="*/ 89 h 179"/>
              <a:gd name="T48" fmla="*/ 150 w 578"/>
              <a:gd name="T49" fmla="*/ 60 h 179"/>
              <a:gd name="T50" fmla="*/ 141 w 578"/>
              <a:gd name="T51" fmla="*/ 60 h 179"/>
              <a:gd name="T52" fmla="*/ 230 w 578"/>
              <a:gd name="T53" fmla="*/ 93 h 179"/>
              <a:gd name="T54" fmla="*/ 424 w 578"/>
              <a:gd name="T55" fmla="*/ 89 h 179"/>
              <a:gd name="T56" fmla="*/ 323 w 578"/>
              <a:gd name="T57" fmla="*/ 100 h 179"/>
              <a:gd name="T58" fmla="*/ 427 w 578"/>
              <a:gd name="T59" fmla="*/ 177 h 179"/>
              <a:gd name="T60" fmla="*/ 500 w 578"/>
              <a:gd name="T61" fmla="*/ 119 h 179"/>
              <a:gd name="T62" fmla="*/ 523 w 578"/>
              <a:gd name="T63" fmla="*/ 124 h 179"/>
              <a:gd name="T64" fmla="*/ 520 w 578"/>
              <a:gd name="T65" fmla="*/ 39 h 179"/>
              <a:gd name="T66" fmla="*/ 534 w 578"/>
              <a:gd name="T67" fmla="*/ 76 h 179"/>
              <a:gd name="T68" fmla="*/ 573 w 578"/>
              <a:gd name="T69" fmla="*/ 123 h 179"/>
              <a:gd name="T70" fmla="*/ 549 w 578"/>
              <a:gd name="T71" fmla="*/ 152 h 179"/>
              <a:gd name="T72" fmla="*/ 461 w 578"/>
              <a:gd name="T73" fmla="*/ 162 h 179"/>
              <a:gd name="T74" fmla="*/ 439 w 578"/>
              <a:gd name="T75" fmla="*/ 166 h 179"/>
              <a:gd name="T76" fmla="*/ 477 w 578"/>
              <a:gd name="T77" fmla="*/ 147 h 179"/>
              <a:gd name="T78" fmla="*/ 493 w 578"/>
              <a:gd name="T79" fmla="*/ 129 h 179"/>
              <a:gd name="T80" fmla="*/ 500 w 578"/>
              <a:gd name="T81" fmla="*/ 119 h 179"/>
              <a:gd name="T82" fmla="*/ 509 w 578"/>
              <a:gd name="T83" fmla="*/ 117 h 179"/>
              <a:gd name="T84" fmla="*/ 496 w 578"/>
              <a:gd name="T85" fmla="*/ 105 h 179"/>
              <a:gd name="T86" fmla="*/ 487 w 578"/>
              <a:gd name="T87" fmla="*/ 74 h 179"/>
              <a:gd name="T88" fmla="*/ 469 w 578"/>
              <a:gd name="T89" fmla="*/ 36 h 179"/>
              <a:gd name="T90" fmla="*/ 440 w 578"/>
              <a:gd name="T91" fmla="*/ 8 h 179"/>
              <a:gd name="T92" fmla="*/ 500 w 578"/>
              <a:gd name="T93" fmla="*/ 9 h 179"/>
              <a:gd name="T94" fmla="*/ 552 w 578"/>
              <a:gd name="T95" fmla="*/ 103 h 179"/>
              <a:gd name="T96" fmla="*/ 540 w 578"/>
              <a:gd name="T97" fmla="*/ 98 h 179"/>
              <a:gd name="T98" fmla="*/ 521 w 578"/>
              <a:gd name="T99" fmla="*/ 78 h 179"/>
              <a:gd name="T100" fmla="*/ 513 w 578"/>
              <a:gd name="T101" fmla="*/ 155 h 179"/>
              <a:gd name="T102" fmla="*/ 486 w 578"/>
              <a:gd name="T103" fmla="*/ 154 h 179"/>
              <a:gd name="T104" fmla="*/ 504 w 578"/>
              <a:gd name="T105" fmla="*/ 133 h 179"/>
              <a:gd name="T106" fmla="*/ 520 w 578"/>
              <a:gd name="T107" fmla="*/ 108 h 179"/>
              <a:gd name="T108" fmla="*/ 469 w 578"/>
              <a:gd name="T109" fmla="*/ 16 h 179"/>
              <a:gd name="T110" fmla="*/ 474 w 578"/>
              <a:gd name="T111" fmla="*/ 23 h 179"/>
              <a:gd name="T112" fmla="*/ 513 w 578"/>
              <a:gd name="T113" fmla="*/ 71 h 179"/>
              <a:gd name="T114" fmla="*/ 512 w 578"/>
              <a:gd name="T115" fmla="*/ 66 h 179"/>
              <a:gd name="T116" fmla="*/ 496 w 578"/>
              <a:gd name="T117" fmla="*/ 109 h 179"/>
              <a:gd name="T118" fmla="*/ 457 w 578"/>
              <a:gd name="T119" fmla="*/ 157 h 179"/>
              <a:gd name="T120" fmla="*/ 488 w 578"/>
              <a:gd name="T121" fmla="*/ 121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8" h="179">
                <a:moveTo>
                  <a:pt x="484" y="109"/>
                </a:moveTo>
                <a:cubicBezTo>
                  <a:pt x="484" y="110"/>
                  <a:pt x="484" y="110"/>
                  <a:pt x="484" y="110"/>
                </a:cubicBezTo>
                <a:cubicBezTo>
                  <a:pt x="483" y="110"/>
                  <a:pt x="483" y="110"/>
                  <a:pt x="484" y="109"/>
                </a:cubicBezTo>
                <a:close/>
                <a:moveTo>
                  <a:pt x="484" y="110"/>
                </a:moveTo>
                <a:cubicBezTo>
                  <a:pt x="486" y="114"/>
                  <a:pt x="491" y="116"/>
                  <a:pt x="494" y="118"/>
                </a:cubicBezTo>
                <a:cubicBezTo>
                  <a:pt x="496" y="111"/>
                  <a:pt x="487" y="111"/>
                  <a:pt x="484" y="110"/>
                </a:cubicBezTo>
                <a:close/>
                <a:moveTo>
                  <a:pt x="491" y="102"/>
                </a:moveTo>
                <a:cubicBezTo>
                  <a:pt x="488" y="99"/>
                  <a:pt x="488" y="99"/>
                  <a:pt x="488" y="99"/>
                </a:cubicBezTo>
                <a:cubicBezTo>
                  <a:pt x="489" y="100"/>
                  <a:pt x="488" y="103"/>
                  <a:pt x="491" y="102"/>
                </a:cubicBezTo>
                <a:close/>
                <a:moveTo>
                  <a:pt x="484" y="104"/>
                </a:moveTo>
                <a:cubicBezTo>
                  <a:pt x="485" y="108"/>
                  <a:pt x="485" y="108"/>
                  <a:pt x="485" y="108"/>
                </a:cubicBezTo>
                <a:cubicBezTo>
                  <a:pt x="486" y="105"/>
                  <a:pt x="486" y="105"/>
                  <a:pt x="486" y="105"/>
                </a:cubicBezTo>
                <a:lnTo>
                  <a:pt x="484" y="104"/>
                </a:lnTo>
                <a:close/>
                <a:moveTo>
                  <a:pt x="277" y="97"/>
                </a:moveTo>
                <a:cubicBezTo>
                  <a:pt x="277" y="96"/>
                  <a:pt x="277" y="94"/>
                  <a:pt x="277" y="93"/>
                </a:cubicBezTo>
                <a:lnTo>
                  <a:pt x="277" y="97"/>
                </a:lnTo>
                <a:close/>
                <a:moveTo>
                  <a:pt x="266" y="80"/>
                </a:moveTo>
                <a:cubicBezTo>
                  <a:pt x="267" y="80"/>
                  <a:pt x="267" y="81"/>
                  <a:pt x="268" y="81"/>
                </a:cubicBezTo>
                <a:cubicBezTo>
                  <a:pt x="267" y="80"/>
                  <a:pt x="267" y="80"/>
                  <a:pt x="266" y="80"/>
                </a:cubicBezTo>
                <a:close/>
                <a:moveTo>
                  <a:pt x="284" y="93"/>
                </a:moveTo>
                <a:cubicBezTo>
                  <a:pt x="286" y="93"/>
                  <a:pt x="286" y="93"/>
                  <a:pt x="286" y="93"/>
                </a:cubicBezTo>
                <a:cubicBezTo>
                  <a:pt x="285" y="93"/>
                  <a:pt x="284" y="93"/>
                  <a:pt x="284" y="93"/>
                </a:cubicBezTo>
                <a:close/>
                <a:moveTo>
                  <a:pt x="394" y="100"/>
                </a:moveTo>
                <a:cubicBezTo>
                  <a:pt x="393" y="99"/>
                  <a:pt x="391" y="97"/>
                  <a:pt x="390" y="95"/>
                </a:cubicBezTo>
                <a:cubicBezTo>
                  <a:pt x="391" y="97"/>
                  <a:pt x="390" y="101"/>
                  <a:pt x="394" y="100"/>
                </a:cubicBezTo>
                <a:close/>
                <a:moveTo>
                  <a:pt x="225" y="44"/>
                </a:moveTo>
                <a:cubicBezTo>
                  <a:pt x="225" y="42"/>
                  <a:pt x="225" y="42"/>
                  <a:pt x="225" y="42"/>
                </a:cubicBezTo>
                <a:cubicBezTo>
                  <a:pt x="224" y="42"/>
                  <a:pt x="224" y="43"/>
                  <a:pt x="225" y="44"/>
                </a:cubicBezTo>
                <a:close/>
                <a:moveTo>
                  <a:pt x="267" y="49"/>
                </a:moveTo>
                <a:cubicBezTo>
                  <a:pt x="267" y="49"/>
                  <a:pt x="267" y="49"/>
                  <a:pt x="267" y="49"/>
                </a:cubicBezTo>
                <a:cubicBezTo>
                  <a:pt x="267" y="48"/>
                  <a:pt x="268" y="48"/>
                  <a:pt x="268" y="46"/>
                </a:cubicBezTo>
                <a:lnTo>
                  <a:pt x="267" y="49"/>
                </a:lnTo>
                <a:close/>
                <a:moveTo>
                  <a:pt x="294" y="90"/>
                </a:moveTo>
                <a:cubicBezTo>
                  <a:pt x="293" y="89"/>
                  <a:pt x="293" y="89"/>
                  <a:pt x="293" y="89"/>
                </a:cubicBezTo>
                <a:cubicBezTo>
                  <a:pt x="292" y="89"/>
                  <a:pt x="292" y="89"/>
                  <a:pt x="292" y="89"/>
                </a:cubicBezTo>
                <a:cubicBezTo>
                  <a:pt x="293" y="90"/>
                  <a:pt x="293" y="90"/>
                  <a:pt x="294" y="90"/>
                </a:cubicBezTo>
                <a:close/>
                <a:moveTo>
                  <a:pt x="210" y="34"/>
                </a:moveTo>
                <a:cubicBezTo>
                  <a:pt x="210" y="36"/>
                  <a:pt x="211" y="38"/>
                  <a:pt x="212" y="39"/>
                </a:cubicBezTo>
                <a:cubicBezTo>
                  <a:pt x="212" y="37"/>
                  <a:pt x="211" y="35"/>
                  <a:pt x="210" y="34"/>
                </a:cubicBezTo>
                <a:close/>
                <a:moveTo>
                  <a:pt x="266" y="80"/>
                </a:move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lose/>
                <a:moveTo>
                  <a:pt x="279" y="48"/>
                </a:moveTo>
                <a:cubicBezTo>
                  <a:pt x="280" y="49"/>
                  <a:pt x="281" y="49"/>
                  <a:pt x="281" y="49"/>
                </a:cubicBezTo>
                <a:cubicBezTo>
                  <a:pt x="281" y="48"/>
                  <a:pt x="280" y="48"/>
                  <a:pt x="279" y="48"/>
                </a:cubicBezTo>
                <a:close/>
                <a:moveTo>
                  <a:pt x="389" y="93"/>
                </a:moveTo>
                <a:cubicBezTo>
                  <a:pt x="390" y="95"/>
                  <a:pt x="390" y="95"/>
                  <a:pt x="390" y="95"/>
                </a:cubicBezTo>
                <a:cubicBezTo>
                  <a:pt x="390" y="94"/>
                  <a:pt x="390" y="93"/>
                  <a:pt x="389" y="93"/>
                </a:cubicBezTo>
                <a:close/>
                <a:moveTo>
                  <a:pt x="471" y="106"/>
                </a:moveTo>
                <a:cubicBezTo>
                  <a:pt x="471" y="108"/>
                  <a:pt x="470" y="109"/>
                  <a:pt x="472" y="110"/>
                </a:cubicBezTo>
                <a:cubicBezTo>
                  <a:pt x="472" y="108"/>
                  <a:pt x="471" y="107"/>
                  <a:pt x="471" y="106"/>
                </a:cubicBezTo>
                <a:close/>
                <a:moveTo>
                  <a:pt x="5" y="110"/>
                </a:moveTo>
                <a:cubicBezTo>
                  <a:pt x="5" y="110"/>
                  <a:pt x="5" y="110"/>
                  <a:pt x="5" y="110"/>
                </a:cubicBezTo>
                <a:cubicBezTo>
                  <a:pt x="5" y="110"/>
                  <a:pt x="5" y="110"/>
                  <a:pt x="5" y="110"/>
                </a:cubicBezTo>
                <a:close/>
                <a:moveTo>
                  <a:pt x="52" y="103"/>
                </a:moveTo>
                <a:cubicBezTo>
                  <a:pt x="51" y="102"/>
                  <a:pt x="51" y="102"/>
                  <a:pt x="51" y="101"/>
                </a:cubicBezTo>
                <a:cubicBezTo>
                  <a:pt x="51" y="103"/>
                  <a:pt x="51" y="104"/>
                  <a:pt x="52" y="103"/>
                </a:cubicBezTo>
                <a:close/>
                <a:moveTo>
                  <a:pt x="87" y="38"/>
                </a:moveTo>
                <a:cubicBezTo>
                  <a:pt x="96" y="43"/>
                  <a:pt x="96" y="43"/>
                  <a:pt x="96" y="43"/>
                </a:cubicBezTo>
                <a:cubicBezTo>
                  <a:pt x="96" y="41"/>
                  <a:pt x="100" y="39"/>
                  <a:pt x="97" y="37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15" y="31"/>
                  <a:pt x="128" y="52"/>
                  <a:pt x="141" y="38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150" y="43"/>
                  <a:pt x="150" y="43"/>
                  <a:pt x="150" y="43"/>
                </a:cubicBezTo>
                <a:cubicBezTo>
                  <a:pt x="151" y="43"/>
                  <a:pt x="151" y="37"/>
                  <a:pt x="154" y="35"/>
                </a:cubicBezTo>
                <a:cubicBezTo>
                  <a:pt x="153" y="41"/>
                  <a:pt x="159" y="36"/>
                  <a:pt x="160" y="41"/>
                </a:cubicBezTo>
                <a:cubicBezTo>
                  <a:pt x="162" y="38"/>
                  <a:pt x="160" y="37"/>
                  <a:pt x="159" y="35"/>
                </a:cubicBezTo>
                <a:cubicBezTo>
                  <a:pt x="167" y="29"/>
                  <a:pt x="174" y="38"/>
                  <a:pt x="182" y="34"/>
                </a:cubicBezTo>
                <a:cubicBezTo>
                  <a:pt x="174" y="42"/>
                  <a:pt x="174" y="40"/>
                  <a:pt x="168" y="43"/>
                </a:cubicBezTo>
                <a:cubicBezTo>
                  <a:pt x="175" y="46"/>
                  <a:pt x="176" y="40"/>
                  <a:pt x="184" y="42"/>
                </a:cubicBezTo>
                <a:cubicBezTo>
                  <a:pt x="180" y="40"/>
                  <a:pt x="180" y="40"/>
                  <a:pt x="180" y="40"/>
                </a:cubicBezTo>
                <a:cubicBezTo>
                  <a:pt x="184" y="31"/>
                  <a:pt x="192" y="44"/>
                  <a:pt x="193" y="35"/>
                </a:cubicBezTo>
                <a:cubicBezTo>
                  <a:pt x="197" y="36"/>
                  <a:pt x="201" y="45"/>
                  <a:pt x="206" y="44"/>
                </a:cubicBezTo>
                <a:cubicBezTo>
                  <a:pt x="204" y="36"/>
                  <a:pt x="204" y="36"/>
                  <a:pt x="204" y="36"/>
                </a:cubicBezTo>
                <a:cubicBezTo>
                  <a:pt x="209" y="35"/>
                  <a:pt x="209" y="35"/>
                  <a:pt x="209" y="35"/>
                </a:cubicBezTo>
                <a:cubicBezTo>
                  <a:pt x="209" y="41"/>
                  <a:pt x="209" y="41"/>
                  <a:pt x="209" y="41"/>
                </a:cubicBezTo>
                <a:cubicBezTo>
                  <a:pt x="211" y="41"/>
                  <a:pt x="211" y="40"/>
                  <a:pt x="212" y="39"/>
                </a:cubicBezTo>
                <a:cubicBezTo>
                  <a:pt x="215" y="45"/>
                  <a:pt x="220" y="42"/>
                  <a:pt x="224" y="47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5"/>
                  <a:pt x="226" y="45"/>
                  <a:pt x="226" y="46"/>
                </a:cubicBezTo>
                <a:cubicBezTo>
                  <a:pt x="227" y="41"/>
                  <a:pt x="230" y="43"/>
                  <a:pt x="231" y="39"/>
                </a:cubicBezTo>
                <a:cubicBezTo>
                  <a:pt x="229" y="37"/>
                  <a:pt x="226" y="35"/>
                  <a:pt x="226" y="38"/>
                </a:cubicBezTo>
                <a:cubicBezTo>
                  <a:pt x="222" y="32"/>
                  <a:pt x="231" y="35"/>
                  <a:pt x="233" y="35"/>
                </a:cubicBezTo>
                <a:cubicBezTo>
                  <a:pt x="230" y="37"/>
                  <a:pt x="234" y="38"/>
                  <a:pt x="235" y="39"/>
                </a:cubicBezTo>
                <a:cubicBezTo>
                  <a:pt x="236" y="39"/>
                  <a:pt x="235" y="38"/>
                  <a:pt x="235" y="37"/>
                </a:cubicBezTo>
                <a:cubicBezTo>
                  <a:pt x="240" y="34"/>
                  <a:pt x="241" y="48"/>
                  <a:pt x="244" y="39"/>
                </a:cubicBezTo>
                <a:cubicBezTo>
                  <a:pt x="245" y="44"/>
                  <a:pt x="245" y="44"/>
                  <a:pt x="245" y="44"/>
                </a:cubicBezTo>
                <a:cubicBezTo>
                  <a:pt x="249" y="40"/>
                  <a:pt x="249" y="40"/>
                  <a:pt x="249" y="40"/>
                </a:cubicBezTo>
                <a:cubicBezTo>
                  <a:pt x="249" y="50"/>
                  <a:pt x="254" y="41"/>
                  <a:pt x="254" y="51"/>
                </a:cubicBezTo>
                <a:cubicBezTo>
                  <a:pt x="258" y="51"/>
                  <a:pt x="254" y="45"/>
                  <a:pt x="255" y="46"/>
                </a:cubicBezTo>
                <a:cubicBezTo>
                  <a:pt x="259" y="44"/>
                  <a:pt x="266" y="54"/>
                  <a:pt x="267" y="49"/>
                </a:cubicBezTo>
                <a:cubicBezTo>
                  <a:pt x="270" y="53"/>
                  <a:pt x="274" y="51"/>
                  <a:pt x="277" y="53"/>
                </a:cubicBezTo>
                <a:cubicBezTo>
                  <a:pt x="277" y="48"/>
                  <a:pt x="277" y="48"/>
                  <a:pt x="277" y="48"/>
                </a:cubicBezTo>
                <a:cubicBezTo>
                  <a:pt x="279" y="50"/>
                  <a:pt x="280" y="52"/>
                  <a:pt x="282" y="51"/>
                </a:cubicBezTo>
                <a:cubicBezTo>
                  <a:pt x="282" y="51"/>
                  <a:pt x="282" y="50"/>
                  <a:pt x="281" y="49"/>
                </a:cubicBezTo>
                <a:cubicBezTo>
                  <a:pt x="287" y="52"/>
                  <a:pt x="291" y="53"/>
                  <a:pt x="296" y="53"/>
                </a:cubicBezTo>
                <a:cubicBezTo>
                  <a:pt x="296" y="50"/>
                  <a:pt x="296" y="49"/>
                  <a:pt x="293" y="47"/>
                </a:cubicBezTo>
                <a:cubicBezTo>
                  <a:pt x="298" y="43"/>
                  <a:pt x="305" y="54"/>
                  <a:pt x="311" y="53"/>
                </a:cubicBezTo>
                <a:cubicBezTo>
                  <a:pt x="311" y="50"/>
                  <a:pt x="311" y="50"/>
                  <a:pt x="311" y="50"/>
                </a:cubicBezTo>
                <a:cubicBezTo>
                  <a:pt x="314" y="54"/>
                  <a:pt x="314" y="54"/>
                  <a:pt x="314" y="54"/>
                </a:cubicBezTo>
                <a:cubicBezTo>
                  <a:pt x="314" y="53"/>
                  <a:pt x="314" y="51"/>
                  <a:pt x="315" y="50"/>
                </a:cubicBezTo>
                <a:cubicBezTo>
                  <a:pt x="321" y="49"/>
                  <a:pt x="329" y="50"/>
                  <a:pt x="331" y="59"/>
                </a:cubicBezTo>
                <a:cubicBezTo>
                  <a:pt x="330" y="57"/>
                  <a:pt x="335" y="54"/>
                  <a:pt x="331" y="50"/>
                </a:cubicBezTo>
                <a:cubicBezTo>
                  <a:pt x="337" y="57"/>
                  <a:pt x="345" y="56"/>
                  <a:pt x="352" y="59"/>
                </a:cubicBezTo>
                <a:cubicBezTo>
                  <a:pt x="352" y="59"/>
                  <a:pt x="352" y="59"/>
                  <a:pt x="352" y="59"/>
                </a:cubicBezTo>
                <a:cubicBezTo>
                  <a:pt x="355" y="62"/>
                  <a:pt x="355" y="62"/>
                  <a:pt x="355" y="62"/>
                </a:cubicBezTo>
                <a:cubicBezTo>
                  <a:pt x="355" y="61"/>
                  <a:pt x="355" y="61"/>
                  <a:pt x="355" y="61"/>
                </a:cubicBezTo>
                <a:cubicBezTo>
                  <a:pt x="353" y="59"/>
                  <a:pt x="353" y="59"/>
                  <a:pt x="353" y="59"/>
                </a:cubicBezTo>
                <a:cubicBezTo>
                  <a:pt x="356" y="60"/>
                  <a:pt x="359" y="62"/>
                  <a:pt x="360" y="65"/>
                </a:cubicBezTo>
                <a:cubicBezTo>
                  <a:pt x="361" y="63"/>
                  <a:pt x="362" y="60"/>
                  <a:pt x="364" y="58"/>
                </a:cubicBezTo>
                <a:cubicBezTo>
                  <a:pt x="364" y="64"/>
                  <a:pt x="373" y="54"/>
                  <a:pt x="376" y="61"/>
                </a:cubicBezTo>
                <a:cubicBezTo>
                  <a:pt x="377" y="60"/>
                  <a:pt x="375" y="60"/>
                  <a:pt x="376" y="58"/>
                </a:cubicBezTo>
                <a:cubicBezTo>
                  <a:pt x="385" y="60"/>
                  <a:pt x="397" y="69"/>
                  <a:pt x="408" y="67"/>
                </a:cubicBezTo>
                <a:cubicBezTo>
                  <a:pt x="407" y="77"/>
                  <a:pt x="416" y="76"/>
                  <a:pt x="420" y="83"/>
                </a:cubicBezTo>
                <a:cubicBezTo>
                  <a:pt x="423" y="77"/>
                  <a:pt x="418" y="79"/>
                  <a:pt x="417" y="74"/>
                </a:cubicBezTo>
                <a:cubicBezTo>
                  <a:pt x="420" y="76"/>
                  <a:pt x="420" y="66"/>
                  <a:pt x="424" y="72"/>
                </a:cubicBezTo>
                <a:cubicBezTo>
                  <a:pt x="424" y="71"/>
                  <a:pt x="425" y="71"/>
                  <a:pt x="423" y="70"/>
                </a:cubicBezTo>
                <a:cubicBezTo>
                  <a:pt x="427" y="71"/>
                  <a:pt x="421" y="78"/>
                  <a:pt x="426" y="77"/>
                </a:cubicBezTo>
                <a:cubicBezTo>
                  <a:pt x="428" y="73"/>
                  <a:pt x="428" y="73"/>
                  <a:pt x="428" y="73"/>
                </a:cubicBezTo>
                <a:cubicBezTo>
                  <a:pt x="429" y="79"/>
                  <a:pt x="429" y="79"/>
                  <a:pt x="429" y="79"/>
                </a:cubicBezTo>
                <a:cubicBezTo>
                  <a:pt x="440" y="79"/>
                  <a:pt x="447" y="84"/>
                  <a:pt x="457" y="82"/>
                </a:cubicBezTo>
                <a:cubicBezTo>
                  <a:pt x="457" y="83"/>
                  <a:pt x="457" y="85"/>
                  <a:pt x="455" y="86"/>
                </a:cubicBezTo>
                <a:cubicBezTo>
                  <a:pt x="459" y="87"/>
                  <a:pt x="461" y="96"/>
                  <a:pt x="467" y="93"/>
                </a:cubicBezTo>
                <a:cubicBezTo>
                  <a:pt x="467" y="91"/>
                  <a:pt x="467" y="91"/>
                  <a:pt x="467" y="91"/>
                </a:cubicBezTo>
                <a:cubicBezTo>
                  <a:pt x="475" y="89"/>
                  <a:pt x="472" y="98"/>
                  <a:pt x="479" y="103"/>
                </a:cubicBezTo>
                <a:cubicBezTo>
                  <a:pt x="478" y="102"/>
                  <a:pt x="474" y="98"/>
                  <a:pt x="472" y="102"/>
                </a:cubicBezTo>
                <a:cubicBezTo>
                  <a:pt x="472" y="106"/>
                  <a:pt x="476" y="107"/>
                  <a:pt x="478" y="105"/>
                </a:cubicBezTo>
                <a:cubicBezTo>
                  <a:pt x="476" y="110"/>
                  <a:pt x="476" y="110"/>
                  <a:pt x="476" y="110"/>
                </a:cubicBezTo>
                <a:cubicBezTo>
                  <a:pt x="476" y="106"/>
                  <a:pt x="473" y="106"/>
                  <a:pt x="471" y="103"/>
                </a:cubicBezTo>
                <a:cubicBezTo>
                  <a:pt x="471" y="104"/>
                  <a:pt x="471" y="105"/>
                  <a:pt x="471" y="106"/>
                </a:cubicBezTo>
                <a:cubicBezTo>
                  <a:pt x="470" y="104"/>
                  <a:pt x="467" y="103"/>
                  <a:pt x="464" y="100"/>
                </a:cubicBezTo>
                <a:cubicBezTo>
                  <a:pt x="469" y="101"/>
                  <a:pt x="469" y="101"/>
                  <a:pt x="469" y="101"/>
                </a:cubicBezTo>
                <a:cubicBezTo>
                  <a:pt x="469" y="95"/>
                  <a:pt x="462" y="99"/>
                  <a:pt x="461" y="97"/>
                </a:cubicBezTo>
                <a:cubicBezTo>
                  <a:pt x="459" y="102"/>
                  <a:pt x="462" y="102"/>
                  <a:pt x="458" y="105"/>
                </a:cubicBezTo>
                <a:cubicBezTo>
                  <a:pt x="451" y="105"/>
                  <a:pt x="456" y="99"/>
                  <a:pt x="451" y="92"/>
                </a:cubicBezTo>
                <a:cubicBezTo>
                  <a:pt x="452" y="90"/>
                  <a:pt x="452" y="90"/>
                  <a:pt x="452" y="90"/>
                </a:cubicBezTo>
                <a:cubicBezTo>
                  <a:pt x="450" y="89"/>
                  <a:pt x="450" y="83"/>
                  <a:pt x="446" y="86"/>
                </a:cubicBezTo>
                <a:cubicBezTo>
                  <a:pt x="445" y="90"/>
                  <a:pt x="448" y="90"/>
                  <a:pt x="448" y="92"/>
                </a:cubicBezTo>
                <a:cubicBezTo>
                  <a:pt x="447" y="94"/>
                  <a:pt x="446" y="85"/>
                  <a:pt x="443" y="88"/>
                </a:cubicBezTo>
                <a:cubicBezTo>
                  <a:pt x="444" y="94"/>
                  <a:pt x="448" y="97"/>
                  <a:pt x="452" y="98"/>
                </a:cubicBezTo>
                <a:cubicBezTo>
                  <a:pt x="451" y="99"/>
                  <a:pt x="450" y="101"/>
                  <a:pt x="450" y="103"/>
                </a:cubicBezTo>
                <a:cubicBezTo>
                  <a:pt x="441" y="96"/>
                  <a:pt x="431" y="87"/>
                  <a:pt x="420" y="88"/>
                </a:cubicBezTo>
                <a:cubicBezTo>
                  <a:pt x="424" y="96"/>
                  <a:pt x="418" y="87"/>
                  <a:pt x="417" y="95"/>
                </a:cubicBezTo>
                <a:cubicBezTo>
                  <a:pt x="418" y="90"/>
                  <a:pt x="414" y="94"/>
                  <a:pt x="411" y="91"/>
                </a:cubicBezTo>
                <a:cubicBezTo>
                  <a:pt x="409" y="96"/>
                  <a:pt x="416" y="96"/>
                  <a:pt x="413" y="100"/>
                </a:cubicBezTo>
                <a:cubicBezTo>
                  <a:pt x="408" y="97"/>
                  <a:pt x="402" y="86"/>
                  <a:pt x="395" y="86"/>
                </a:cubicBezTo>
                <a:cubicBezTo>
                  <a:pt x="395" y="89"/>
                  <a:pt x="397" y="89"/>
                  <a:pt x="397" y="90"/>
                </a:cubicBezTo>
                <a:cubicBezTo>
                  <a:pt x="392" y="88"/>
                  <a:pt x="388" y="74"/>
                  <a:pt x="383" y="82"/>
                </a:cubicBezTo>
                <a:cubicBezTo>
                  <a:pt x="385" y="86"/>
                  <a:pt x="387" y="89"/>
                  <a:pt x="389" y="93"/>
                </a:cubicBezTo>
                <a:cubicBezTo>
                  <a:pt x="389" y="93"/>
                  <a:pt x="388" y="93"/>
                  <a:pt x="386" y="94"/>
                </a:cubicBezTo>
                <a:cubicBezTo>
                  <a:pt x="387" y="99"/>
                  <a:pt x="387" y="99"/>
                  <a:pt x="387" y="99"/>
                </a:cubicBezTo>
                <a:cubicBezTo>
                  <a:pt x="381" y="99"/>
                  <a:pt x="384" y="89"/>
                  <a:pt x="382" y="84"/>
                </a:cubicBezTo>
                <a:cubicBezTo>
                  <a:pt x="378" y="89"/>
                  <a:pt x="378" y="89"/>
                  <a:pt x="378" y="89"/>
                </a:cubicBezTo>
                <a:cubicBezTo>
                  <a:pt x="371" y="91"/>
                  <a:pt x="365" y="87"/>
                  <a:pt x="362" y="79"/>
                </a:cubicBezTo>
                <a:cubicBezTo>
                  <a:pt x="361" y="79"/>
                  <a:pt x="356" y="78"/>
                  <a:pt x="358" y="83"/>
                </a:cubicBezTo>
                <a:cubicBezTo>
                  <a:pt x="360" y="91"/>
                  <a:pt x="361" y="96"/>
                  <a:pt x="367" y="97"/>
                </a:cubicBezTo>
                <a:cubicBezTo>
                  <a:pt x="369" y="92"/>
                  <a:pt x="363" y="91"/>
                  <a:pt x="365" y="91"/>
                </a:cubicBezTo>
                <a:cubicBezTo>
                  <a:pt x="367" y="92"/>
                  <a:pt x="373" y="89"/>
                  <a:pt x="374" y="94"/>
                </a:cubicBezTo>
                <a:cubicBezTo>
                  <a:pt x="367" y="92"/>
                  <a:pt x="367" y="92"/>
                  <a:pt x="367" y="92"/>
                </a:cubicBezTo>
                <a:cubicBezTo>
                  <a:pt x="366" y="99"/>
                  <a:pt x="370" y="93"/>
                  <a:pt x="371" y="97"/>
                </a:cubicBezTo>
                <a:cubicBezTo>
                  <a:pt x="368" y="102"/>
                  <a:pt x="365" y="95"/>
                  <a:pt x="362" y="98"/>
                </a:cubicBezTo>
                <a:cubicBezTo>
                  <a:pt x="362" y="98"/>
                  <a:pt x="362" y="98"/>
                  <a:pt x="362" y="98"/>
                </a:cubicBezTo>
                <a:cubicBezTo>
                  <a:pt x="357" y="96"/>
                  <a:pt x="358" y="98"/>
                  <a:pt x="353" y="94"/>
                </a:cubicBezTo>
                <a:cubicBezTo>
                  <a:pt x="353" y="87"/>
                  <a:pt x="355" y="90"/>
                  <a:pt x="358" y="88"/>
                </a:cubicBezTo>
                <a:cubicBezTo>
                  <a:pt x="349" y="87"/>
                  <a:pt x="338" y="73"/>
                  <a:pt x="328" y="83"/>
                </a:cubicBezTo>
                <a:cubicBezTo>
                  <a:pt x="333" y="90"/>
                  <a:pt x="333" y="90"/>
                  <a:pt x="333" y="90"/>
                </a:cubicBezTo>
                <a:cubicBezTo>
                  <a:pt x="330" y="91"/>
                  <a:pt x="324" y="84"/>
                  <a:pt x="324" y="92"/>
                </a:cubicBezTo>
                <a:cubicBezTo>
                  <a:pt x="328" y="90"/>
                  <a:pt x="326" y="95"/>
                  <a:pt x="328" y="97"/>
                </a:cubicBezTo>
                <a:cubicBezTo>
                  <a:pt x="328" y="96"/>
                  <a:pt x="328" y="96"/>
                  <a:pt x="328" y="96"/>
                </a:cubicBezTo>
                <a:cubicBezTo>
                  <a:pt x="328" y="96"/>
                  <a:pt x="330" y="98"/>
                  <a:pt x="329" y="99"/>
                </a:cubicBezTo>
                <a:cubicBezTo>
                  <a:pt x="326" y="94"/>
                  <a:pt x="322" y="92"/>
                  <a:pt x="319" y="89"/>
                </a:cubicBezTo>
                <a:cubicBezTo>
                  <a:pt x="320" y="91"/>
                  <a:pt x="317" y="93"/>
                  <a:pt x="316" y="94"/>
                </a:cubicBezTo>
                <a:cubicBezTo>
                  <a:pt x="313" y="93"/>
                  <a:pt x="317" y="91"/>
                  <a:pt x="317" y="88"/>
                </a:cubicBezTo>
                <a:cubicBezTo>
                  <a:pt x="315" y="88"/>
                  <a:pt x="313" y="83"/>
                  <a:pt x="311" y="87"/>
                </a:cubicBezTo>
                <a:cubicBezTo>
                  <a:pt x="309" y="91"/>
                  <a:pt x="314" y="91"/>
                  <a:pt x="314" y="95"/>
                </a:cubicBezTo>
                <a:cubicBezTo>
                  <a:pt x="306" y="88"/>
                  <a:pt x="306" y="88"/>
                  <a:pt x="306" y="88"/>
                </a:cubicBezTo>
                <a:cubicBezTo>
                  <a:pt x="306" y="89"/>
                  <a:pt x="306" y="89"/>
                  <a:pt x="306" y="89"/>
                </a:cubicBezTo>
                <a:cubicBezTo>
                  <a:pt x="305" y="87"/>
                  <a:pt x="304" y="86"/>
                  <a:pt x="303" y="87"/>
                </a:cubicBezTo>
                <a:cubicBezTo>
                  <a:pt x="302" y="90"/>
                  <a:pt x="304" y="91"/>
                  <a:pt x="305" y="90"/>
                </a:cubicBezTo>
                <a:cubicBezTo>
                  <a:pt x="300" y="94"/>
                  <a:pt x="297" y="80"/>
                  <a:pt x="293" y="89"/>
                </a:cubicBezTo>
                <a:cubicBezTo>
                  <a:pt x="290" y="86"/>
                  <a:pt x="290" y="86"/>
                  <a:pt x="290" y="86"/>
                </a:cubicBezTo>
                <a:cubicBezTo>
                  <a:pt x="290" y="87"/>
                  <a:pt x="289" y="88"/>
                  <a:pt x="290" y="88"/>
                </a:cubicBezTo>
                <a:cubicBezTo>
                  <a:pt x="287" y="85"/>
                  <a:pt x="287" y="85"/>
                  <a:pt x="287" y="85"/>
                </a:cubicBezTo>
                <a:cubicBezTo>
                  <a:pt x="282" y="82"/>
                  <a:pt x="285" y="92"/>
                  <a:pt x="284" y="93"/>
                </a:cubicBezTo>
                <a:cubicBezTo>
                  <a:pt x="284" y="93"/>
                  <a:pt x="284" y="93"/>
                  <a:pt x="284" y="93"/>
                </a:cubicBezTo>
                <a:cubicBezTo>
                  <a:pt x="282" y="94"/>
                  <a:pt x="281" y="97"/>
                  <a:pt x="282" y="97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5" y="88"/>
                  <a:pt x="268" y="86"/>
                  <a:pt x="268" y="76"/>
                </a:cubicBezTo>
                <a:cubicBezTo>
                  <a:pt x="267" y="77"/>
                  <a:pt x="265" y="79"/>
                  <a:pt x="266" y="80"/>
                </a:cubicBezTo>
                <a:cubicBezTo>
                  <a:pt x="262" y="79"/>
                  <a:pt x="267" y="88"/>
                  <a:pt x="260" y="86"/>
                </a:cubicBezTo>
                <a:cubicBezTo>
                  <a:pt x="260" y="88"/>
                  <a:pt x="261" y="88"/>
                  <a:pt x="262" y="88"/>
                </a:cubicBezTo>
                <a:cubicBezTo>
                  <a:pt x="260" y="88"/>
                  <a:pt x="260" y="88"/>
                  <a:pt x="259" y="87"/>
                </a:cubicBezTo>
                <a:cubicBezTo>
                  <a:pt x="259" y="88"/>
                  <a:pt x="259" y="89"/>
                  <a:pt x="259" y="90"/>
                </a:cubicBezTo>
                <a:cubicBezTo>
                  <a:pt x="259" y="87"/>
                  <a:pt x="256" y="87"/>
                  <a:pt x="255" y="88"/>
                </a:cubicBezTo>
                <a:cubicBezTo>
                  <a:pt x="257" y="94"/>
                  <a:pt x="257" y="94"/>
                  <a:pt x="257" y="94"/>
                </a:cubicBezTo>
                <a:cubicBezTo>
                  <a:pt x="255" y="91"/>
                  <a:pt x="254" y="91"/>
                  <a:pt x="252" y="91"/>
                </a:cubicBezTo>
                <a:cubicBezTo>
                  <a:pt x="253" y="95"/>
                  <a:pt x="253" y="95"/>
                  <a:pt x="253" y="95"/>
                </a:cubicBezTo>
                <a:cubicBezTo>
                  <a:pt x="249" y="94"/>
                  <a:pt x="253" y="87"/>
                  <a:pt x="248" y="90"/>
                </a:cubicBezTo>
                <a:cubicBezTo>
                  <a:pt x="253" y="87"/>
                  <a:pt x="253" y="87"/>
                  <a:pt x="253" y="87"/>
                </a:cubicBezTo>
                <a:cubicBezTo>
                  <a:pt x="247" y="85"/>
                  <a:pt x="250" y="77"/>
                  <a:pt x="247" y="74"/>
                </a:cubicBezTo>
                <a:cubicBezTo>
                  <a:pt x="242" y="67"/>
                  <a:pt x="234" y="78"/>
                  <a:pt x="230" y="66"/>
                </a:cubicBezTo>
                <a:cubicBezTo>
                  <a:pt x="229" y="70"/>
                  <a:pt x="230" y="71"/>
                  <a:pt x="228" y="75"/>
                </a:cubicBezTo>
                <a:cubicBezTo>
                  <a:pt x="232" y="77"/>
                  <a:pt x="234" y="78"/>
                  <a:pt x="235" y="84"/>
                </a:cubicBezTo>
                <a:cubicBezTo>
                  <a:pt x="242" y="90"/>
                  <a:pt x="237" y="69"/>
                  <a:pt x="245" y="78"/>
                </a:cubicBezTo>
                <a:cubicBezTo>
                  <a:pt x="244" y="84"/>
                  <a:pt x="242" y="84"/>
                  <a:pt x="240" y="81"/>
                </a:cubicBezTo>
                <a:cubicBezTo>
                  <a:pt x="240" y="85"/>
                  <a:pt x="242" y="88"/>
                  <a:pt x="244" y="91"/>
                </a:cubicBezTo>
                <a:cubicBezTo>
                  <a:pt x="239" y="88"/>
                  <a:pt x="233" y="93"/>
                  <a:pt x="230" y="93"/>
                </a:cubicBezTo>
                <a:cubicBezTo>
                  <a:pt x="229" y="90"/>
                  <a:pt x="225" y="87"/>
                  <a:pt x="224" y="88"/>
                </a:cubicBezTo>
                <a:cubicBezTo>
                  <a:pt x="224" y="85"/>
                  <a:pt x="217" y="82"/>
                  <a:pt x="220" y="76"/>
                </a:cubicBezTo>
                <a:cubicBezTo>
                  <a:pt x="215" y="74"/>
                  <a:pt x="216" y="85"/>
                  <a:pt x="212" y="77"/>
                </a:cubicBezTo>
                <a:cubicBezTo>
                  <a:pt x="214" y="83"/>
                  <a:pt x="209" y="81"/>
                  <a:pt x="211" y="86"/>
                </a:cubicBezTo>
                <a:cubicBezTo>
                  <a:pt x="212" y="81"/>
                  <a:pt x="217" y="90"/>
                  <a:pt x="220" y="93"/>
                </a:cubicBezTo>
                <a:cubicBezTo>
                  <a:pt x="213" y="96"/>
                  <a:pt x="213" y="96"/>
                  <a:pt x="213" y="96"/>
                </a:cubicBezTo>
                <a:cubicBezTo>
                  <a:pt x="214" y="95"/>
                  <a:pt x="212" y="91"/>
                  <a:pt x="211" y="90"/>
                </a:cubicBezTo>
                <a:cubicBezTo>
                  <a:pt x="210" y="95"/>
                  <a:pt x="210" y="95"/>
                  <a:pt x="210" y="95"/>
                </a:cubicBezTo>
                <a:cubicBezTo>
                  <a:pt x="209" y="83"/>
                  <a:pt x="198" y="104"/>
                  <a:pt x="195" y="90"/>
                </a:cubicBezTo>
                <a:cubicBezTo>
                  <a:pt x="197" y="91"/>
                  <a:pt x="199" y="87"/>
                  <a:pt x="200" y="93"/>
                </a:cubicBezTo>
                <a:cubicBezTo>
                  <a:pt x="204" y="89"/>
                  <a:pt x="199" y="84"/>
                  <a:pt x="201" y="80"/>
                </a:cubicBezTo>
                <a:cubicBezTo>
                  <a:pt x="194" y="75"/>
                  <a:pt x="185" y="83"/>
                  <a:pt x="178" y="74"/>
                </a:cubicBezTo>
                <a:cubicBezTo>
                  <a:pt x="179" y="78"/>
                  <a:pt x="183" y="78"/>
                  <a:pt x="183" y="82"/>
                </a:cubicBezTo>
                <a:cubicBezTo>
                  <a:pt x="178" y="85"/>
                  <a:pt x="172" y="74"/>
                  <a:pt x="166" y="70"/>
                </a:cubicBezTo>
                <a:cubicBezTo>
                  <a:pt x="167" y="76"/>
                  <a:pt x="167" y="76"/>
                  <a:pt x="167" y="76"/>
                </a:cubicBezTo>
                <a:cubicBezTo>
                  <a:pt x="162" y="71"/>
                  <a:pt x="165" y="79"/>
                  <a:pt x="160" y="77"/>
                </a:cubicBezTo>
                <a:cubicBezTo>
                  <a:pt x="160" y="76"/>
                  <a:pt x="161" y="74"/>
                  <a:pt x="159" y="74"/>
                </a:cubicBezTo>
                <a:cubicBezTo>
                  <a:pt x="155" y="75"/>
                  <a:pt x="159" y="79"/>
                  <a:pt x="156" y="81"/>
                </a:cubicBezTo>
                <a:cubicBezTo>
                  <a:pt x="150" y="71"/>
                  <a:pt x="154" y="87"/>
                  <a:pt x="147" y="82"/>
                </a:cubicBezTo>
                <a:cubicBezTo>
                  <a:pt x="148" y="85"/>
                  <a:pt x="148" y="85"/>
                  <a:pt x="148" y="85"/>
                </a:cubicBezTo>
                <a:cubicBezTo>
                  <a:pt x="142" y="81"/>
                  <a:pt x="136" y="90"/>
                  <a:pt x="130" y="92"/>
                </a:cubicBezTo>
                <a:cubicBezTo>
                  <a:pt x="131" y="90"/>
                  <a:pt x="135" y="91"/>
                  <a:pt x="134" y="85"/>
                </a:cubicBezTo>
                <a:cubicBezTo>
                  <a:pt x="127" y="84"/>
                  <a:pt x="127" y="84"/>
                  <a:pt x="127" y="84"/>
                </a:cubicBezTo>
                <a:cubicBezTo>
                  <a:pt x="126" y="86"/>
                  <a:pt x="123" y="86"/>
                  <a:pt x="126" y="89"/>
                </a:cubicBezTo>
                <a:cubicBezTo>
                  <a:pt x="127" y="90"/>
                  <a:pt x="127" y="89"/>
                  <a:pt x="128" y="88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0" y="89"/>
                  <a:pt x="127" y="83"/>
                  <a:pt x="127" y="77"/>
                </a:cubicBezTo>
                <a:cubicBezTo>
                  <a:pt x="123" y="79"/>
                  <a:pt x="122" y="74"/>
                  <a:pt x="119" y="74"/>
                </a:cubicBezTo>
                <a:cubicBezTo>
                  <a:pt x="118" y="80"/>
                  <a:pt x="124" y="80"/>
                  <a:pt x="122" y="86"/>
                </a:cubicBezTo>
                <a:cubicBezTo>
                  <a:pt x="120" y="89"/>
                  <a:pt x="113" y="85"/>
                  <a:pt x="110" y="80"/>
                </a:cubicBezTo>
                <a:cubicBezTo>
                  <a:pt x="107" y="93"/>
                  <a:pt x="96" y="84"/>
                  <a:pt x="97" y="94"/>
                </a:cubicBezTo>
                <a:cubicBezTo>
                  <a:pt x="97" y="93"/>
                  <a:pt x="96" y="90"/>
                  <a:pt x="94" y="91"/>
                </a:cubicBezTo>
                <a:cubicBezTo>
                  <a:pt x="95" y="94"/>
                  <a:pt x="95" y="94"/>
                  <a:pt x="95" y="94"/>
                </a:cubicBezTo>
                <a:cubicBezTo>
                  <a:pt x="91" y="99"/>
                  <a:pt x="90" y="85"/>
                  <a:pt x="87" y="88"/>
                </a:cubicBezTo>
                <a:cubicBezTo>
                  <a:pt x="87" y="90"/>
                  <a:pt x="88" y="90"/>
                  <a:pt x="89" y="93"/>
                </a:cubicBezTo>
                <a:cubicBezTo>
                  <a:pt x="83" y="96"/>
                  <a:pt x="77" y="82"/>
                  <a:pt x="71" y="89"/>
                </a:cubicBezTo>
                <a:cubicBezTo>
                  <a:pt x="72" y="90"/>
                  <a:pt x="72" y="91"/>
                  <a:pt x="73" y="90"/>
                </a:cubicBezTo>
                <a:cubicBezTo>
                  <a:pt x="73" y="91"/>
                  <a:pt x="72" y="91"/>
                  <a:pt x="69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66" y="74"/>
                  <a:pt x="63" y="92"/>
                  <a:pt x="57" y="89"/>
                </a:cubicBezTo>
                <a:cubicBezTo>
                  <a:pt x="58" y="91"/>
                  <a:pt x="62" y="91"/>
                  <a:pt x="60" y="94"/>
                </a:cubicBezTo>
                <a:cubicBezTo>
                  <a:pt x="57" y="95"/>
                  <a:pt x="55" y="83"/>
                  <a:pt x="52" y="89"/>
                </a:cubicBezTo>
                <a:cubicBezTo>
                  <a:pt x="54" y="90"/>
                  <a:pt x="55" y="96"/>
                  <a:pt x="57" y="97"/>
                </a:cubicBezTo>
                <a:cubicBezTo>
                  <a:pt x="54" y="98"/>
                  <a:pt x="53" y="102"/>
                  <a:pt x="51" y="98"/>
                </a:cubicBezTo>
                <a:cubicBezTo>
                  <a:pt x="50" y="98"/>
                  <a:pt x="50" y="100"/>
                  <a:pt x="51" y="101"/>
                </a:cubicBezTo>
                <a:cubicBezTo>
                  <a:pt x="48" y="98"/>
                  <a:pt x="46" y="101"/>
                  <a:pt x="45" y="103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0" y="94"/>
                  <a:pt x="40" y="105"/>
                  <a:pt x="36" y="106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5" y="108"/>
                  <a:pt x="32" y="105"/>
                  <a:pt x="30" y="110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29" y="111"/>
                  <a:pt x="27" y="119"/>
                  <a:pt x="24" y="114"/>
                </a:cubicBezTo>
                <a:cubicBezTo>
                  <a:pt x="23" y="115"/>
                  <a:pt x="28" y="120"/>
                  <a:pt x="25" y="121"/>
                </a:cubicBezTo>
                <a:cubicBezTo>
                  <a:pt x="23" y="119"/>
                  <a:pt x="20" y="118"/>
                  <a:pt x="20" y="122"/>
                </a:cubicBezTo>
                <a:cubicBezTo>
                  <a:pt x="21" y="123"/>
                  <a:pt x="22" y="125"/>
                  <a:pt x="22" y="123"/>
                </a:cubicBezTo>
                <a:cubicBezTo>
                  <a:pt x="23" y="123"/>
                  <a:pt x="22" y="122"/>
                  <a:pt x="22" y="121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3" y="127"/>
                  <a:pt x="21" y="122"/>
                  <a:pt x="19" y="125"/>
                </a:cubicBezTo>
                <a:cubicBezTo>
                  <a:pt x="20" y="127"/>
                  <a:pt x="22" y="128"/>
                  <a:pt x="23" y="130"/>
                </a:cubicBezTo>
                <a:cubicBezTo>
                  <a:pt x="19" y="128"/>
                  <a:pt x="16" y="127"/>
                  <a:pt x="13" y="126"/>
                </a:cubicBezTo>
                <a:cubicBezTo>
                  <a:pt x="12" y="124"/>
                  <a:pt x="12" y="122"/>
                  <a:pt x="9" y="120"/>
                </a:cubicBezTo>
                <a:cubicBezTo>
                  <a:pt x="9" y="119"/>
                  <a:pt x="10" y="118"/>
                  <a:pt x="11" y="117"/>
                </a:cubicBezTo>
                <a:cubicBezTo>
                  <a:pt x="10" y="112"/>
                  <a:pt x="6" y="113"/>
                  <a:pt x="5" y="113"/>
                </a:cubicBezTo>
                <a:cubicBezTo>
                  <a:pt x="5" y="112"/>
                  <a:pt x="6" y="112"/>
                  <a:pt x="6" y="111"/>
                </a:cubicBezTo>
                <a:cubicBezTo>
                  <a:pt x="6" y="111"/>
                  <a:pt x="6" y="110"/>
                  <a:pt x="5" y="110"/>
                </a:cubicBezTo>
                <a:cubicBezTo>
                  <a:pt x="7" y="109"/>
                  <a:pt x="7" y="109"/>
                  <a:pt x="7" y="109"/>
                </a:cubicBezTo>
                <a:cubicBezTo>
                  <a:pt x="3" y="108"/>
                  <a:pt x="3" y="105"/>
                  <a:pt x="4" y="103"/>
                </a:cubicBezTo>
                <a:cubicBezTo>
                  <a:pt x="4" y="100"/>
                  <a:pt x="4" y="98"/>
                  <a:pt x="0" y="97"/>
                </a:cubicBezTo>
                <a:cubicBezTo>
                  <a:pt x="2" y="97"/>
                  <a:pt x="5" y="99"/>
                  <a:pt x="7" y="101"/>
                </a:cubicBezTo>
                <a:cubicBezTo>
                  <a:pt x="10" y="101"/>
                  <a:pt x="8" y="98"/>
                  <a:pt x="9" y="96"/>
                </a:cubicBezTo>
                <a:cubicBezTo>
                  <a:pt x="7" y="95"/>
                  <a:pt x="5" y="94"/>
                  <a:pt x="3" y="94"/>
                </a:cubicBezTo>
                <a:cubicBezTo>
                  <a:pt x="10" y="92"/>
                  <a:pt x="0" y="89"/>
                  <a:pt x="3" y="84"/>
                </a:cubicBezTo>
                <a:cubicBezTo>
                  <a:pt x="7" y="84"/>
                  <a:pt x="8" y="81"/>
                  <a:pt x="9" y="77"/>
                </a:cubicBezTo>
                <a:cubicBezTo>
                  <a:pt x="10" y="73"/>
                  <a:pt x="11" y="69"/>
                  <a:pt x="13" y="68"/>
                </a:cubicBezTo>
                <a:cubicBezTo>
                  <a:pt x="20" y="67"/>
                  <a:pt x="12" y="74"/>
                  <a:pt x="17" y="76"/>
                </a:cubicBezTo>
                <a:cubicBezTo>
                  <a:pt x="21" y="75"/>
                  <a:pt x="18" y="72"/>
                  <a:pt x="20" y="70"/>
                </a:cubicBezTo>
                <a:cubicBezTo>
                  <a:pt x="23" y="76"/>
                  <a:pt x="23" y="76"/>
                  <a:pt x="23" y="76"/>
                </a:cubicBezTo>
                <a:cubicBezTo>
                  <a:pt x="27" y="76"/>
                  <a:pt x="21" y="70"/>
                  <a:pt x="24" y="72"/>
                </a:cubicBezTo>
                <a:cubicBezTo>
                  <a:pt x="26" y="67"/>
                  <a:pt x="23" y="70"/>
                  <a:pt x="20" y="65"/>
                </a:cubicBezTo>
                <a:cubicBezTo>
                  <a:pt x="22" y="66"/>
                  <a:pt x="26" y="68"/>
                  <a:pt x="27" y="65"/>
                </a:cubicBezTo>
                <a:cubicBezTo>
                  <a:pt x="26" y="63"/>
                  <a:pt x="22" y="64"/>
                  <a:pt x="24" y="62"/>
                </a:cubicBezTo>
                <a:cubicBezTo>
                  <a:pt x="35" y="63"/>
                  <a:pt x="36" y="55"/>
                  <a:pt x="46" y="54"/>
                </a:cubicBezTo>
                <a:cubicBezTo>
                  <a:pt x="44" y="51"/>
                  <a:pt x="44" y="51"/>
                  <a:pt x="44" y="51"/>
                </a:cubicBezTo>
                <a:cubicBezTo>
                  <a:pt x="45" y="52"/>
                  <a:pt x="46" y="53"/>
                  <a:pt x="47" y="52"/>
                </a:cubicBezTo>
                <a:cubicBezTo>
                  <a:pt x="46" y="50"/>
                  <a:pt x="46" y="50"/>
                  <a:pt x="46" y="50"/>
                </a:cubicBezTo>
                <a:cubicBezTo>
                  <a:pt x="48" y="49"/>
                  <a:pt x="58" y="52"/>
                  <a:pt x="63" y="50"/>
                </a:cubicBezTo>
                <a:cubicBezTo>
                  <a:pt x="60" y="47"/>
                  <a:pt x="60" y="47"/>
                  <a:pt x="60" y="47"/>
                </a:cubicBezTo>
                <a:cubicBezTo>
                  <a:pt x="66" y="51"/>
                  <a:pt x="66" y="51"/>
                  <a:pt x="66" y="51"/>
                </a:cubicBezTo>
                <a:cubicBezTo>
                  <a:pt x="64" y="45"/>
                  <a:pt x="64" y="45"/>
                  <a:pt x="64" y="45"/>
                </a:cubicBezTo>
                <a:cubicBezTo>
                  <a:pt x="67" y="50"/>
                  <a:pt x="73" y="46"/>
                  <a:pt x="78" y="47"/>
                </a:cubicBezTo>
                <a:cubicBezTo>
                  <a:pt x="78" y="43"/>
                  <a:pt x="78" y="43"/>
                  <a:pt x="78" y="43"/>
                </a:cubicBezTo>
                <a:cubicBezTo>
                  <a:pt x="81" y="45"/>
                  <a:pt x="81" y="45"/>
                  <a:pt x="81" y="45"/>
                </a:cubicBezTo>
                <a:cubicBezTo>
                  <a:pt x="80" y="42"/>
                  <a:pt x="80" y="42"/>
                  <a:pt x="80" y="42"/>
                </a:cubicBezTo>
                <a:cubicBezTo>
                  <a:pt x="83" y="42"/>
                  <a:pt x="87" y="48"/>
                  <a:pt x="90" y="45"/>
                </a:cubicBezTo>
                <a:cubicBezTo>
                  <a:pt x="88" y="46"/>
                  <a:pt x="87" y="40"/>
                  <a:pt x="87" y="38"/>
                </a:cubicBezTo>
                <a:close/>
                <a:moveTo>
                  <a:pt x="211" y="42"/>
                </a:moveTo>
                <a:cubicBezTo>
                  <a:pt x="212" y="42"/>
                  <a:pt x="212" y="42"/>
                  <a:pt x="212" y="42"/>
                </a:cubicBezTo>
                <a:cubicBezTo>
                  <a:pt x="212" y="42"/>
                  <a:pt x="211" y="42"/>
                  <a:pt x="211" y="42"/>
                </a:cubicBezTo>
                <a:cubicBezTo>
                  <a:pt x="209" y="42"/>
                  <a:pt x="209" y="42"/>
                  <a:pt x="209" y="42"/>
                </a:cubicBezTo>
                <a:cubicBezTo>
                  <a:pt x="209" y="45"/>
                  <a:pt x="210" y="43"/>
                  <a:pt x="211" y="42"/>
                </a:cubicBezTo>
                <a:close/>
                <a:moveTo>
                  <a:pt x="403" y="71"/>
                </a:moveTo>
                <a:cubicBezTo>
                  <a:pt x="400" y="69"/>
                  <a:pt x="400" y="69"/>
                  <a:pt x="400" y="69"/>
                </a:cubicBezTo>
                <a:cubicBezTo>
                  <a:pt x="401" y="69"/>
                  <a:pt x="403" y="71"/>
                  <a:pt x="402" y="69"/>
                </a:cubicBezTo>
                <a:cubicBezTo>
                  <a:pt x="403" y="69"/>
                  <a:pt x="404" y="69"/>
                  <a:pt x="403" y="71"/>
                </a:cubicBezTo>
                <a:close/>
                <a:moveTo>
                  <a:pt x="206" y="78"/>
                </a:moveTo>
                <a:cubicBezTo>
                  <a:pt x="208" y="81"/>
                  <a:pt x="208" y="81"/>
                  <a:pt x="208" y="81"/>
                </a:cubicBezTo>
                <a:cubicBezTo>
                  <a:pt x="209" y="78"/>
                  <a:pt x="209" y="78"/>
                  <a:pt x="209" y="78"/>
                </a:cubicBezTo>
                <a:lnTo>
                  <a:pt x="206" y="78"/>
                </a:lnTo>
                <a:close/>
                <a:moveTo>
                  <a:pt x="179" y="79"/>
                </a:moveTo>
                <a:cubicBezTo>
                  <a:pt x="182" y="81"/>
                  <a:pt x="182" y="81"/>
                  <a:pt x="182" y="81"/>
                </a:cubicBezTo>
                <a:cubicBezTo>
                  <a:pt x="182" y="80"/>
                  <a:pt x="182" y="80"/>
                  <a:pt x="182" y="80"/>
                </a:cubicBezTo>
                <a:cubicBezTo>
                  <a:pt x="179" y="78"/>
                  <a:pt x="179" y="78"/>
                  <a:pt x="179" y="78"/>
                </a:cubicBezTo>
                <a:lnTo>
                  <a:pt x="179" y="79"/>
                </a:lnTo>
                <a:close/>
                <a:moveTo>
                  <a:pt x="140" y="47"/>
                </a:moveTo>
                <a:cubicBezTo>
                  <a:pt x="142" y="53"/>
                  <a:pt x="143" y="47"/>
                  <a:pt x="146" y="49"/>
                </a:cubicBezTo>
                <a:cubicBezTo>
                  <a:pt x="146" y="50"/>
                  <a:pt x="146" y="50"/>
                  <a:pt x="146" y="50"/>
                </a:cubicBezTo>
                <a:cubicBezTo>
                  <a:pt x="146" y="50"/>
                  <a:pt x="146" y="49"/>
                  <a:pt x="146" y="49"/>
                </a:cubicBezTo>
                <a:cubicBezTo>
                  <a:pt x="144" y="47"/>
                  <a:pt x="142" y="41"/>
                  <a:pt x="140" y="47"/>
                </a:cubicBezTo>
                <a:close/>
                <a:moveTo>
                  <a:pt x="204" y="49"/>
                </a:moveTo>
                <a:cubicBezTo>
                  <a:pt x="204" y="46"/>
                  <a:pt x="200" y="45"/>
                  <a:pt x="199" y="42"/>
                </a:cubicBezTo>
                <a:cubicBezTo>
                  <a:pt x="198" y="43"/>
                  <a:pt x="200" y="46"/>
                  <a:pt x="200" y="49"/>
                </a:cubicBezTo>
                <a:cubicBezTo>
                  <a:pt x="200" y="49"/>
                  <a:pt x="199" y="49"/>
                  <a:pt x="198" y="48"/>
                </a:cubicBezTo>
                <a:cubicBezTo>
                  <a:pt x="199" y="56"/>
                  <a:pt x="201" y="45"/>
                  <a:pt x="204" y="49"/>
                </a:cubicBezTo>
                <a:close/>
                <a:moveTo>
                  <a:pt x="270" y="55"/>
                </a:moveTo>
                <a:cubicBezTo>
                  <a:pt x="268" y="52"/>
                  <a:pt x="268" y="52"/>
                  <a:pt x="268" y="52"/>
                </a:cubicBezTo>
                <a:cubicBezTo>
                  <a:pt x="269" y="52"/>
                  <a:pt x="269" y="52"/>
                  <a:pt x="269" y="52"/>
                </a:cubicBezTo>
                <a:lnTo>
                  <a:pt x="270" y="55"/>
                </a:lnTo>
                <a:close/>
                <a:moveTo>
                  <a:pt x="284" y="53"/>
                </a:moveTo>
                <a:cubicBezTo>
                  <a:pt x="287" y="53"/>
                  <a:pt x="290" y="58"/>
                  <a:pt x="289" y="62"/>
                </a:cubicBezTo>
                <a:cubicBezTo>
                  <a:pt x="286" y="61"/>
                  <a:pt x="282" y="61"/>
                  <a:pt x="281" y="56"/>
                </a:cubicBezTo>
                <a:cubicBezTo>
                  <a:pt x="282" y="59"/>
                  <a:pt x="281" y="49"/>
                  <a:pt x="284" y="53"/>
                </a:cubicBezTo>
                <a:close/>
                <a:moveTo>
                  <a:pt x="170" y="56"/>
                </a:moveTo>
                <a:cubicBezTo>
                  <a:pt x="172" y="57"/>
                  <a:pt x="175" y="66"/>
                  <a:pt x="178" y="61"/>
                </a:cubicBezTo>
                <a:cubicBezTo>
                  <a:pt x="175" y="59"/>
                  <a:pt x="175" y="59"/>
                  <a:pt x="175" y="59"/>
                </a:cubicBezTo>
                <a:cubicBezTo>
                  <a:pt x="176" y="59"/>
                  <a:pt x="176" y="59"/>
                  <a:pt x="176" y="59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6" y="64"/>
                  <a:pt x="171" y="56"/>
                  <a:pt x="170" y="56"/>
                </a:cubicBezTo>
                <a:close/>
                <a:moveTo>
                  <a:pt x="310" y="61"/>
                </a:moveTo>
                <a:cubicBezTo>
                  <a:pt x="311" y="62"/>
                  <a:pt x="315" y="65"/>
                  <a:pt x="314" y="71"/>
                </a:cubicBezTo>
                <a:cubicBezTo>
                  <a:pt x="315" y="68"/>
                  <a:pt x="311" y="64"/>
                  <a:pt x="308" y="61"/>
                </a:cubicBezTo>
                <a:cubicBezTo>
                  <a:pt x="309" y="61"/>
                  <a:pt x="309" y="62"/>
                  <a:pt x="310" y="61"/>
                </a:cubicBezTo>
                <a:close/>
                <a:moveTo>
                  <a:pt x="308" y="68"/>
                </a:moveTo>
                <a:cubicBezTo>
                  <a:pt x="307" y="68"/>
                  <a:pt x="307" y="72"/>
                  <a:pt x="305" y="69"/>
                </a:cubicBezTo>
                <a:cubicBezTo>
                  <a:pt x="305" y="66"/>
                  <a:pt x="305" y="58"/>
                  <a:pt x="301" y="60"/>
                </a:cubicBezTo>
                <a:cubicBezTo>
                  <a:pt x="303" y="66"/>
                  <a:pt x="303" y="69"/>
                  <a:pt x="307" y="72"/>
                </a:cubicBezTo>
                <a:lnTo>
                  <a:pt x="308" y="68"/>
                </a:lnTo>
                <a:close/>
                <a:moveTo>
                  <a:pt x="303" y="55"/>
                </a:moveTo>
                <a:cubicBezTo>
                  <a:pt x="297" y="57"/>
                  <a:pt x="297" y="57"/>
                  <a:pt x="297" y="57"/>
                </a:cubicBezTo>
                <a:cubicBezTo>
                  <a:pt x="300" y="65"/>
                  <a:pt x="301" y="58"/>
                  <a:pt x="303" y="55"/>
                </a:cubicBezTo>
                <a:cubicBezTo>
                  <a:pt x="304" y="54"/>
                  <a:pt x="304" y="54"/>
                  <a:pt x="304" y="54"/>
                </a:cubicBezTo>
                <a:cubicBezTo>
                  <a:pt x="304" y="54"/>
                  <a:pt x="303" y="55"/>
                  <a:pt x="303" y="55"/>
                </a:cubicBezTo>
                <a:close/>
                <a:moveTo>
                  <a:pt x="339" y="60"/>
                </a:moveTo>
                <a:cubicBezTo>
                  <a:pt x="337" y="58"/>
                  <a:pt x="337" y="58"/>
                  <a:pt x="337" y="58"/>
                </a:cubicBezTo>
                <a:cubicBezTo>
                  <a:pt x="338" y="57"/>
                  <a:pt x="338" y="56"/>
                  <a:pt x="336" y="56"/>
                </a:cubicBezTo>
                <a:cubicBezTo>
                  <a:pt x="337" y="58"/>
                  <a:pt x="337" y="58"/>
                  <a:pt x="337" y="58"/>
                </a:cubicBezTo>
                <a:cubicBezTo>
                  <a:pt x="337" y="60"/>
                  <a:pt x="335" y="62"/>
                  <a:pt x="339" y="60"/>
                </a:cubicBezTo>
                <a:close/>
                <a:moveTo>
                  <a:pt x="307" y="56"/>
                </a:moveTo>
                <a:cubicBezTo>
                  <a:pt x="312" y="57"/>
                  <a:pt x="312" y="57"/>
                  <a:pt x="312" y="57"/>
                </a:cubicBezTo>
                <a:cubicBezTo>
                  <a:pt x="310" y="58"/>
                  <a:pt x="307" y="59"/>
                  <a:pt x="307" y="56"/>
                </a:cubicBezTo>
                <a:close/>
                <a:moveTo>
                  <a:pt x="329" y="64"/>
                </a:moveTo>
                <a:cubicBezTo>
                  <a:pt x="329" y="64"/>
                  <a:pt x="334" y="63"/>
                  <a:pt x="336" y="63"/>
                </a:cubicBezTo>
                <a:cubicBezTo>
                  <a:pt x="335" y="61"/>
                  <a:pt x="330" y="60"/>
                  <a:pt x="329" y="64"/>
                </a:cubicBezTo>
                <a:close/>
                <a:moveTo>
                  <a:pt x="435" y="84"/>
                </a:moveTo>
                <a:cubicBezTo>
                  <a:pt x="433" y="88"/>
                  <a:pt x="433" y="88"/>
                  <a:pt x="433" y="88"/>
                </a:cubicBezTo>
                <a:cubicBezTo>
                  <a:pt x="436" y="89"/>
                  <a:pt x="436" y="89"/>
                  <a:pt x="436" y="89"/>
                </a:cubicBezTo>
                <a:lnTo>
                  <a:pt x="435" y="84"/>
                </a:lnTo>
                <a:close/>
                <a:moveTo>
                  <a:pt x="404" y="83"/>
                </a:moveTo>
                <a:cubicBezTo>
                  <a:pt x="403" y="83"/>
                  <a:pt x="403" y="83"/>
                  <a:pt x="403" y="83"/>
                </a:cubicBezTo>
                <a:cubicBezTo>
                  <a:pt x="401" y="85"/>
                  <a:pt x="401" y="85"/>
                  <a:pt x="401" y="85"/>
                </a:cubicBezTo>
                <a:lnTo>
                  <a:pt x="404" y="83"/>
                </a:lnTo>
                <a:close/>
                <a:moveTo>
                  <a:pt x="369" y="81"/>
                </a:moveTo>
                <a:cubicBezTo>
                  <a:pt x="370" y="81"/>
                  <a:pt x="370" y="81"/>
                  <a:pt x="370" y="80"/>
                </a:cubicBezTo>
                <a:cubicBezTo>
                  <a:pt x="373" y="78"/>
                  <a:pt x="380" y="77"/>
                  <a:pt x="383" y="78"/>
                </a:cubicBezTo>
                <a:cubicBezTo>
                  <a:pt x="385" y="76"/>
                  <a:pt x="381" y="71"/>
                  <a:pt x="380" y="69"/>
                </a:cubicBezTo>
                <a:cubicBezTo>
                  <a:pt x="380" y="85"/>
                  <a:pt x="376" y="68"/>
                  <a:pt x="372" y="73"/>
                </a:cubicBezTo>
                <a:cubicBezTo>
                  <a:pt x="373" y="74"/>
                  <a:pt x="375" y="74"/>
                  <a:pt x="375" y="77"/>
                </a:cubicBezTo>
                <a:cubicBezTo>
                  <a:pt x="374" y="78"/>
                  <a:pt x="372" y="78"/>
                  <a:pt x="371" y="77"/>
                </a:cubicBezTo>
                <a:cubicBezTo>
                  <a:pt x="371" y="76"/>
                  <a:pt x="370" y="75"/>
                  <a:pt x="370" y="75"/>
                </a:cubicBezTo>
                <a:cubicBezTo>
                  <a:pt x="370" y="76"/>
                  <a:pt x="370" y="76"/>
                  <a:pt x="371" y="77"/>
                </a:cubicBezTo>
                <a:cubicBezTo>
                  <a:pt x="371" y="78"/>
                  <a:pt x="371" y="79"/>
                  <a:pt x="370" y="80"/>
                </a:cubicBezTo>
                <a:cubicBezTo>
                  <a:pt x="370" y="80"/>
                  <a:pt x="369" y="81"/>
                  <a:pt x="369" y="81"/>
                </a:cubicBezTo>
                <a:close/>
                <a:moveTo>
                  <a:pt x="326" y="77"/>
                </a:moveTo>
                <a:cubicBezTo>
                  <a:pt x="326" y="75"/>
                  <a:pt x="328" y="74"/>
                  <a:pt x="325" y="72"/>
                </a:cubicBezTo>
                <a:cubicBezTo>
                  <a:pt x="325" y="74"/>
                  <a:pt x="325" y="75"/>
                  <a:pt x="326" y="77"/>
                </a:cubicBezTo>
                <a:cubicBezTo>
                  <a:pt x="326" y="77"/>
                  <a:pt x="327" y="78"/>
                  <a:pt x="328" y="78"/>
                </a:cubicBezTo>
                <a:cubicBezTo>
                  <a:pt x="327" y="78"/>
                  <a:pt x="327" y="77"/>
                  <a:pt x="326" y="77"/>
                </a:cubicBezTo>
                <a:close/>
                <a:moveTo>
                  <a:pt x="328" y="85"/>
                </a:moveTo>
                <a:cubicBezTo>
                  <a:pt x="322" y="78"/>
                  <a:pt x="322" y="78"/>
                  <a:pt x="322" y="78"/>
                </a:cubicBezTo>
                <a:cubicBezTo>
                  <a:pt x="324" y="82"/>
                  <a:pt x="324" y="82"/>
                  <a:pt x="324" y="82"/>
                </a:cubicBezTo>
                <a:cubicBezTo>
                  <a:pt x="321" y="78"/>
                  <a:pt x="321" y="78"/>
                  <a:pt x="321" y="78"/>
                </a:cubicBezTo>
                <a:cubicBezTo>
                  <a:pt x="321" y="82"/>
                  <a:pt x="324" y="88"/>
                  <a:pt x="328" y="85"/>
                </a:cubicBezTo>
                <a:close/>
                <a:moveTo>
                  <a:pt x="313" y="79"/>
                </a:moveTo>
                <a:cubicBezTo>
                  <a:pt x="319" y="82"/>
                  <a:pt x="319" y="82"/>
                  <a:pt x="319" y="82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8" y="78"/>
                  <a:pt x="318" y="78"/>
                  <a:pt x="318" y="78"/>
                </a:cubicBezTo>
                <a:cubicBezTo>
                  <a:pt x="319" y="81"/>
                  <a:pt x="319" y="81"/>
                  <a:pt x="319" y="81"/>
                </a:cubicBezTo>
                <a:lnTo>
                  <a:pt x="313" y="79"/>
                </a:lnTo>
                <a:close/>
                <a:moveTo>
                  <a:pt x="260" y="69"/>
                </a:moveTo>
                <a:cubicBezTo>
                  <a:pt x="257" y="69"/>
                  <a:pt x="257" y="69"/>
                  <a:pt x="257" y="69"/>
                </a:cubicBezTo>
                <a:cubicBezTo>
                  <a:pt x="257" y="69"/>
                  <a:pt x="260" y="73"/>
                  <a:pt x="263" y="72"/>
                </a:cubicBezTo>
                <a:cubicBezTo>
                  <a:pt x="259" y="82"/>
                  <a:pt x="262" y="70"/>
                  <a:pt x="256" y="74"/>
                </a:cubicBezTo>
                <a:cubicBezTo>
                  <a:pt x="263" y="74"/>
                  <a:pt x="260" y="81"/>
                  <a:pt x="259" y="85"/>
                </a:cubicBezTo>
                <a:cubicBezTo>
                  <a:pt x="258" y="79"/>
                  <a:pt x="250" y="82"/>
                  <a:pt x="253" y="70"/>
                </a:cubicBezTo>
                <a:cubicBezTo>
                  <a:pt x="255" y="72"/>
                  <a:pt x="258" y="61"/>
                  <a:pt x="260" y="69"/>
                </a:cubicBezTo>
                <a:close/>
                <a:moveTo>
                  <a:pt x="219" y="71"/>
                </a:moveTo>
                <a:cubicBezTo>
                  <a:pt x="215" y="70"/>
                  <a:pt x="215" y="70"/>
                  <a:pt x="215" y="70"/>
                </a:cubicBezTo>
                <a:cubicBezTo>
                  <a:pt x="219" y="71"/>
                  <a:pt x="219" y="71"/>
                  <a:pt x="219" y="71"/>
                </a:cubicBezTo>
                <a:close/>
                <a:moveTo>
                  <a:pt x="113" y="80"/>
                </a:moveTo>
                <a:cubicBezTo>
                  <a:pt x="114" y="86"/>
                  <a:pt x="119" y="80"/>
                  <a:pt x="119" y="77"/>
                </a:cubicBezTo>
                <a:cubicBezTo>
                  <a:pt x="118" y="79"/>
                  <a:pt x="115" y="79"/>
                  <a:pt x="113" y="80"/>
                </a:cubicBezTo>
                <a:close/>
                <a:moveTo>
                  <a:pt x="74" y="84"/>
                </a:moveTo>
                <a:cubicBezTo>
                  <a:pt x="76" y="83"/>
                  <a:pt x="80" y="89"/>
                  <a:pt x="80" y="83"/>
                </a:cubicBezTo>
                <a:cubicBezTo>
                  <a:pt x="75" y="81"/>
                  <a:pt x="75" y="81"/>
                  <a:pt x="75" y="81"/>
                </a:cubicBezTo>
                <a:cubicBezTo>
                  <a:pt x="75" y="83"/>
                  <a:pt x="73" y="81"/>
                  <a:pt x="74" y="84"/>
                </a:cubicBezTo>
                <a:close/>
                <a:moveTo>
                  <a:pt x="47" y="91"/>
                </a:moveTo>
                <a:cubicBezTo>
                  <a:pt x="44" y="85"/>
                  <a:pt x="44" y="85"/>
                  <a:pt x="44" y="85"/>
                </a:cubicBezTo>
                <a:cubicBezTo>
                  <a:pt x="46" y="86"/>
                  <a:pt x="46" y="86"/>
                  <a:pt x="46" y="86"/>
                </a:cubicBezTo>
                <a:lnTo>
                  <a:pt x="47" y="91"/>
                </a:lnTo>
                <a:close/>
                <a:moveTo>
                  <a:pt x="53" y="97"/>
                </a:moveTo>
                <a:cubicBezTo>
                  <a:pt x="53" y="98"/>
                  <a:pt x="49" y="97"/>
                  <a:pt x="50" y="94"/>
                </a:cubicBezTo>
                <a:lnTo>
                  <a:pt x="53" y="97"/>
                </a:lnTo>
                <a:close/>
                <a:moveTo>
                  <a:pt x="25" y="100"/>
                </a:moveTo>
                <a:cubicBezTo>
                  <a:pt x="28" y="105"/>
                  <a:pt x="28" y="105"/>
                  <a:pt x="28" y="105"/>
                </a:cubicBezTo>
                <a:cubicBezTo>
                  <a:pt x="26" y="106"/>
                  <a:pt x="26" y="106"/>
                  <a:pt x="26" y="106"/>
                </a:cubicBezTo>
                <a:lnTo>
                  <a:pt x="25" y="100"/>
                </a:lnTo>
                <a:close/>
                <a:moveTo>
                  <a:pt x="25" y="95"/>
                </a:moveTo>
                <a:cubicBezTo>
                  <a:pt x="26" y="96"/>
                  <a:pt x="27" y="97"/>
                  <a:pt x="27" y="98"/>
                </a:cubicBezTo>
                <a:cubicBezTo>
                  <a:pt x="28" y="99"/>
                  <a:pt x="30" y="99"/>
                  <a:pt x="31" y="97"/>
                </a:cubicBezTo>
                <a:cubicBezTo>
                  <a:pt x="30" y="95"/>
                  <a:pt x="30" y="97"/>
                  <a:pt x="29" y="96"/>
                </a:cubicBezTo>
                <a:cubicBezTo>
                  <a:pt x="29" y="96"/>
                  <a:pt x="30" y="94"/>
                  <a:pt x="31" y="94"/>
                </a:cubicBezTo>
                <a:cubicBezTo>
                  <a:pt x="31" y="100"/>
                  <a:pt x="32" y="99"/>
                  <a:pt x="33" y="104"/>
                </a:cubicBezTo>
                <a:cubicBezTo>
                  <a:pt x="30" y="108"/>
                  <a:pt x="29" y="102"/>
                  <a:pt x="27" y="98"/>
                </a:cubicBezTo>
                <a:cubicBezTo>
                  <a:pt x="26" y="97"/>
                  <a:pt x="26" y="96"/>
                  <a:pt x="25" y="95"/>
                </a:cubicBezTo>
                <a:close/>
                <a:moveTo>
                  <a:pt x="39" y="89"/>
                </a:moveTo>
                <a:cubicBezTo>
                  <a:pt x="39" y="90"/>
                  <a:pt x="39" y="91"/>
                  <a:pt x="39" y="92"/>
                </a:cubicBezTo>
                <a:cubicBezTo>
                  <a:pt x="37" y="94"/>
                  <a:pt x="35" y="96"/>
                  <a:pt x="39" y="101"/>
                </a:cubicBezTo>
                <a:cubicBezTo>
                  <a:pt x="41" y="99"/>
                  <a:pt x="41" y="99"/>
                  <a:pt x="41" y="99"/>
                </a:cubicBezTo>
                <a:cubicBezTo>
                  <a:pt x="40" y="100"/>
                  <a:pt x="40" y="99"/>
                  <a:pt x="39" y="98"/>
                </a:cubicBezTo>
                <a:cubicBezTo>
                  <a:pt x="41" y="95"/>
                  <a:pt x="43" y="99"/>
                  <a:pt x="44" y="99"/>
                </a:cubicBezTo>
                <a:cubicBezTo>
                  <a:pt x="43" y="97"/>
                  <a:pt x="40" y="96"/>
                  <a:pt x="39" y="92"/>
                </a:cubicBezTo>
                <a:cubicBezTo>
                  <a:pt x="40" y="91"/>
                  <a:pt x="40" y="91"/>
                  <a:pt x="41" y="90"/>
                </a:cubicBezTo>
                <a:cubicBezTo>
                  <a:pt x="42" y="90"/>
                  <a:pt x="42" y="91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2" y="89"/>
                  <a:pt x="41" y="89"/>
                  <a:pt x="41" y="90"/>
                </a:cubicBezTo>
                <a:cubicBezTo>
                  <a:pt x="40" y="89"/>
                  <a:pt x="40" y="88"/>
                  <a:pt x="39" y="89"/>
                </a:cubicBezTo>
                <a:close/>
                <a:moveTo>
                  <a:pt x="22" y="92"/>
                </a:moveTo>
                <a:cubicBezTo>
                  <a:pt x="21" y="91"/>
                  <a:pt x="21" y="89"/>
                  <a:pt x="20" y="88"/>
                </a:cubicBezTo>
                <a:cubicBezTo>
                  <a:pt x="18" y="87"/>
                  <a:pt x="18" y="87"/>
                  <a:pt x="18" y="87"/>
                </a:cubicBezTo>
                <a:cubicBezTo>
                  <a:pt x="17" y="90"/>
                  <a:pt x="20" y="92"/>
                  <a:pt x="22" y="92"/>
                </a:cubicBezTo>
                <a:close/>
                <a:moveTo>
                  <a:pt x="102" y="77"/>
                </a:moveTo>
                <a:cubicBezTo>
                  <a:pt x="103" y="78"/>
                  <a:pt x="107" y="77"/>
                  <a:pt x="107" y="81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6" y="76"/>
                  <a:pt x="103" y="72"/>
                  <a:pt x="104" y="71"/>
                </a:cubicBezTo>
                <a:cubicBezTo>
                  <a:pt x="103" y="74"/>
                  <a:pt x="101" y="72"/>
                  <a:pt x="102" y="77"/>
                </a:cubicBezTo>
                <a:close/>
                <a:moveTo>
                  <a:pt x="213" y="71"/>
                </a:moveTo>
                <a:cubicBezTo>
                  <a:pt x="211" y="69"/>
                  <a:pt x="206" y="74"/>
                  <a:pt x="205" y="67"/>
                </a:cubicBezTo>
                <a:cubicBezTo>
                  <a:pt x="203" y="74"/>
                  <a:pt x="210" y="73"/>
                  <a:pt x="213" y="71"/>
                </a:cubicBezTo>
                <a:close/>
                <a:moveTo>
                  <a:pt x="213" y="63"/>
                </a:moveTo>
                <a:cubicBezTo>
                  <a:pt x="214" y="64"/>
                  <a:pt x="214" y="64"/>
                  <a:pt x="215" y="64"/>
                </a:cubicBezTo>
                <a:cubicBezTo>
                  <a:pt x="216" y="65"/>
                  <a:pt x="216" y="71"/>
                  <a:pt x="219" y="68"/>
                </a:cubicBezTo>
                <a:cubicBezTo>
                  <a:pt x="218" y="66"/>
                  <a:pt x="217" y="68"/>
                  <a:pt x="216" y="67"/>
                </a:cubicBezTo>
                <a:cubicBezTo>
                  <a:pt x="217" y="63"/>
                  <a:pt x="216" y="64"/>
                  <a:pt x="215" y="64"/>
                </a:cubicBezTo>
                <a:cubicBezTo>
                  <a:pt x="214" y="63"/>
                  <a:pt x="214" y="63"/>
                  <a:pt x="213" y="63"/>
                </a:cubicBezTo>
                <a:close/>
                <a:moveTo>
                  <a:pt x="150" y="60"/>
                </a:moveTo>
                <a:cubicBezTo>
                  <a:pt x="153" y="59"/>
                  <a:pt x="153" y="59"/>
                  <a:pt x="153" y="59"/>
                </a:cubicBezTo>
                <a:cubicBezTo>
                  <a:pt x="155" y="64"/>
                  <a:pt x="155" y="64"/>
                  <a:pt x="155" y="64"/>
                </a:cubicBezTo>
                <a:lnTo>
                  <a:pt x="150" y="60"/>
                </a:lnTo>
                <a:close/>
                <a:moveTo>
                  <a:pt x="119" y="56"/>
                </a:moveTo>
                <a:cubicBezTo>
                  <a:pt x="122" y="57"/>
                  <a:pt x="122" y="57"/>
                  <a:pt x="122" y="57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1" y="59"/>
                  <a:pt x="121" y="61"/>
                  <a:pt x="122" y="62"/>
                </a:cubicBezTo>
                <a:cubicBezTo>
                  <a:pt x="122" y="62"/>
                  <a:pt x="123" y="62"/>
                  <a:pt x="123" y="63"/>
                </a:cubicBezTo>
                <a:cubicBezTo>
                  <a:pt x="123" y="63"/>
                  <a:pt x="122" y="62"/>
                  <a:pt x="122" y="62"/>
                </a:cubicBezTo>
                <a:cubicBezTo>
                  <a:pt x="120" y="62"/>
                  <a:pt x="117" y="63"/>
                  <a:pt x="117" y="59"/>
                </a:cubicBezTo>
                <a:cubicBezTo>
                  <a:pt x="118" y="60"/>
                  <a:pt x="121" y="60"/>
                  <a:pt x="121" y="57"/>
                </a:cubicBezTo>
                <a:lnTo>
                  <a:pt x="119" y="56"/>
                </a:lnTo>
                <a:close/>
                <a:moveTo>
                  <a:pt x="56" y="61"/>
                </a:moveTo>
                <a:cubicBezTo>
                  <a:pt x="58" y="62"/>
                  <a:pt x="58" y="63"/>
                  <a:pt x="60" y="59"/>
                </a:cubicBezTo>
                <a:cubicBezTo>
                  <a:pt x="58" y="59"/>
                  <a:pt x="56" y="59"/>
                  <a:pt x="56" y="61"/>
                </a:cubicBezTo>
                <a:close/>
                <a:moveTo>
                  <a:pt x="135" y="50"/>
                </a:moveTo>
                <a:cubicBezTo>
                  <a:pt x="135" y="53"/>
                  <a:pt x="138" y="52"/>
                  <a:pt x="137" y="56"/>
                </a:cubicBezTo>
                <a:cubicBezTo>
                  <a:pt x="136" y="57"/>
                  <a:pt x="136" y="57"/>
                  <a:pt x="136" y="57"/>
                </a:cubicBezTo>
                <a:cubicBezTo>
                  <a:pt x="138" y="55"/>
                  <a:pt x="138" y="64"/>
                  <a:pt x="141" y="60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41" y="58"/>
                  <a:pt x="135" y="54"/>
                  <a:pt x="139" y="52"/>
                </a:cubicBezTo>
                <a:cubicBezTo>
                  <a:pt x="140" y="51"/>
                  <a:pt x="136" y="49"/>
                  <a:pt x="135" y="50"/>
                </a:cubicBezTo>
                <a:close/>
                <a:moveTo>
                  <a:pt x="50" y="54"/>
                </a:moveTo>
                <a:cubicBezTo>
                  <a:pt x="52" y="54"/>
                  <a:pt x="53" y="62"/>
                  <a:pt x="56" y="58"/>
                </a:cubicBezTo>
                <a:cubicBezTo>
                  <a:pt x="53" y="57"/>
                  <a:pt x="52" y="50"/>
                  <a:pt x="50" y="54"/>
                </a:cubicBezTo>
                <a:close/>
                <a:moveTo>
                  <a:pt x="112" y="41"/>
                </a:moveTo>
                <a:cubicBezTo>
                  <a:pt x="112" y="40"/>
                  <a:pt x="112" y="40"/>
                  <a:pt x="112" y="40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5" y="43"/>
                  <a:pt x="115" y="43"/>
                  <a:pt x="115" y="43"/>
                </a:cubicBezTo>
                <a:lnTo>
                  <a:pt x="112" y="41"/>
                </a:lnTo>
                <a:close/>
                <a:moveTo>
                  <a:pt x="57" y="97"/>
                </a:moveTo>
                <a:cubicBezTo>
                  <a:pt x="57" y="97"/>
                  <a:pt x="58" y="97"/>
                  <a:pt x="58" y="97"/>
                </a:cubicBezTo>
                <a:cubicBezTo>
                  <a:pt x="58" y="97"/>
                  <a:pt x="57" y="97"/>
                  <a:pt x="57" y="97"/>
                </a:cubicBezTo>
                <a:close/>
                <a:moveTo>
                  <a:pt x="224" y="88"/>
                </a:moveTo>
                <a:cubicBezTo>
                  <a:pt x="223" y="89"/>
                  <a:pt x="223" y="89"/>
                  <a:pt x="223" y="90"/>
                </a:cubicBezTo>
                <a:cubicBezTo>
                  <a:pt x="224" y="90"/>
                  <a:pt x="224" y="89"/>
                  <a:pt x="224" y="88"/>
                </a:cubicBezTo>
                <a:close/>
                <a:moveTo>
                  <a:pt x="230" y="93"/>
                </a:moveTo>
                <a:cubicBezTo>
                  <a:pt x="230" y="93"/>
                  <a:pt x="230" y="93"/>
                  <a:pt x="230" y="93"/>
                </a:cubicBezTo>
                <a:cubicBezTo>
                  <a:pt x="230" y="93"/>
                  <a:pt x="230" y="93"/>
                  <a:pt x="230" y="93"/>
                </a:cubicBezTo>
                <a:close/>
                <a:moveTo>
                  <a:pt x="465" y="113"/>
                </a:moveTo>
                <a:cubicBezTo>
                  <a:pt x="467" y="114"/>
                  <a:pt x="468" y="119"/>
                  <a:pt x="468" y="114"/>
                </a:cubicBezTo>
                <a:cubicBezTo>
                  <a:pt x="468" y="111"/>
                  <a:pt x="467" y="114"/>
                  <a:pt x="465" y="113"/>
                </a:cubicBezTo>
                <a:close/>
                <a:moveTo>
                  <a:pt x="464" y="107"/>
                </a:moveTo>
                <a:cubicBezTo>
                  <a:pt x="463" y="106"/>
                  <a:pt x="462" y="105"/>
                  <a:pt x="462" y="103"/>
                </a:cubicBezTo>
                <a:cubicBezTo>
                  <a:pt x="462" y="106"/>
                  <a:pt x="463" y="106"/>
                  <a:pt x="464" y="107"/>
                </a:cubicBezTo>
                <a:close/>
                <a:moveTo>
                  <a:pt x="464" y="107"/>
                </a:moveTo>
                <a:cubicBezTo>
                  <a:pt x="465" y="107"/>
                  <a:pt x="466" y="108"/>
                  <a:pt x="468" y="107"/>
                </a:cubicBezTo>
                <a:cubicBezTo>
                  <a:pt x="467" y="105"/>
                  <a:pt x="465" y="107"/>
                  <a:pt x="464" y="107"/>
                </a:cubicBezTo>
                <a:close/>
                <a:moveTo>
                  <a:pt x="441" y="108"/>
                </a:moveTo>
                <a:cubicBezTo>
                  <a:pt x="441" y="105"/>
                  <a:pt x="434" y="101"/>
                  <a:pt x="441" y="100"/>
                </a:cubicBezTo>
                <a:cubicBezTo>
                  <a:pt x="441" y="100"/>
                  <a:pt x="438" y="100"/>
                  <a:pt x="437" y="97"/>
                </a:cubicBezTo>
                <a:cubicBezTo>
                  <a:pt x="438" y="102"/>
                  <a:pt x="437" y="106"/>
                  <a:pt x="441" y="108"/>
                </a:cubicBezTo>
                <a:close/>
                <a:moveTo>
                  <a:pt x="431" y="94"/>
                </a:moveTo>
                <a:cubicBezTo>
                  <a:pt x="431" y="94"/>
                  <a:pt x="430" y="94"/>
                  <a:pt x="429" y="94"/>
                </a:cubicBezTo>
                <a:cubicBezTo>
                  <a:pt x="430" y="94"/>
                  <a:pt x="430" y="94"/>
                  <a:pt x="431" y="94"/>
                </a:cubicBezTo>
                <a:close/>
                <a:moveTo>
                  <a:pt x="429" y="94"/>
                </a:moveTo>
                <a:cubicBezTo>
                  <a:pt x="428" y="93"/>
                  <a:pt x="427" y="87"/>
                  <a:pt x="424" y="89"/>
                </a:cubicBezTo>
                <a:cubicBezTo>
                  <a:pt x="425" y="92"/>
                  <a:pt x="425" y="95"/>
                  <a:pt x="426" y="96"/>
                </a:cubicBezTo>
                <a:cubicBezTo>
                  <a:pt x="426" y="93"/>
                  <a:pt x="428" y="94"/>
                  <a:pt x="429" y="94"/>
                </a:cubicBezTo>
                <a:close/>
                <a:moveTo>
                  <a:pt x="357" y="102"/>
                </a:moveTo>
                <a:cubicBezTo>
                  <a:pt x="360" y="103"/>
                  <a:pt x="360" y="103"/>
                  <a:pt x="360" y="103"/>
                </a:cubicBezTo>
                <a:cubicBezTo>
                  <a:pt x="361" y="101"/>
                  <a:pt x="359" y="101"/>
                  <a:pt x="359" y="100"/>
                </a:cubicBezTo>
                <a:cubicBezTo>
                  <a:pt x="358" y="101"/>
                  <a:pt x="356" y="101"/>
                  <a:pt x="357" y="102"/>
                </a:cubicBezTo>
                <a:close/>
                <a:moveTo>
                  <a:pt x="345" y="87"/>
                </a:moveTo>
                <a:cubicBezTo>
                  <a:pt x="344" y="93"/>
                  <a:pt x="344" y="93"/>
                  <a:pt x="344" y="93"/>
                </a:cubicBezTo>
                <a:cubicBezTo>
                  <a:pt x="345" y="94"/>
                  <a:pt x="344" y="89"/>
                  <a:pt x="347" y="90"/>
                </a:cubicBezTo>
                <a:lnTo>
                  <a:pt x="345" y="87"/>
                </a:lnTo>
                <a:close/>
                <a:moveTo>
                  <a:pt x="352" y="59"/>
                </a:moveTo>
                <a:cubicBezTo>
                  <a:pt x="353" y="59"/>
                  <a:pt x="353" y="59"/>
                  <a:pt x="353" y="59"/>
                </a:cubicBezTo>
                <a:cubicBezTo>
                  <a:pt x="353" y="59"/>
                  <a:pt x="353" y="59"/>
                  <a:pt x="353" y="59"/>
                </a:cubicBezTo>
                <a:lnTo>
                  <a:pt x="352" y="59"/>
                </a:lnTo>
                <a:close/>
                <a:moveTo>
                  <a:pt x="334" y="102"/>
                </a:moveTo>
                <a:cubicBezTo>
                  <a:pt x="333" y="94"/>
                  <a:pt x="333" y="94"/>
                  <a:pt x="333" y="94"/>
                </a:cubicBezTo>
                <a:cubicBezTo>
                  <a:pt x="332" y="94"/>
                  <a:pt x="332" y="100"/>
                  <a:pt x="334" y="102"/>
                </a:cubicBezTo>
                <a:close/>
                <a:moveTo>
                  <a:pt x="318" y="98"/>
                </a:moveTo>
                <a:cubicBezTo>
                  <a:pt x="323" y="100"/>
                  <a:pt x="323" y="100"/>
                  <a:pt x="323" y="100"/>
                </a:cubicBezTo>
                <a:cubicBezTo>
                  <a:pt x="322" y="98"/>
                  <a:pt x="322" y="98"/>
                  <a:pt x="322" y="98"/>
                </a:cubicBezTo>
                <a:lnTo>
                  <a:pt x="318" y="98"/>
                </a:lnTo>
                <a:close/>
                <a:moveTo>
                  <a:pt x="305" y="93"/>
                </a:moveTo>
                <a:cubicBezTo>
                  <a:pt x="308" y="95"/>
                  <a:pt x="308" y="95"/>
                  <a:pt x="308" y="95"/>
                </a:cubicBezTo>
                <a:cubicBezTo>
                  <a:pt x="309" y="94"/>
                  <a:pt x="309" y="94"/>
                  <a:pt x="309" y="94"/>
                </a:cubicBezTo>
                <a:lnTo>
                  <a:pt x="305" y="93"/>
                </a:lnTo>
                <a:close/>
                <a:moveTo>
                  <a:pt x="173" y="79"/>
                </a:moveTo>
                <a:cubicBezTo>
                  <a:pt x="171" y="80"/>
                  <a:pt x="165" y="78"/>
                  <a:pt x="166" y="84"/>
                </a:cubicBezTo>
                <a:cubicBezTo>
                  <a:pt x="168" y="76"/>
                  <a:pt x="172" y="86"/>
                  <a:pt x="173" y="79"/>
                </a:cubicBezTo>
                <a:close/>
                <a:moveTo>
                  <a:pt x="68" y="94"/>
                </a:moveTo>
                <a:cubicBezTo>
                  <a:pt x="63" y="93"/>
                  <a:pt x="63" y="93"/>
                  <a:pt x="63" y="93"/>
                </a:cubicBezTo>
                <a:cubicBezTo>
                  <a:pt x="67" y="94"/>
                  <a:pt x="64" y="97"/>
                  <a:pt x="68" y="94"/>
                </a:cubicBezTo>
                <a:close/>
                <a:moveTo>
                  <a:pt x="424" y="167"/>
                </a:moveTo>
                <a:cubicBezTo>
                  <a:pt x="425" y="167"/>
                  <a:pt x="425" y="167"/>
                  <a:pt x="425" y="167"/>
                </a:cubicBezTo>
                <a:cubicBezTo>
                  <a:pt x="425" y="167"/>
                  <a:pt x="425" y="167"/>
                  <a:pt x="424" y="167"/>
                </a:cubicBezTo>
                <a:close/>
                <a:moveTo>
                  <a:pt x="424" y="167"/>
                </a:moveTo>
                <a:cubicBezTo>
                  <a:pt x="422" y="165"/>
                  <a:pt x="419" y="166"/>
                  <a:pt x="418" y="167"/>
                </a:cubicBezTo>
                <a:cubicBezTo>
                  <a:pt x="421" y="173"/>
                  <a:pt x="423" y="168"/>
                  <a:pt x="424" y="167"/>
                </a:cubicBezTo>
                <a:close/>
                <a:moveTo>
                  <a:pt x="427" y="177"/>
                </a:moveTo>
                <a:cubicBezTo>
                  <a:pt x="430" y="178"/>
                  <a:pt x="430" y="178"/>
                  <a:pt x="430" y="178"/>
                </a:cubicBezTo>
                <a:cubicBezTo>
                  <a:pt x="429" y="178"/>
                  <a:pt x="427" y="174"/>
                  <a:pt x="427" y="177"/>
                </a:cubicBezTo>
                <a:close/>
                <a:moveTo>
                  <a:pt x="428" y="171"/>
                </a:moveTo>
                <a:cubicBezTo>
                  <a:pt x="426" y="170"/>
                  <a:pt x="426" y="170"/>
                  <a:pt x="426" y="170"/>
                </a:cubicBezTo>
                <a:cubicBezTo>
                  <a:pt x="427" y="172"/>
                  <a:pt x="427" y="172"/>
                  <a:pt x="427" y="172"/>
                </a:cubicBezTo>
                <a:lnTo>
                  <a:pt x="428" y="171"/>
                </a:lnTo>
                <a:close/>
                <a:moveTo>
                  <a:pt x="495" y="116"/>
                </a:moveTo>
                <a:cubicBezTo>
                  <a:pt x="498" y="117"/>
                  <a:pt x="499" y="118"/>
                  <a:pt x="501" y="118"/>
                </a:cubicBezTo>
                <a:lnTo>
                  <a:pt x="495" y="116"/>
                </a:lnTo>
                <a:close/>
                <a:moveTo>
                  <a:pt x="523" y="125"/>
                </a:moveTo>
                <a:cubicBezTo>
                  <a:pt x="523" y="125"/>
                  <a:pt x="523" y="125"/>
                  <a:pt x="523" y="125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lnTo>
                  <a:pt x="523" y="125"/>
                </a:lnTo>
                <a:close/>
                <a:moveTo>
                  <a:pt x="500" y="119"/>
                </a:moveTo>
                <a:cubicBezTo>
                  <a:pt x="500" y="120"/>
                  <a:pt x="500" y="120"/>
                  <a:pt x="500" y="120"/>
                </a:cubicBezTo>
                <a:cubicBezTo>
                  <a:pt x="501" y="120"/>
                  <a:pt x="501" y="120"/>
                  <a:pt x="500" y="119"/>
                </a:cubicBezTo>
                <a:close/>
                <a:moveTo>
                  <a:pt x="466" y="136"/>
                </a:moveTo>
                <a:cubicBezTo>
                  <a:pt x="466" y="137"/>
                  <a:pt x="468" y="139"/>
                  <a:pt x="469" y="140"/>
                </a:cubicBezTo>
                <a:cubicBezTo>
                  <a:pt x="468" y="138"/>
                  <a:pt x="466" y="134"/>
                  <a:pt x="466" y="136"/>
                </a:cubicBezTo>
                <a:close/>
                <a:moveTo>
                  <a:pt x="557" y="113"/>
                </a:moveTo>
                <a:cubicBezTo>
                  <a:pt x="560" y="114"/>
                  <a:pt x="560" y="114"/>
                  <a:pt x="560" y="114"/>
                </a:cubicBezTo>
                <a:cubicBezTo>
                  <a:pt x="560" y="113"/>
                  <a:pt x="558" y="113"/>
                  <a:pt x="557" y="113"/>
                </a:cubicBezTo>
                <a:close/>
                <a:moveTo>
                  <a:pt x="575" y="142"/>
                </a:moveTo>
                <a:cubicBezTo>
                  <a:pt x="574" y="142"/>
                  <a:pt x="574" y="142"/>
                  <a:pt x="574" y="142"/>
                </a:cubicBezTo>
                <a:cubicBezTo>
                  <a:pt x="575" y="143"/>
                  <a:pt x="576" y="143"/>
                  <a:pt x="578" y="144"/>
                </a:cubicBezTo>
                <a:lnTo>
                  <a:pt x="575" y="142"/>
                </a:lnTo>
                <a:close/>
                <a:moveTo>
                  <a:pt x="502" y="122"/>
                </a:moveTo>
                <a:cubicBezTo>
                  <a:pt x="504" y="123"/>
                  <a:pt x="504" y="123"/>
                  <a:pt x="504" y="123"/>
                </a:cubicBezTo>
                <a:cubicBezTo>
                  <a:pt x="504" y="123"/>
                  <a:pt x="504" y="123"/>
                  <a:pt x="504" y="123"/>
                </a:cubicBezTo>
                <a:cubicBezTo>
                  <a:pt x="502" y="122"/>
                  <a:pt x="502" y="122"/>
                  <a:pt x="502" y="122"/>
                </a:cubicBezTo>
                <a:close/>
                <a:moveTo>
                  <a:pt x="560" y="102"/>
                </a:moveTo>
                <a:cubicBezTo>
                  <a:pt x="558" y="102"/>
                  <a:pt x="557" y="103"/>
                  <a:pt x="556" y="103"/>
                </a:cubicBezTo>
                <a:cubicBezTo>
                  <a:pt x="558" y="103"/>
                  <a:pt x="560" y="103"/>
                  <a:pt x="560" y="102"/>
                </a:cubicBezTo>
                <a:close/>
                <a:moveTo>
                  <a:pt x="523" y="124"/>
                </a:move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lose/>
                <a:moveTo>
                  <a:pt x="567" y="146"/>
                </a:moveTo>
                <a:cubicBezTo>
                  <a:pt x="566" y="146"/>
                  <a:pt x="565" y="146"/>
                  <a:pt x="564" y="146"/>
                </a:cubicBezTo>
                <a:cubicBezTo>
                  <a:pt x="565" y="147"/>
                  <a:pt x="567" y="147"/>
                  <a:pt x="567" y="146"/>
                </a:cubicBezTo>
                <a:close/>
                <a:moveTo>
                  <a:pt x="470" y="141"/>
                </a:moveTo>
                <a:cubicBezTo>
                  <a:pt x="469" y="140"/>
                  <a:pt x="469" y="140"/>
                  <a:pt x="469" y="140"/>
                </a:cubicBezTo>
                <a:cubicBezTo>
                  <a:pt x="470" y="141"/>
                  <a:pt x="470" y="141"/>
                  <a:pt x="470" y="141"/>
                </a:cubicBezTo>
                <a:close/>
                <a:moveTo>
                  <a:pt x="431" y="163"/>
                </a:moveTo>
                <a:cubicBezTo>
                  <a:pt x="430" y="162"/>
                  <a:pt x="429" y="160"/>
                  <a:pt x="429" y="161"/>
                </a:cubicBezTo>
                <a:cubicBezTo>
                  <a:pt x="430" y="162"/>
                  <a:pt x="430" y="163"/>
                  <a:pt x="431" y="163"/>
                </a:cubicBezTo>
                <a:close/>
                <a:moveTo>
                  <a:pt x="458" y="4"/>
                </a:moveTo>
                <a:cubicBezTo>
                  <a:pt x="458" y="5"/>
                  <a:pt x="458" y="5"/>
                  <a:pt x="458" y="5"/>
                </a:cubicBezTo>
                <a:cubicBezTo>
                  <a:pt x="458" y="4"/>
                  <a:pt x="458" y="4"/>
                  <a:pt x="458" y="4"/>
                </a:cubicBezTo>
                <a:close/>
                <a:moveTo>
                  <a:pt x="461" y="34"/>
                </a:moveTo>
                <a:cubicBezTo>
                  <a:pt x="461" y="33"/>
                  <a:pt x="462" y="33"/>
                  <a:pt x="462" y="33"/>
                </a:cubicBezTo>
                <a:cubicBezTo>
                  <a:pt x="461" y="33"/>
                  <a:pt x="460" y="34"/>
                  <a:pt x="461" y="34"/>
                </a:cubicBezTo>
                <a:close/>
                <a:moveTo>
                  <a:pt x="524" y="32"/>
                </a:moveTo>
                <a:cubicBezTo>
                  <a:pt x="520" y="39"/>
                  <a:pt x="520" y="39"/>
                  <a:pt x="520" y="39"/>
                </a:cubicBezTo>
                <a:cubicBezTo>
                  <a:pt x="523" y="38"/>
                  <a:pt x="524" y="39"/>
                  <a:pt x="526" y="37"/>
                </a:cubicBezTo>
                <a:cubicBezTo>
                  <a:pt x="523" y="40"/>
                  <a:pt x="523" y="40"/>
                  <a:pt x="523" y="40"/>
                </a:cubicBezTo>
                <a:cubicBezTo>
                  <a:pt x="526" y="39"/>
                  <a:pt x="526" y="39"/>
                  <a:pt x="526" y="39"/>
                </a:cubicBezTo>
                <a:cubicBezTo>
                  <a:pt x="533" y="42"/>
                  <a:pt x="517" y="57"/>
                  <a:pt x="531" y="58"/>
                </a:cubicBezTo>
                <a:cubicBezTo>
                  <a:pt x="532" y="57"/>
                  <a:pt x="532" y="57"/>
                  <a:pt x="532" y="57"/>
                </a:cubicBezTo>
                <a:cubicBezTo>
                  <a:pt x="528" y="64"/>
                  <a:pt x="528" y="64"/>
                  <a:pt x="528" y="64"/>
                </a:cubicBezTo>
                <a:cubicBezTo>
                  <a:pt x="529" y="64"/>
                  <a:pt x="534" y="62"/>
                  <a:pt x="536" y="62"/>
                </a:cubicBezTo>
                <a:cubicBezTo>
                  <a:pt x="531" y="64"/>
                  <a:pt x="536" y="64"/>
                  <a:pt x="532" y="67"/>
                </a:cubicBezTo>
                <a:cubicBezTo>
                  <a:pt x="535" y="67"/>
                  <a:pt x="536" y="65"/>
                  <a:pt x="537" y="64"/>
                </a:cubicBezTo>
                <a:cubicBezTo>
                  <a:pt x="541" y="64"/>
                  <a:pt x="541" y="66"/>
                  <a:pt x="541" y="68"/>
                </a:cubicBezTo>
                <a:cubicBezTo>
                  <a:pt x="541" y="69"/>
                  <a:pt x="540" y="69"/>
                  <a:pt x="541" y="69"/>
                </a:cubicBezTo>
                <a:cubicBezTo>
                  <a:pt x="541" y="71"/>
                  <a:pt x="541" y="71"/>
                  <a:pt x="541" y="71"/>
                </a:cubicBezTo>
                <a:cubicBezTo>
                  <a:pt x="541" y="72"/>
                  <a:pt x="541" y="72"/>
                  <a:pt x="542" y="73"/>
                </a:cubicBezTo>
                <a:cubicBezTo>
                  <a:pt x="542" y="75"/>
                  <a:pt x="544" y="77"/>
                  <a:pt x="546" y="78"/>
                </a:cubicBezTo>
                <a:cubicBezTo>
                  <a:pt x="540" y="76"/>
                  <a:pt x="538" y="75"/>
                  <a:pt x="536" y="74"/>
                </a:cubicBezTo>
                <a:cubicBezTo>
                  <a:pt x="535" y="73"/>
                  <a:pt x="535" y="73"/>
                  <a:pt x="534" y="72"/>
                </a:cubicBezTo>
                <a:cubicBezTo>
                  <a:pt x="533" y="72"/>
                  <a:pt x="533" y="72"/>
                  <a:pt x="532" y="72"/>
                </a:cubicBezTo>
                <a:cubicBezTo>
                  <a:pt x="531" y="73"/>
                  <a:pt x="531" y="73"/>
                  <a:pt x="532" y="74"/>
                </a:cubicBezTo>
                <a:cubicBezTo>
                  <a:pt x="533" y="75"/>
                  <a:pt x="533" y="76"/>
                  <a:pt x="534" y="76"/>
                </a:cubicBezTo>
                <a:cubicBezTo>
                  <a:pt x="536" y="77"/>
                  <a:pt x="538" y="79"/>
                  <a:pt x="538" y="82"/>
                </a:cubicBezTo>
                <a:cubicBezTo>
                  <a:pt x="539" y="78"/>
                  <a:pt x="539" y="78"/>
                  <a:pt x="539" y="78"/>
                </a:cubicBezTo>
                <a:cubicBezTo>
                  <a:pt x="544" y="78"/>
                  <a:pt x="544" y="81"/>
                  <a:pt x="545" y="83"/>
                </a:cubicBezTo>
                <a:cubicBezTo>
                  <a:pt x="545" y="86"/>
                  <a:pt x="545" y="88"/>
                  <a:pt x="550" y="87"/>
                </a:cubicBezTo>
                <a:cubicBezTo>
                  <a:pt x="550" y="89"/>
                  <a:pt x="549" y="91"/>
                  <a:pt x="548" y="94"/>
                </a:cubicBezTo>
                <a:cubicBezTo>
                  <a:pt x="546" y="96"/>
                  <a:pt x="545" y="98"/>
                  <a:pt x="548" y="99"/>
                </a:cubicBezTo>
                <a:cubicBezTo>
                  <a:pt x="550" y="99"/>
                  <a:pt x="553" y="98"/>
                  <a:pt x="555" y="97"/>
                </a:cubicBezTo>
                <a:cubicBezTo>
                  <a:pt x="558" y="101"/>
                  <a:pt x="558" y="101"/>
                  <a:pt x="558" y="101"/>
                </a:cubicBezTo>
                <a:cubicBezTo>
                  <a:pt x="552" y="101"/>
                  <a:pt x="552" y="101"/>
                  <a:pt x="552" y="101"/>
                </a:cubicBezTo>
                <a:cubicBezTo>
                  <a:pt x="553" y="103"/>
                  <a:pt x="554" y="103"/>
                  <a:pt x="556" y="103"/>
                </a:cubicBezTo>
                <a:cubicBezTo>
                  <a:pt x="553" y="105"/>
                  <a:pt x="554" y="106"/>
                  <a:pt x="554" y="108"/>
                </a:cubicBezTo>
                <a:cubicBezTo>
                  <a:pt x="555" y="109"/>
                  <a:pt x="556" y="111"/>
                  <a:pt x="554" y="113"/>
                </a:cubicBezTo>
                <a:cubicBezTo>
                  <a:pt x="557" y="113"/>
                  <a:pt x="557" y="113"/>
                  <a:pt x="557" y="113"/>
                </a:cubicBezTo>
                <a:cubicBezTo>
                  <a:pt x="557" y="114"/>
                  <a:pt x="556" y="114"/>
                  <a:pt x="555" y="114"/>
                </a:cubicBezTo>
                <a:cubicBezTo>
                  <a:pt x="562" y="115"/>
                  <a:pt x="562" y="118"/>
                  <a:pt x="568" y="119"/>
                </a:cubicBezTo>
                <a:cubicBezTo>
                  <a:pt x="569" y="118"/>
                  <a:pt x="570" y="115"/>
                  <a:pt x="566" y="115"/>
                </a:cubicBezTo>
                <a:cubicBezTo>
                  <a:pt x="571" y="112"/>
                  <a:pt x="573" y="119"/>
                  <a:pt x="575" y="121"/>
                </a:cubicBezTo>
                <a:cubicBezTo>
                  <a:pt x="570" y="119"/>
                  <a:pt x="571" y="121"/>
                  <a:pt x="570" y="122"/>
                </a:cubicBezTo>
                <a:cubicBezTo>
                  <a:pt x="572" y="123"/>
                  <a:pt x="572" y="122"/>
                  <a:pt x="573" y="123"/>
                </a:cubicBezTo>
                <a:cubicBezTo>
                  <a:pt x="577" y="125"/>
                  <a:pt x="574" y="126"/>
                  <a:pt x="572" y="126"/>
                </a:cubicBezTo>
                <a:cubicBezTo>
                  <a:pt x="570" y="127"/>
                  <a:pt x="569" y="127"/>
                  <a:pt x="577" y="130"/>
                </a:cubicBezTo>
                <a:cubicBezTo>
                  <a:pt x="570" y="129"/>
                  <a:pt x="570" y="129"/>
                  <a:pt x="570" y="129"/>
                </a:cubicBezTo>
                <a:cubicBezTo>
                  <a:pt x="578" y="133"/>
                  <a:pt x="578" y="133"/>
                  <a:pt x="578" y="133"/>
                </a:cubicBezTo>
                <a:cubicBezTo>
                  <a:pt x="570" y="131"/>
                  <a:pt x="570" y="132"/>
                  <a:pt x="571" y="133"/>
                </a:cubicBezTo>
                <a:cubicBezTo>
                  <a:pt x="571" y="134"/>
                  <a:pt x="572" y="135"/>
                  <a:pt x="564" y="133"/>
                </a:cubicBezTo>
                <a:cubicBezTo>
                  <a:pt x="566" y="135"/>
                  <a:pt x="574" y="135"/>
                  <a:pt x="573" y="136"/>
                </a:cubicBezTo>
                <a:cubicBezTo>
                  <a:pt x="577" y="139"/>
                  <a:pt x="570" y="139"/>
                  <a:pt x="572" y="141"/>
                </a:cubicBezTo>
                <a:cubicBezTo>
                  <a:pt x="572" y="141"/>
                  <a:pt x="572" y="142"/>
                  <a:pt x="574" y="142"/>
                </a:cubicBezTo>
                <a:cubicBezTo>
                  <a:pt x="573" y="142"/>
                  <a:pt x="572" y="142"/>
                  <a:pt x="571" y="142"/>
                </a:cubicBezTo>
                <a:cubicBezTo>
                  <a:pt x="570" y="142"/>
                  <a:pt x="570" y="142"/>
                  <a:pt x="570" y="142"/>
                </a:cubicBezTo>
                <a:cubicBezTo>
                  <a:pt x="568" y="142"/>
                  <a:pt x="568" y="142"/>
                  <a:pt x="567" y="142"/>
                </a:cubicBezTo>
                <a:cubicBezTo>
                  <a:pt x="565" y="143"/>
                  <a:pt x="564" y="143"/>
                  <a:pt x="561" y="143"/>
                </a:cubicBezTo>
                <a:cubicBezTo>
                  <a:pt x="568" y="146"/>
                  <a:pt x="568" y="146"/>
                  <a:pt x="568" y="146"/>
                </a:cubicBezTo>
                <a:cubicBezTo>
                  <a:pt x="565" y="145"/>
                  <a:pt x="561" y="144"/>
                  <a:pt x="561" y="145"/>
                </a:cubicBezTo>
                <a:cubicBezTo>
                  <a:pt x="561" y="145"/>
                  <a:pt x="563" y="146"/>
                  <a:pt x="564" y="146"/>
                </a:cubicBezTo>
                <a:cubicBezTo>
                  <a:pt x="555" y="146"/>
                  <a:pt x="552" y="146"/>
                  <a:pt x="548" y="147"/>
                </a:cubicBezTo>
                <a:cubicBezTo>
                  <a:pt x="552" y="149"/>
                  <a:pt x="554" y="151"/>
                  <a:pt x="558" y="151"/>
                </a:cubicBezTo>
                <a:cubicBezTo>
                  <a:pt x="558" y="153"/>
                  <a:pt x="554" y="152"/>
                  <a:pt x="549" y="152"/>
                </a:cubicBezTo>
                <a:cubicBezTo>
                  <a:pt x="545" y="151"/>
                  <a:pt x="540" y="151"/>
                  <a:pt x="538" y="152"/>
                </a:cubicBezTo>
                <a:cubicBezTo>
                  <a:pt x="541" y="154"/>
                  <a:pt x="541" y="154"/>
                  <a:pt x="541" y="154"/>
                </a:cubicBezTo>
                <a:cubicBezTo>
                  <a:pt x="534" y="152"/>
                  <a:pt x="534" y="152"/>
                  <a:pt x="534" y="152"/>
                </a:cubicBezTo>
                <a:cubicBezTo>
                  <a:pt x="536" y="153"/>
                  <a:pt x="537" y="154"/>
                  <a:pt x="539" y="155"/>
                </a:cubicBezTo>
                <a:cubicBezTo>
                  <a:pt x="535" y="157"/>
                  <a:pt x="527" y="159"/>
                  <a:pt x="518" y="153"/>
                </a:cubicBezTo>
                <a:cubicBezTo>
                  <a:pt x="521" y="154"/>
                  <a:pt x="520" y="158"/>
                  <a:pt x="526" y="160"/>
                </a:cubicBezTo>
                <a:cubicBezTo>
                  <a:pt x="521" y="158"/>
                  <a:pt x="517" y="158"/>
                  <a:pt x="514" y="159"/>
                </a:cubicBezTo>
                <a:cubicBezTo>
                  <a:pt x="510" y="159"/>
                  <a:pt x="507" y="160"/>
                  <a:pt x="504" y="160"/>
                </a:cubicBezTo>
                <a:cubicBezTo>
                  <a:pt x="504" y="160"/>
                  <a:pt x="504" y="160"/>
                  <a:pt x="504" y="160"/>
                </a:cubicBezTo>
                <a:cubicBezTo>
                  <a:pt x="501" y="158"/>
                  <a:pt x="501" y="158"/>
                  <a:pt x="501" y="158"/>
                </a:cubicBezTo>
                <a:cubicBezTo>
                  <a:pt x="501" y="159"/>
                  <a:pt x="501" y="159"/>
                  <a:pt x="501" y="159"/>
                </a:cubicBezTo>
                <a:cubicBezTo>
                  <a:pt x="503" y="160"/>
                  <a:pt x="503" y="160"/>
                  <a:pt x="503" y="160"/>
                </a:cubicBezTo>
                <a:cubicBezTo>
                  <a:pt x="501" y="160"/>
                  <a:pt x="498" y="159"/>
                  <a:pt x="496" y="158"/>
                </a:cubicBezTo>
                <a:cubicBezTo>
                  <a:pt x="496" y="159"/>
                  <a:pt x="497" y="163"/>
                  <a:pt x="496" y="165"/>
                </a:cubicBezTo>
                <a:cubicBezTo>
                  <a:pt x="495" y="162"/>
                  <a:pt x="494" y="164"/>
                  <a:pt x="493" y="166"/>
                </a:cubicBezTo>
                <a:cubicBezTo>
                  <a:pt x="492" y="167"/>
                  <a:pt x="491" y="169"/>
                  <a:pt x="489" y="166"/>
                </a:cubicBezTo>
                <a:cubicBezTo>
                  <a:pt x="489" y="167"/>
                  <a:pt x="490" y="167"/>
                  <a:pt x="490" y="169"/>
                </a:cubicBezTo>
                <a:cubicBezTo>
                  <a:pt x="485" y="169"/>
                  <a:pt x="477" y="165"/>
                  <a:pt x="473" y="171"/>
                </a:cubicBezTo>
                <a:cubicBezTo>
                  <a:pt x="469" y="161"/>
                  <a:pt x="466" y="165"/>
                  <a:pt x="461" y="162"/>
                </a:cubicBezTo>
                <a:cubicBezTo>
                  <a:pt x="463" y="168"/>
                  <a:pt x="464" y="164"/>
                  <a:pt x="466" y="168"/>
                </a:cubicBezTo>
                <a:cubicBezTo>
                  <a:pt x="464" y="167"/>
                  <a:pt x="469" y="176"/>
                  <a:pt x="464" y="172"/>
                </a:cubicBezTo>
                <a:cubicBezTo>
                  <a:pt x="465" y="173"/>
                  <a:pt x="465" y="174"/>
                  <a:pt x="465" y="173"/>
                </a:cubicBezTo>
                <a:cubicBezTo>
                  <a:pt x="464" y="174"/>
                  <a:pt x="463" y="166"/>
                  <a:pt x="461" y="169"/>
                </a:cubicBezTo>
                <a:cubicBezTo>
                  <a:pt x="463" y="173"/>
                  <a:pt x="463" y="173"/>
                  <a:pt x="463" y="173"/>
                </a:cubicBezTo>
                <a:cubicBezTo>
                  <a:pt x="459" y="168"/>
                  <a:pt x="459" y="168"/>
                  <a:pt x="459" y="168"/>
                </a:cubicBezTo>
                <a:cubicBezTo>
                  <a:pt x="455" y="172"/>
                  <a:pt x="450" y="171"/>
                  <a:pt x="448" y="177"/>
                </a:cubicBezTo>
                <a:cubicBezTo>
                  <a:pt x="447" y="176"/>
                  <a:pt x="446" y="174"/>
                  <a:pt x="446" y="172"/>
                </a:cubicBezTo>
                <a:cubicBezTo>
                  <a:pt x="445" y="173"/>
                  <a:pt x="440" y="167"/>
                  <a:pt x="439" y="172"/>
                </a:cubicBezTo>
                <a:cubicBezTo>
                  <a:pt x="440" y="174"/>
                  <a:pt x="440" y="174"/>
                  <a:pt x="440" y="174"/>
                </a:cubicBezTo>
                <a:cubicBezTo>
                  <a:pt x="438" y="179"/>
                  <a:pt x="435" y="170"/>
                  <a:pt x="430" y="170"/>
                </a:cubicBezTo>
                <a:cubicBezTo>
                  <a:pt x="431" y="170"/>
                  <a:pt x="434" y="172"/>
                  <a:pt x="432" y="167"/>
                </a:cubicBezTo>
                <a:cubicBezTo>
                  <a:pt x="431" y="164"/>
                  <a:pt x="429" y="165"/>
                  <a:pt x="429" y="168"/>
                </a:cubicBezTo>
                <a:cubicBezTo>
                  <a:pt x="427" y="162"/>
                  <a:pt x="427" y="162"/>
                  <a:pt x="427" y="162"/>
                </a:cubicBezTo>
                <a:cubicBezTo>
                  <a:pt x="429" y="165"/>
                  <a:pt x="431" y="164"/>
                  <a:pt x="432" y="166"/>
                </a:cubicBezTo>
                <a:cubicBezTo>
                  <a:pt x="432" y="165"/>
                  <a:pt x="431" y="164"/>
                  <a:pt x="431" y="163"/>
                </a:cubicBezTo>
                <a:cubicBezTo>
                  <a:pt x="433" y="164"/>
                  <a:pt x="434" y="164"/>
                  <a:pt x="436" y="165"/>
                </a:cubicBezTo>
                <a:cubicBezTo>
                  <a:pt x="434" y="166"/>
                  <a:pt x="434" y="166"/>
                  <a:pt x="434" y="166"/>
                </a:cubicBezTo>
                <a:cubicBezTo>
                  <a:pt x="437" y="171"/>
                  <a:pt x="438" y="164"/>
                  <a:pt x="439" y="166"/>
                </a:cubicBezTo>
                <a:cubicBezTo>
                  <a:pt x="437" y="161"/>
                  <a:pt x="436" y="162"/>
                  <a:pt x="436" y="158"/>
                </a:cubicBezTo>
                <a:cubicBezTo>
                  <a:pt x="439" y="154"/>
                  <a:pt x="440" y="162"/>
                  <a:pt x="445" y="166"/>
                </a:cubicBezTo>
                <a:cubicBezTo>
                  <a:pt x="445" y="167"/>
                  <a:pt x="445" y="167"/>
                  <a:pt x="445" y="167"/>
                </a:cubicBezTo>
                <a:cubicBezTo>
                  <a:pt x="447" y="168"/>
                  <a:pt x="450" y="173"/>
                  <a:pt x="450" y="168"/>
                </a:cubicBezTo>
                <a:cubicBezTo>
                  <a:pt x="448" y="165"/>
                  <a:pt x="447" y="165"/>
                  <a:pt x="446" y="164"/>
                </a:cubicBezTo>
                <a:cubicBezTo>
                  <a:pt x="445" y="162"/>
                  <a:pt x="450" y="169"/>
                  <a:pt x="450" y="165"/>
                </a:cubicBezTo>
                <a:cubicBezTo>
                  <a:pt x="447" y="161"/>
                  <a:pt x="444" y="160"/>
                  <a:pt x="442" y="161"/>
                </a:cubicBezTo>
                <a:cubicBezTo>
                  <a:pt x="442" y="159"/>
                  <a:pt x="441" y="158"/>
                  <a:pt x="440" y="156"/>
                </a:cubicBezTo>
                <a:cubicBezTo>
                  <a:pt x="447" y="158"/>
                  <a:pt x="455" y="162"/>
                  <a:pt x="459" y="157"/>
                </a:cubicBezTo>
                <a:cubicBezTo>
                  <a:pt x="454" y="151"/>
                  <a:pt x="460" y="156"/>
                  <a:pt x="457" y="150"/>
                </a:cubicBezTo>
                <a:cubicBezTo>
                  <a:pt x="459" y="154"/>
                  <a:pt x="459" y="149"/>
                  <a:pt x="462" y="151"/>
                </a:cubicBezTo>
                <a:cubicBezTo>
                  <a:pt x="460" y="145"/>
                  <a:pt x="457" y="148"/>
                  <a:pt x="457" y="144"/>
                </a:cubicBezTo>
                <a:cubicBezTo>
                  <a:pt x="460" y="144"/>
                  <a:pt x="468" y="152"/>
                  <a:pt x="471" y="149"/>
                </a:cubicBezTo>
                <a:cubicBezTo>
                  <a:pt x="470" y="147"/>
                  <a:pt x="469" y="147"/>
                  <a:pt x="468" y="146"/>
                </a:cubicBezTo>
                <a:cubicBezTo>
                  <a:pt x="471" y="147"/>
                  <a:pt x="478" y="158"/>
                  <a:pt x="477" y="149"/>
                </a:cubicBezTo>
                <a:cubicBezTo>
                  <a:pt x="475" y="147"/>
                  <a:pt x="473" y="144"/>
                  <a:pt x="470" y="141"/>
                </a:cubicBezTo>
                <a:cubicBezTo>
                  <a:pt x="471" y="141"/>
                  <a:pt x="471" y="141"/>
                  <a:pt x="471" y="139"/>
                </a:cubicBezTo>
                <a:cubicBezTo>
                  <a:pt x="469" y="135"/>
                  <a:pt x="469" y="135"/>
                  <a:pt x="469" y="135"/>
                </a:cubicBezTo>
                <a:cubicBezTo>
                  <a:pt x="471" y="133"/>
                  <a:pt x="474" y="143"/>
                  <a:pt x="477" y="147"/>
                </a:cubicBezTo>
                <a:cubicBezTo>
                  <a:pt x="477" y="141"/>
                  <a:pt x="477" y="141"/>
                  <a:pt x="477" y="141"/>
                </a:cubicBezTo>
                <a:cubicBezTo>
                  <a:pt x="478" y="139"/>
                  <a:pt x="480" y="139"/>
                  <a:pt x="482" y="139"/>
                </a:cubicBezTo>
                <a:cubicBezTo>
                  <a:pt x="484" y="140"/>
                  <a:pt x="486" y="143"/>
                  <a:pt x="488" y="146"/>
                </a:cubicBezTo>
                <a:cubicBezTo>
                  <a:pt x="489" y="145"/>
                  <a:pt x="491" y="145"/>
                  <a:pt x="488" y="140"/>
                </a:cubicBezTo>
                <a:cubicBezTo>
                  <a:pt x="486" y="137"/>
                  <a:pt x="484" y="135"/>
                  <a:pt x="483" y="133"/>
                </a:cubicBezTo>
                <a:cubicBezTo>
                  <a:pt x="482" y="131"/>
                  <a:pt x="481" y="130"/>
                  <a:pt x="479" y="131"/>
                </a:cubicBezTo>
                <a:cubicBezTo>
                  <a:pt x="480" y="135"/>
                  <a:pt x="483" y="135"/>
                  <a:pt x="482" y="136"/>
                </a:cubicBezTo>
                <a:cubicBezTo>
                  <a:pt x="481" y="135"/>
                  <a:pt x="480" y="140"/>
                  <a:pt x="477" y="136"/>
                </a:cubicBezTo>
                <a:cubicBezTo>
                  <a:pt x="481" y="135"/>
                  <a:pt x="481" y="135"/>
                  <a:pt x="481" y="135"/>
                </a:cubicBezTo>
                <a:cubicBezTo>
                  <a:pt x="478" y="128"/>
                  <a:pt x="479" y="135"/>
                  <a:pt x="477" y="132"/>
                </a:cubicBezTo>
                <a:cubicBezTo>
                  <a:pt x="477" y="129"/>
                  <a:pt x="478" y="129"/>
                  <a:pt x="479" y="129"/>
                </a:cubicBezTo>
                <a:cubicBezTo>
                  <a:pt x="479" y="129"/>
                  <a:pt x="480" y="129"/>
                  <a:pt x="480" y="129"/>
                </a:cubicBezTo>
                <a:cubicBezTo>
                  <a:pt x="480" y="129"/>
                  <a:pt x="481" y="129"/>
                  <a:pt x="481" y="128"/>
                </a:cubicBezTo>
                <a:cubicBezTo>
                  <a:pt x="480" y="128"/>
                  <a:pt x="480" y="128"/>
                  <a:pt x="480" y="128"/>
                </a:cubicBezTo>
                <a:cubicBezTo>
                  <a:pt x="482" y="129"/>
                  <a:pt x="481" y="127"/>
                  <a:pt x="485" y="130"/>
                </a:cubicBezTo>
                <a:cubicBezTo>
                  <a:pt x="488" y="136"/>
                  <a:pt x="486" y="134"/>
                  <a:pt x="486" y="136"/>
                </a:cubicBezTo>
                <a:cubicBezTo>
                  <a:pt x="488" y="136"/>
                  <a:pt x="491" y="138"/>
                  <a:pt x="495" y="139"/>
                </a:cubicBezTo>
                <a:cubicBezTo>
                  <a:pt x="499" y="139"/>
                  <a:pt x="502" y="139"/>
                  <a:pt x="499" y="133"/>
                </a:cubicBezTo>
                <a:cubicBezTo>
                  <a:pt x="497" y="132"/>
                  <a:pt x="495" y="131"/>
                  <a:pt x="493" y="129"/>
                </a:cubicBezTo>
                <a:cubicBezTo>
                  <a:pt x="493" y="128"/>
                  <a:pt x="500" y="132"/>
                  <a:pt x="493" y="126"/>
                </a:cubicBezTo>
                <a:cubicBezTo>
                  <a:pt x="494" y="128"/>
                  <a:pt x="490" y="124"/>
                  <a:pt x="489" y="123"/>
                </a:cubicBezTo>
                <a:cubicBezTo>
                  <a:pt x="489" y="123"/>
                  <a:pt x="489" y="123"/>
                  <a:pt x="489" y="123"/>
                </a:cubicBezTo>
                <a:cubicBezTo>
                  <a:pt x="489" y="123"/>
                  <a:pt x="488" y="122"/>
                  <a:pt x="487" y="121"/>
                </a:cubicBezTo>
                <a:cubicBezTo>
                  <a:pt x="491" y="125"/>
                  <a:pt x="494" y="126"/>
                  <a:pt x="497" y="127"/>
                </a:cubicBezTo>
                <a:cubicBezTo>
                  <a:pt x="495" y="126"/>
                  <a:pt x="494" y="124"/>
                  <a:pt x="493" y="123"/>
                </a:cubicBezTo>
                <a:cubicBezTo>
                  <a:pt x="495" y="123"/>
                  <a:pt x="496" y="125"/>
                  <a:pt x="498" y="127"/>
                </a:cubicBezTo>
                <a:cubicBezTo>
                  <a:pt x="499" y="128"/>
                  <a:pt x="505" y="131"/>
                  <a:pt x="501" y="127"/>
                </a:cubicBezTo>
                <a:cubicBezTo>
                  <a:pt x="498" y="124"/>
                  <a:pt x="496" y="125"/>
                  <a:pt x="493" y="122"/>
                </a:cubicBezTo>
                <a:cubicBezTo>
                  <a:pt x="496" y="123"/>
                  <a:pt x="499" y="125"/>
                  <a:pt x="502" y="126"/>
                </a:cubicBezTo>
                <a:cubicBezTo>
                  <a:pt x="501" y="125"/>
                  <a:pt x="501" y="125"/>
                  <a:pt x="501" y="125"/>
                </a:cubicBezTo>
                <a:cubicBezTo>
                  <a:pt x="502" y="126"/>
                  <a:pt x="504" y="127"/>
                  <a:pt x="503" y="126"/>
                </a:cubicBezTo>
                <a:cubicBezTo>
                  <a:pt x="500" y="124"/>
                  <a:pt x="499" y="123"/>
                  <a:pt x="499" y="124"/>
                </a:cubicBezTo>
                <a:cubicBezTo>
                  <a:pt x="497" y="122"/>
                  <a:pt x="501" y="124"/>
                  <a:pt x="504" y="125"/>
                </a:cubicBezTo>
                <a:cubicBezTo>
                  <a:pt x="506" y="126"/>
                  <a:pt x="509" y="126"/>
                  <a:pt x="504" y="123"/>
                </a:cubicBezTo>
                <a:cubicBezTo>
                  <a:pt x="508" y="125"/>
                  <a:pt x="508" y="125"/>
                  <a:pt x="508" y="125"/>
                </a:cubicBezTo>
                <a:cubicBezTo>
                  <a:pt x="507" y="124"/>
                  <a:pt x="506" y="123"/>
                  <a:pt x="505" y="123"/>
                </a:cubicBezTo>
                <a:cubicBezTo>
                  <a:pt x="510" y="125"/>
                  <a:pt x="510" y="125"/>
                  <a:pt x="510" y="125"/>
                </a:cubicBezTo>
                <a:cubicBezTo>
                  <a:pt x="515" y="126"/>
                  <a:pt x="502" y="120"/>
                  <a:pt x="500" y="119"/>
                </a:cubicBezTo>
                <a:cubicBezTo>
                  <a:pt x="500" y="119"/>
                  <a:pt x="500" y="119"/>
                  <a:pt x="500" y="119"/>
                </a:cubicBezTo>
                <a:cubicBezTo>
                  <a:pt x="499" y="119"/>
                  <a:pt x="496" y="117"/>
                  <a:pt x="495" y="116"/>
                </a:cubicBezTo>
                <a:cubicBezTo>
                  <a:pt x="497" y="117"/>
                  <a:pt x="499" y="118"/>
                  <a:pt x="501" y="118"/>
                </a:cubicBezTo>
                <a:cubicBezTo>
                  <a:pt x="501" y="118"/>
                  <a:pt x="501" y="118"/>
                  <a:pt x="501" y="118"/>
                </a:cubicBezTo>
                <a:cubicBezTo>
                  <a:pt x="509" y="122"/>
                  <a:pt x="514" y="122"/>
                  <a:pt x="529" y="127"/>
                </a:cubicBezTo>
                <a:cubicBezTo>
                  <a:pt x="529" y="127"/>
                  <a:pt x="528" y="127"/>
                  <a:pt x="528" y="126"/>
                </a:cubicBezTo>
                <a:cubicBezTo>
                  <a:pt x="526" y="126"/>
                  <a:pt x="526" y="126"/>
                  <a:pt x="526" y="126"/>
                </a:cubicBezTo>
                <a:cubicBezTo>
                  <a:pt x="525" y="125"/>
                  <a:pt x="524" y="125"/>
                  <a:pt x="523" y="124"/>
                </a:cubicBezTo>
                <a:cubicBezTo>
                  <a:pt x="523" y="124"/>
                  <a:pt x="522" y="124"/>
                  <a:pt x="521" y="123"/>
                </a:cubicBezTo>
                <a:cubicBezTo>
                  <a:pt x="518" y="122"/>
                  <a:pt x="511" y="120"/>
                  <a:pt x="512" y="119"/>
                </a:cubicBezTo>
                <a:cubicBezTo>
                  <a:pt x="509" y="118"/>
                  <a:pt x="510" y="119"/>
                  <a:pt x="509" y="119"/>
                </a:cubicBezTo>
                <a:cubicBezTo>
                  <a:pt x="509" y="118"/>
                  <a:pt x="509" y="118"/>
                  <a:pt x="511" y="119"/>
                </a:cubicBezTo>
                <a:cubicBezTo>
                  <a:pt x="505" y="117"/>
                  <a:pt x="505" y="117"/>
                  <a:pt x="505" y="117"/>
                </a:cubicBezTo>
                <a:cubicBezTo>
                  <a:pt x="511" y="119"/>
                  <a:pt x="509" y="117"/>
                  <a:pt x="508" y="117"/>
                </a:cubicBezTo>
                <a:cubicBezTo>
                  <a:pt x="499" y="114"/>
                  <a:pt x="499" y="114"/>
                  <a:pt x="499" y="114"/>
                </a:cubicBezTo>
                <a:cubicBezTo>
                  <a:pt x="503" y="116"/>
                  <a:pt x="504" y="116"/>
                  <a:pt x="502" y="115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98" y="113"/>
                  <a:pt x="509" y="117"/>
                  <a:pt x="503" y="114"/>
                </a:cubicBezTo>
                <a:cubicBezTo>
                  <a:pt x="505" y="115"/>
                  <a:pt x="507" y="116"/>
                  <a:pt x="509" y="117"/>
                </a:cubicBezTo>
                <a:cubicBezTo>
                  <a:pt x="510" y="116"/>
                  <a:pt x="521" y="119"/>
                  <a:pt x="526" y="120"/>
                </a:cubicBezTo>
                <a:cubicBezTo>
                  <a:pt x="529" y="120"/>
                  <a:pt x="526" y="118"/>
                  <a:pt x="525" y="116"/>
                </a:cubicBezTo>
                <a:cubicBezTo>
                  <a:pt x="523" y="115"/>
                  <a:pt x="523" y="114"/>
                  <a:pt x="531" y="114"/>
                </a:cubicBezTo>
                <a:cubicBezTo>
                  <a:pt x="528" y="113"/>
                  <a:pt x="526" y="113"/>
                  <a:pt x="524" y="113"/>
                </a:cubicBezTo>
                <a:cubicBezTo>
                  <a:pt x="522" y="112"/>
                  <a:pt x="521" y="112"/>
                  <a:pt x="518" y="112"/>
                </a:cubicBezTo>
                <a:cubicBezTo>
                  <a:pt x="517" y="113"/>
                  <a:pt x="516" y="113"/>
                  <a:pt x="509" y="112"/>
                </a:cubicBezTo>
                <a:cubicBezTo>
                  <a:pt x="502" y="113"/>
                  <a:pt x="529" y="117"/>
                  <a:pt x="519" y="117"/>
                </a:cubicBezTo>
                <a:cubicBezTo>
                  <a:pt x="511" y="115"/>
                  <a:pt x="511" y="115"/>
                  <a:pt x="514" y="115"/>
                </a:cubicBezTo>
                <a:cubicBezTo>
                  <a:pt x="508" y="113"/>
                  <a:pt x="504" y="113"/>
                  <a:pt x="502" y="113"/>
                </a:cubicBezTo>
                <a:cubicBezTo>
                  <a:pt x="503" y="113"/>
                  <a:pt x="501" y="112"/>
                  <a:pt x="500" y="111"/>
                </a:cubicBezTo>
                <a:cubicBezTo>
                  <a:pt x="498" y="110"/>
                  <a:pt x="496" y="110"/>
                  <a:pt x="496" y="109"/>
                </a:cubicBezTo>
                <a:cubicBezTo>
                  <a:pt x="499" y="110"/>
                  <a:pt x="502" y="109"/>
                  <a:pt x="501" y="109"/>
                </a:cubicBezTo>
                <a:cubicBezTo>
                  <a:pt x="505" y="109"/>
                  <a:pt x="506" y="107"/>
                  <a:pt x="515" y="108"/>
                </a:cubicBezTo>
                <a:cubicBezTo>
                  <a:pt x="516" y="106"/>
                  <a:pt x="503" y="107"/>
                  <a:pt x="511" y="105"/>
                </a:cubicBezTo>
                <a:cubicBezTo>
                  <a:pt x="505" y="106"/>
                  <a:pt x="506" y="104"/>
                  <a:pt x="501" y="105"/>
                </a:cubicBezTo>
                <a:cubicBezTo>
                  <a:pt x="504" y="105"/>
                  <a:pt x="503" y="106"/>
                  <a:pt x="501" y="106"/>
                </a:cubicBezTo>
                <a:cubicBezTo>
                  <a:pt x="499" y="107"/>
                  <a:pt x="496" y="107"/>
                  <a:pt x="494" y="107"/>
                </a:cubicBezTo>
                <a:cubicBezTo>
                  <a:pt x="493" y="107"/>
                  <a:pt x="491" y="106"/>
                  <a:pt x="490" y="106"/>
                </a:cubicBezTo>
                <a:cubicBezTo>
                  <a:pt x="492" y="106"/>
                  <a:pt x="495" y="106"/>
                  <a:pt x="496" y="105"/>
                </a:cubicBezTo>
                <a:cubicBezTo>
                  <a:pt x="491" y="105"/>
                  <a:pt x="491" y="105"/>
                  <a:pt x="491" y="105"/>
                </a:cubicBezTo>
                <a:cubicBezTo>
                  <a:pt x="497" y="105"/>
                  <a:pt x="494" y="104"/>
                  <a:pt x="492" y="104"/>
                </a:cubicBezTo>
                <a:cubicBezTo>
                  <a:pt x="489" y="103"/>
                  <a:pt x="487" y="103"/>
                  <a:pt x="494" y="101"/>
                </a:cubicBezTo>
                <a:cubicBezTo>
                  <a:pt x="494" y="102"/>
                  <a:pt x="498" y="102"/>
                  <a:pt x="492" y="103"/>
                </a:cubicBezTo>
                <a:cubicBezTo>
                  <a:pt x="494" y="103"/>
                  <a:pt x="496" y="103"/>
                  <a:pt x="499" y="102"/>
                </a:cubicBezTo>
                <a:cubicBezTo>
                  <a:pt x="501" y="102"/>
                  <a:pt x="503" y="101"/>
                  <a:pt x="506" y="101"/>
                </a:cubicBezTo>
                <a:cubicBezTo>
                  <a:pt x="508" y="100"/>
                  <a:pt x="506" y="98"/>
                  <a:pt x="505" y="97"/>
                </a:cubicBezTo>
                <a:cubicBezTo>
                  <a:pt x="504" y="95"/>
                  <a:pt x="503" y="94"/>
                  <a:pt x="506" y="91"/>
                </a:cubicBezTo>
                <a:cubicBezTo>
                  <a:pt x="503" y="93"/>
                  <a:pt x="504" y="94"/>
                  <a:pt x="500" y="96"/>
                </a:cubicBezTo>
                <a:cubicBezTo>
                  <a:pt x="498" y="95"/>
                  <a:pt x="500" y="94"/>
                  <a:pt x="502" y="91"/>
                </a:cubicBezTo>
                <a:cubicBezTo>
                  <a:pt x="504" y="89"/>
                  <a:pt x="506" y="85"/>
                  <a:pt x="507" y="83"/>
                </a:cubicBezTo>
                <a:cubicBezTo>
                  <a:pt x="502" y="86"/>
                  <a:pt x="502" y="86"/>
                  <a:pt x="502" y="86"/>
                </a:cubicBezTo>
                <a:cubicBezTo>
                  <a:pt x="506" y="82"/>
                  <a:pt x="500" y="87"/>
                  <a:pt x="500" y="83"/>
                </a:cubicBezTo>
                <a:cubicBezTo>
                  <a:pt x="501" y="83"/>
                  <a:pt x="503" y="82"/>
                  <a:pt x="503" y="82"/>
                </a:cubicBezTo>
                <a:cubicBezTo>
                  <a:pt x="501" y="80"/>
                  <a:pt x="498" y="84"/>
                  <a:pt x="496" y="83"/>
                </a:cubicBezTo>
                <a:cubicBezTo>
                  <a:pt x="503" y="76"/>
                  <a:pt x="489" y="85"/>
                  <a:pt x="492" y="79"/>
                </a:cubicBezTo>
                <a:cubicBezTo>
                  <a:pt x="490" y="80"/>
                  <a:pt x="490" y="80"/>
                  <a:pt x="490" y="80"/>
                </a:cubicBezTo>
                <a:cubicBezTo>
                  <a:pt x="493" y="76"/>
                  <a:pt x="483" y="77"/>
                  <a:pt x="481" y="74"/>
                </a:cubicBezTo>
                <a:cubicBezTo>
                  <a:pt x="482" y="74"/>
                  <a:pt x="482" y="77"/>
                  <a:pt x="487" y="74"/>
                </a:cubicBezTo>
                <a:cubicBezTo>
                  <a:pt x="487" y="69"/>
                  <a:pt x="487" y="69"/>
                  <a:pt x="487" y="69"/>
                </a:cubicBezTo>
                <a:cubicBezTo>
                  <a:pt x="485" y="70"/>
                  <a:pt x="484" y="69"/>
                  <a:pt x="482" y="71"/>
                </a:cubicBezTo>
                <a:cubicBezTo>
                  <a:pt x="481" y="72"/>
                  <a:pt x="483" y="72"/>
                  <a:pt x="483" y="72"/>
                </a:cubicBezTo>
                <a:cubicBezTo>
                  <a:pt x="480" y="73"/>
                  <a:pt x="480" y="73"/>
                  <a:pt x="480" y="73"/>
                </a:cubicBezTo>
                <a:cubicBezTo>
                  <a:pt x="481" y="68"/>
                  <a:pt x="488" y="69"/>
                  <a:pt x="493" y="67"/>
                </a:cubicBezTo>
                <a:cubicBezTo>
                  <a:pt x="491" y="66"/>
                  <a:pt x="495" y="63"/>
                  <a:pt x="495" y="62"/>
                </a:cubicBezTo>
                <a:cubicBezTo>
                  <a:pt x="489" y="63"/>
                  <a:pt x="490" y="66"/>
                  <a:pt x="484" y="68"/>
                </a:cubicBezTo>
                <a:cubicBezTo>
                  <a:pt x="481" y="68"/>
                  <a:pt x="483" y="62"/>
                  <a:pt x="488" y="59"/>
                </a:cubicBezTo>
                <a:cubicBezTo>
                  <a:pt x="475" y="63"/>
                  <a:pt x="482" y="53"/>
                  <a:pt x="473" y="57"/>
                </a:cubicBezTo>
                <a:cubicBezTo>
                  <a:pt x="474" y="57"/>
                  <a:pt x="477" y="55"/>
                  <a:pt x="475" y="5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468" y="55"/>
                  <a:pt x="480" y="50"/>
                  <a:pt x="477" y="49"/>
                </a:cubicBezTo>
                <a:cubicBezTo>
                  <a:pt x="476" y="50"/>
                  <a:pt x="475" y="51"/>
                  <a:pt x="473" y="52"/>
                </a:cubicBezTo>
                <a:cubicBezTo>
                  <a:pt x="470" y="50"/>
                  <a:pt x="482" y="42"/>
                  <a:pt x="475" y="41"/>
                </a:cubicBezTo>
                <a:cubicBezTo>
                  <a:pt x="475" y="42"/>
                  <a:pt x="474" y="42"/>
                  <a:pt x="474" y="42"/>
                </a:cubicBezTo>
                <a:cubicBezTo>
                  <a:pt x="473" y="43"/>
                  <a:pt x="473" y="42"/>
                  <a:pt x="475" y="40"/>
                </a:cubicBezTo>
                <a:cubicBezTo>
                  <a:pt x="479" y="40"/>
                  <a:pt x="479" y="40"/>
                  <a:pt x="479" y="40"/>
                </a:cubicBezTo>
                <a:cubicBezTo>
                  <a:pt x="489" y="34"/>
                  <a:pt x="472" y="37"/>
                  <a:pt x="474" y="33"/>
                </a:cubicBezTo>
                <a:cubicBezTo>
                  <a:pt x="472" y="34"/>
                  <a:pt x="473" y="36"/>
                  <a:pt x="469" y="36"/>
                </a:cubicBezTo>
                <a:cubicBezTo>
                  <a:pt x="468" y="35"/>
                  <a:pt x="480" y="30"/>
                  <a:pt x="474" y="30"/>
                </a:cubicBezTo>
                <a:cubicBezTo>
                  <a:pt x="473" y="32"/>
                  <a:pt x="467" y="34"/>
                  <a:pt x="467" y="35"/>
                </a:cubicBezTo>
                <a:cubicBezTo>
                  <a:pt x="465" y="34"/>
                  <a:pt x="462" y="34"/>
                  <a:pt x="466" y="32"/>
                </a:cubicBezTo>
                <a:cubicBezTo>
                  <a:pt x="465" y="32"/>
                  <a:pt x="463" y="32"/>
                  <a:pt x="462" y="33"/>
                </a:cubicBezTo>
                <a:cubicBezTo>
                  <a:pt x="465" y="31"/>
                  <a:pt x="462" y="30"/>
                  <a:pt x="461" y="29"/>
                </a:cubicBezTo>
                <a:cubicBezTo>
                  <a:pt x="459" y="30"/>
                  <a:pt x="459" y="30"/>
                  <a:pt x="459" y="30"/>
                </a:cubicBezTo>
                <a:cubicBezTo>
                  <a:pt x="469" y="24"/>
                  <a:pt x="458" y="27"/>
                  <a:pt x="458" y="25"/>
                </a:cubicBezTo>
                <a:cubicBezTo>
                  <a:pt x="455" y="26"/>
                  <a:pt x="455" y="26"/>
                  <a:pt x="455" y="26"/>
                </a:cubicBezTo>
                <a:cubicBezTo>
                  <a:pt x="456" y="25"/>
                  <a:pt x="459" y="22"/>
                  <a:pt x="454" y="22"/>
                </a:cubicBezTo>
                <a:cubicBezTo>
                  <a:pt x="451" y="24"/>
                  <a:pt x="451" y="24"/>
                  <a:pt x="451" y="24"/>
                </a:cubicBezTo>
                <a:cubicBezTo>
                  <a:pt x="453" y="22"/>
                  <a:pt x="446" y="21"/>
                  <a:pt x="451" y="18"/>
                </a:cubicBezTo>
                <a:cubicBezTo>
                  <a:pt x="450" y="18"/>
                  <a:pt x="445" y="22"/>
                  <a:pt x="444" y="20"/>
                </a:cubicBezTo>
                <a:cubicBezTo>
                  <a:pt x="446" y="18"/>
                  <a:pt x="447" y="16"/>
                  <a:pt x="444" y="16"/>
                </a:cubicBezTo>
                <a:cubicBezTo>
                  <a:pt x="442" y="17"/>
                  <a:pt x="440" y="18"/>
                  <a:pt x="442" y="18"/>
                </a:cubicBezTo>
                <a:cubicBezTo>
                  <a:pt x="443" y="18"/>
                  <a:pt x="443" y="18"/>
                  <a:pt x="444" y="17"/>
                </a:cubicBezTo>
                <a:cubicBezTo>
                  <a:pt x="441" y="19"/>
                  <a:pt x="441" y="19"/>
                  <a:pt x="441" y="19"/>
                </a:cubicBezTo>
                <a:cubicBezTo>
                  <a:pt x="438" y="18"/>
                  <a:pt x="443" y="17"/>
                  <a:pt x="441" y="15"/>
                </a:cubicBezTo>
                <a:cubicBezTo>
                  <a:pt x="439" y="16"/>
                  <a:pt x="438" y="17"/>
                  <a:pt x="436" y="18"/>
                </a:cubicBezTo>
                <a:cubicBezTo>
                  <a:pt x="437" y="15"/>
                  <a:pt x="439" y="12"/>
                  <a:pt x="440" y="8"/>
                </a:cubicBezTo>
                <a:cubicBezTo>
                  <a:pt x="443" y="7"/>
                  <a:pt x="444" y="8"/>
                  <a:pt x="448" y="6"/>
                </a:cubicBezTo>
                <a:cubicBezTo>
                  <a:pt x="448" y="7"/>
                  <a:pt x="449" y="7"/>
                  <a:pt x="450" y="8"/>
                </a:cubicBezTo>
                <a:cubicBezTo>
                  <a:pt x="455" y="8"/>
                  <a:pt x="454" y="5"/>
                  <a:pt x="455" y="3"/>
                </a:cubicBezTo>
                <a:cubicBezTo>
                  <a:pt x="456" y="5"/>
                  <a:pt x="456" y="5"/>
                  <a:pt x="456" y="5"/>
                </a:cubicBezTo>
                <a:cubicBezTo>
                  <a:pt x="457" y="5"/>
                  <a:pt x="458" y="5"/>
                  <a:pt x="458" y="5"/>
                </a:cubicBezTo>
                <a:cubicBezTo>
                  <a:pt x="458" y="6"/>
                  <a:pt x="458" y="6"/>
                  <a:pt x="458" y="6"/>
                </a:cubicBezTo>
                <a:cubicBezTo>
                  <a:pt x="463" y="0"/>
                  <a:pt x="468" y="6"/>
                  <a:pt x="471" y="1"/>
                </a:cubicBezTo>
                <a:cubicBezTo>
                  <a:pt x="471" y="2"/>
                  <a:pt x="468" y="4"/>
                  <a:pt x="466" y="6"/>
                </a:cubicBezTo>
                <a:cubicBezTo>
                  <a:pt x="465" y="8"/>
                  <a:pt x="468" y="6"/>
                  <a:pt x="470" y="6"/>
                </a:cubicBezTo>
                <a:cubicBezTo>
                  <a:pt x="474" y="2"/>
                  <a:pt x="474" y="2"/>
                  <a:pt x="474" y="2"/>
                </a:cubicBezTo>
                <a:cubicBezTo>
                  <a:pt x="473" y="7"/>
                  <a:pt x="478" y="0"/>
                  <a:pt x="482" y="2"/>
                </a:cubicBezTo>
                <a:cubicBezTo>
                  <a:pt x="480" y="6"/>
                  <a:pt x="495" y="3"/>
                  <a:pt x="496" y="4"/>
                </a:cubicBezTo>
                <a:cubicBezTo>
                  <a:pt x="496" y="7"/>
                  <a:pt x="490" y="5"/>
                  <a:pt x="488" y="8"/>
                </a:cubicBezTo>
                <a:cubicBezTo>
                  <a:pt x="488" y="9"/>
                  <a:pt x="491" y="7"/>
                  <a:pt x="493" y="8"/>
                </a:cubicBezTo>
                <a:cubicBezTo>
                  <a:pt x="487" y="11"/>
                  <a:pt x="487" y="11"/>
                  <a:pt x="487" y="11"/>
                </a:cubicBezTo>
                <a:cubicBezTo>
                  <a:pt x="487" y="13"/>
                  <a:pt x="493" y="9"/>
                  <a:pt x="491" y="11"/>
                </a:cubicBezTo>
                <a:cubicBezTo>
                  <a:pt x="495" y="11"/>
                  <a:pt x="493" y="9"/>
                  <a:pt x="498" y="7"/>
                </a:cubicBezTo>
                <a:cubicBezTo>
                  <a:pt x="497" y="8"/>
                  <a:pt x="495" y="11"/>
                  <a:pt x="498" y="10"/>
                </a:cubicBezTo>
                <a:cubicBezTo>
                  <a:pt x="499" y="10"/>
                  <a:pt x="499" y="8"/>
                  <a:pt x="500" y="9"/>
                </a:cubicBezTo>
                <a:cubicBezTo>
                  <a:pt x="499" y="14"/>
                  <a:pt x="506" y="13"/>
                  <a:pt x="507" y="17"/>
                </a:cubicBezTo>
                <a:cubicBezTo>
                  <a:pt x="510" y="16"/>
                  <a:pt x="510" y="16"/>
                  <a:pt x="510" y="16"/>
                </a:cubicBezTo>
                <a:cubicBezTo>
                  <a:pt x="509" y="16"/>
                  <a:pt x="508" y="17"/>
                  <a:pt x="509" y="17"/>
                </a:cubicBezTo>
                <a:cubicBezTo>
                  <a:pt x="511" y="16"/>
                  <a:pt x="511" y="16"/>
                  <a:pt x="511" y="16"/>
                </a:cubicBezTo>
                <a:cubicBezTo>
                  <a:pt x="511" y="17"/>
                  <a:pt x="509" y="23"/>
                  <a:pt x="511" y="25"/>
                </a:cubicBezTo>
                <a:cubicBezTo>
                  <a:pt x="514" y="22"/>
                  <a:pt x="514" y="22"/>
                  <a:pt x="514" y="22"/>
                </a:cubicBezTo>
                <a:cubicBezTo>
                  <a:pt x="511" y="26"/>
                  <a:pt x="511" y="26"/>
                  <a:pt x="511" y="26"/>
                </a:cubicBezTo>
                <a:cubicBezTo>
                  <a:pt x="516" y="24"/>
                  <a:pt x="516" y="24"/>
                  <a:pt x="516" y="24"/>
                </a:cubicBezTo>
                <a:cubicBezTo>
                  <a:pt x="511" y="27"/>
                  <a:pt x="516" y="28"/>
                  <a:pt x="515" y="31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17" y="32"/>
                  <a:pt x="517" y="32"/>
                  <a:pt x="517" y="32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20" y="32"/>
                  <a:pt x="515" y="36"/>
                  <a:pt x="518" y="36"/>
                </a:cubicBezTo>
                <a:cubicBezTo>
                  <a:pt x="517" y="36"/>
                  <a:pt x="522" y="33"/>
                  <a:pt x="524" y="32"/>
                </a:cubicBezTo>
                <a:close/>
                <a:moveTo>
                  <a:pt x="552" y="103"/>
                </a:moveTo>
                <a:cubicBezTo>
                  <a:pt x="552" y="104"/>
                  <a:pt x="552" y="104"/>
                  <a:pt x="552" y="104"/>
                </a:cubicBezTo>
                <a:cubicBezTo>
                  <a:pt x="553" y="103"/>
                  <a:pt x="552" y="103"/>
                  <a:pt x="552" y="103"/>
                </a:cubicBezTo>
                <a:cubicBezTo>
                  <a:pt x="551" y="101"/>
                  <a:pt x="551" y="101"/>
                  <a:pt x="551" y="101"/>
                </a:cubicBezTo>
                <a:cubicBezTo>
                  <a:pt x="547" y="102"/>
                  <a:pt x="550" y="102"/>
                  <a:pt x="552" y="103"/>
                </a:cubicBezTo>
                <a:close/>
                <a:moveTo>
                  <a:pt x="473" y="166"/>
                </a:moveTo>
                <a:cubicBezTo>
                  <a:pt x="475" y="166"/>
                  <a:pt x="475" y="166"/>
                  <a:pt x="475" y="166"/>
                </a:cubicBezTo>
                <a:cubicBezTo>
                  <a:pt x="475" y="167"/>
                  <a:pt x="473" y="165"/>
                  <a:pt x="475" y="168"/>
                </a:cubicBezTo>
                <a:cubicBezTo>
                  <a:pt x="474" y="167"/>
                  <a:pt x="474" y="168"/>
                  <a:pt x="473" y="166"/>
                </a:cubicBezTo>
                <a:close/>
                <a:moveTo>
                  <a:pt x="509" y="103"/>
                </a:moveTo>
                <a:cubicBezTo>
                  <a:pt x="506" y="104"/>
                  <a:pt x="506" y="104"/>
                  <a:pt x="506" y="104"/>
                </a:cubicBezTo>
                <a:cubicBezTo>
                  <a:pt x="510" y="104"/>
                  <a:pt x="510" y="104"/>
                  <a:pt x="510" y="104"/>
                </a:cubicBezTo>
                <a:lnTo>
                  <a:pt x="509" y="103"/>
                </a:lnTo>
                <a:close/>
                <a:moveTo>
                  <a:pt x="502" y="93"/>
                </a:moveTo>
                <a:cubicBezTo>
                  <a:pt x="502" y="94"/>
                  <a:pt x="502" y="94"/>
                  <a:pt x="501" y="95"/>
                </a:cubicBezTo>
                <a:cubicBezTo>
                  <a:pt x="502" y="95"/>
                  <a:pt x="502" y="95"/>
                  <a:pt x="502" y="95"/>
                </a:cubicBezTo>
                <a:cubicBezTo>
                  <a:pt x="502" y="94"/>
                  <a:pt x="503" y="93"/>
                  <a:pt x="503" y="93"/>
                </a:cubicBezTo>
                <a:lnTo>
                  <a:pt x="502" y="93"/>
                </a:lnTo>
                <a:close/>
                <a:moveTo>
                  <a:pt x="523" y="61"/>
                </a:moveTo>
                <a:cubicBezTo>
                  <a:pt x="518" y="65"/>
                  <a:pt x="524" y="62"/>
                  <a:pt x="522" y="64"/>
                </a:cubicBezTo>
                <a:cubicBezTo>
                  <a:pt x="522" y="64"/>
                  <a:pt x="521" y="65"/>
                  <a:pt x="521" y="65"/>
                </a:cubicBezTo>
                <a:cubicBezTo>
                  <a:pt x="522" y="65"/>
                  <a:pt x="522" y="64"/>
                  <a:pt x="522" y="64"/>
                </a:cubicBezTo>
                <a:cubicBezTo>
                  <a:pt x="524" y="63"/>
                  <a:pt x="528" y="59"/>
                  <a:pt x="523" y="61"/>
                </a:cubicBezTo>
                <a:close/>
                <a:moveTo>
                  <a:pt x="540" y="98"/>
                </a:moveTo>
                <a:cubicBezTo>
                  <a:pt x="544" y="98"/>
                  <a:pt x="543" y="95"/>
                  <a:pt x="545" y="94"/>
                </a:cubicBezTo>
                <a:cubicBezTo>
                  <a:pt x="544" y="93"/>
                  <a:pt x="541" y="95"/>
                  <a:pt x="539" y="96"/>
                </a:cubicBezTo>
                <a:cubicBezTo>
                  <a:pt x="539" y="95"/>
                  <a:pt x="539" y="95"/>
                  <a:pt x="539" y="94"/>
                </a:cubicBezTo>
                <a:cubicBezTo>
                  <a:pt x="531" y="96"/>
                  <a:pt x="543" y="96"/>
                  <a:pt x="540" y="98"/>
                </a:cubicBezTo>
                <a:close/>
                <a:moveTo>
                  <a:pt x="562" y="140"/>
                </a:moveTo>
                <a:cubicBezTo>
                  <a:pt x="565" y="140"/>
                  <a:pt x="565" y="140"/>
                  <a:pt x="565" y="140"/>
                </a:cubicBezTo>
                <a:cubicBezTo>
                  <a:pt x="568" y="141"/>
                  <a:pt x="568" y="141"/>
                  <a:pt x="568" y="141"/>
                </a:cubicBezTo>
                <a:cubicBezTo>
                  <a:pt x="569" y="141"/>
                  <a:pt x="569" y="141"/>
                  <a:pt x="569" y="141"/>
                </a:cubicBezTo>
                <a:lnTo>
                  <a:pt x="562" y="140"/>
                </a:lnTo>
                <a:close/>
                <a:moveTo>
                  <a:pt x="556" y="144"/>
                </a:moveTo>
                <a:cubicBezTo>
                  <a:pt x="554" y="145"/>
                  <a:pt x="546" y="143"/>
                  <a:pt x="541" y="140"/>
                </a:cubicBezTo>
                <a:cubicBezTo>
                  <a:pt x="544" y="140"/>
                  <a:pt x="545" y="139"/>
                  <a:pt x="553" y="142"/>
                </a:cubicBezTo>
                <a:cubicBezTo>
                  <a:pt x="548" y="140"/>
                  <a:pt x="564" y="146"/>
                  <a:pt x="556" y="144"/>
                </a:cubicBezTo>
                <a:close/>
                <a:moveTo>
                  <a:pt x="521" y="78"/>
                </a:moveTo>
                <a:cubicBezTo>
                  <a:pt x="520" y="80"/>
                  <a:pt x="513" y="85"/>
                  <a:pt x="519" y="86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3" y="81"/>
                  <a:pt x="523" y="81"/>
                  <a:pt x="523" y="81"/>
                </a:cubicBezTo>
                <a:cubicBezTo>
                  <a:pt x="515" y="86"/>
                  <a:pt x="521" y="79"/>
                  <a:pt x="521" y="78"/>
                </a:cubicBezTo>
                <a:close/>
                <a:moveTo>
                  <a:pt x="529" y="145"/>
                </a:moveTo>
                <a:cubicBezTo>
                  <a:pt x="528" y="146"/>
                  <a:pt x="522" y="144"/>
                  <a:pt x="516" y="140"/>
                </a:cubicBezTo>
                <a:cubicBezTo>
                  <a:pt x="519" y="142"/>
                  <a:pt x="526" y="144"/>
                  <a:pt x="531" y="146"/>
                </a:cubicBezTo>
                <a:cubicBezTo>
                  <a:pt x="530" y="145"/>
                  <a:pt x="529" y="145"/>
                  <a:pt x="529" y="145"/>
                </a:cubicBezTo>
                <a:close/>
                <a:moveTo>
                  <a:pt x="523" y="141"/>
                </a:moveTo>
                <a:cubicBezTo>
                  <a:pt x="523" y="140"/>
                  <a:pt x="518" y="137"/>
                  <a:pt x="523" y="139"/>
                </a:cubicBezTo>
                <a:cubicBezTo>
                  <a:pt x="526" y="141"/>
                  <a:pt x="536" y="147"/>
                  <a:pt x="536" y="144"/>
                </a:cubicBezTo>
                <a:cubicBezTo>
                  <a:pt x="527" y="140"/>
                  <a:pt x="524" y="138"/>
                  <a:pt x="518" y="137"/>
                </a:cubicBezTo>
                <a:lnTo>
                  <a:pt x="523" y="141"/>
                </a:lnTo>
                <a:close/>
                <a:moveTo>
                  <a:pt x="541" y="148"/>
                </a:moveTo>
                <a:cubicBezTo>
                  <a:pt x="541" y="147"/>
                  <a:pt x="541" y="146"/>
                  <a:pt x="541" y="145"/>
                </a:cubicBezTo>
                <a:cubicBezTo>
                  <a:pt x="531" y="141"/>
                  <a:pt x="539" y="146"/>
                  <a:pt x="541" y="148"/>
                </a:cubicBezTo>
                <a:cubicBezTo>
                  <a:pt x="541" y="149"/>
                  <a:pt x="541" y="149"/>
                  <a:pt x="541" y="149"/>
                </a:cubicBezTo>
                <a:cubicBezTo>
                  <a:pt x="541" y="149"/>
                  <a:pt x="541" y="148"/>
                  <a:pt x="541" y="148"/>
                </a:cubicBezTo>
                <a:close/>
                <a:moveTo>
                  <a:pt x="513" y="155"/>
                </a:moveTo>
                <a:cubicBezTo>
                  <a:pt x="515" y="156"/>
                  <a:pt x="515" y="156"/>
                  <a:pt x="515" y="156"/>
                </a:cubicBezTo>
                <a:cubicBezTo>
                  <a:pt x="516" y="157"/>
                  <a:pt x="517" y="158"/>
                  <a:pt x="518" y="157"/>
                </a:cubicBezTo>
                <a:cubicBezTo>
                  <a:pt x="515" y="156"/>
                  <a:pt x="515" y="156"/>
                  <a:pt x="515" y="156"/>
                </a:cubicBezTo>
                <a:cubicBezTo>
                  <a:pt x="514" y="154"/>
                  <a:pt x="514" y="152"/>
                  <a:pt x="513" y="155"/>
                </a:cubicBezTo>
                <a:close/>
                <a:moveTo>
                  <a:pt x="537" y="149"/>
                </a:moveTo>
                <a:cubicBezTo>
                  <a:pt x="533" y="149"/>
                  <a:pt x="533" y="149"/>
                  <a:pt x="533" y="149"/>
                </a:cubicBezTo>
                <a:cubicBezTo>
                  <a:pt x="533" y="148"/>
                  <a:pt x="533" y="146"/>
                  <a:pt x="537" y="149"/>
                </a:cubicBezTo>
                <a:close/>
                <a:moveTo>
                  <a:pt x="516" y="149"/>
                </a:moveTo>
                <a:cubicBezTo>
                  <a:pt x="516" y="149"/>
                  <a:pt x="513" y="150"/>
                  <a:pt x="512" y="151"/>
                </a:cubicBezTo>
                <a:cubicBezTo>
                  <a:pt x="514" y="152"/>
                  <a:pt x="518" y="152"/>
                  <a:pt x="516" y="149"/>
                </a:cubicBezTo>
                <a:close/>
                <a:moveTo>
                  <a:pt x="455" y="166"/>
                </a:moveTo>
                <a:cubicBezTo>
                  <a:pt x="454" y="162"/>
                  <a:pt x="454" y="162"/>
                  <a:pt x="454" y="162"/>
                </a:cubicBezTo>
                <a:cubicBezTo>
                  <a:pt x="452" y="162"/>
                  <a:pt x="452" y="162"/>
                  <a:pt x="452" y="162"/>
                </a:cubicBezTo>
                <a:lnTo>
                  <a:pt x="455" y="166"/>
                </a:lnTo>
                <a:close/>
                <a:moveTo>
                  <a:pt x="468" y="155"/>
                </a:moveTo>
                <a:cubicBezTo>
                  <a:pt x="469" y="155"/>
                  <a:pt x="469" y="155"/>
                  <a:pt x="469" y="155"/>
                </a:cubicBezTo>
                <a:cubicBezTo>
                  <a:pt x="468" y="153"/>
                  <a:pt x="468" y="153"/>
                  <a:pt x="468" y="153"/>
                </a:cubicBezTo>
                <a:lnTo>
                  <a:pt x="468" y="155"/>
                </a:lnTo>
                <a:close/>
                <a:moveTo>
                  <a:pt x="484" y="145"/>
                </a:moveTo>
                <a:cubicBezTo>
                  <a:pt x="484" y="146"/>
                  <a:pt x="484" y="146"/>
                  <a:pt x="484" y="147"/>
                </a:cubicBezTo>
                <a:cubicBezTo>
                  <a:pt x="484" y="150"/>
                  <a:pt x="481" y="153"/>
                  <a:pt x="479" y="152"/>
                </a:cubicBezTo>
                <a:cubicBezTo>
                  <a:pt x="479" y="155"/>
                  <a:pt x="483" y="158"/>
                  <a:pt x="484" y="160"/>
                </a:cubicBezTo>
                <a:cubicBezTo>
                  <a:pt x="478" y="146"/>
                  <a:pt x="486" y="160"/>
                  <a:pt x="486" y="154"/>
                </a:cubicBezTo>
                <a:cubicBezTo>
                  <a:pt x="485" y="153"/>
                  <a:pt x="484" y="154"/>
                  <a:pt x="483" y="152"/>
                </a:cubicBezTo>
                <a:cubicBezTo>
                  <a:pt x="483" y="150"/>
                  <a:pt x="484" y="149"/>
                  <a:pt x="485" y="150"/>
                </a:cubicBezTo>
                <a:cubicBezTo>
                  <a:pt x="486" y="151"/>
                  <a:pt x="486" y="152"/>
                  <a:pt x="486" y="152"/>
                </a:cubicBezTo>
                <a:cubicBezTo>
                  <a:pt x="486" y="151"/>
                  <a:pt x="485" y="150"/>
                  <a:pt x="485" y="150"/>
                </a:cubicBezTo>
                <a:cubicBezTo>
                  <a:pt x="485" y="149"/>
                  <a:pt x="484" y="148"/>
                  <a:pt x="484" y="147"/>
                </a:cubicBezTo>
                <a:cubicBezTo>
                  <a:pt x="484" y="146"/>
                  <a:pt x="484" y="146"/>
                  <a:pt x="484" y="145"/>
                </a:cubicBezTo>
                <a:close/>
                <a:moveTo>
                  <a:pt x="506" y="138"/>
                </a:moveTo>
                <a:cubicBezTo>
                  <a:pt x="507" y="139"/>
                  <a:pt x="508" y="141"/>
                  <a:pt x="510" y="142"/>
                </a:cubicBezTo>
                <a:cubicBezTo>
                  <a:pt x="509" y="140"/>
                  <a:pt x="507" y="139"/>
                  <a:pt x="506" y="138"/>
                </a:cubicBezTo>
                <a:cubicBezTo>
                  <a:pt x="505" y="138"/>
                  <a:pt x="504" y="137"/>
                  <a:pt x="504" y="137"/>
                </a:cubicBezTo>
                <a:cubicBezTo>
                  <a:pt x="504" y="137"/>
                  <a:pt x="505" y="138"/>
                  <a:pt x="506" y="138"/>
                </a:cubicBezTo>
                <a:close/>
                <a:moveTo>
                  <a:pt x="498" y="132"/>
                </a:moveTo>
                <a:cubicBezTo>
                  <a:pt x="501" y="133"/>
                  <a:pt x="503" y="135"/>
                  <a:pt x="506" y="136"/>
                </a:cubicBezTo>
                <a:cubicBezTo>
                  <a:pt x="502" y="134"/>
                  <a:pt x="502" y="134"/>
                  <a:pt x="502" y="134"/>
                </a:cubicBezTo>
                <a:cubicBezTo>
                  <a:pt x="504" y="134"/>
                  <a:pt x="505" y="135"/>
                  <a:pt x="506" y="135"/>
                </a:cubicBezTo>
                <a:cubicBezTo>
                  <a:pt x="502" y="132"/>
                  <a:pt x="497" y="129"/>
                  <a:pt x="498" y="132"/>
                </a:cubicBezTo>
                <a:close/>
                <a:moveTo>
                  <a:pt x="508" y="133"/>
                </a:moveTo>
                <a:cubicBezTo>
                  <a:pt x="504" y="132"/>
                  <a:pt x="504" y="132"/>
                  <a:pt x="504" y="132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8" y="136"/>
                  <a:pt x="508" y="136"/>
                  <a:pt x="508" y="136"/>
                </a:cubicBezTo>
                <a:cubicBezTo>
                  <a:pt x="504" y="133"/>
                  <a:pt x="504" y="133"/>
                  <a:pt x="504" y="133"/>
                </a:cubicBezTo>
                <a:lnTo>
                  <a:pt x="508" y="133"/>
                </a:lnTo>
                <a:close/>
                <a:moveTo>
                  <a:pt x="539" y="127"/>
                </a:moveTo>
                <a:cubicBezTo>
                  <a:pt x="542" y="128"/>
                  <a:pt x="544" y="129"/>
                  <a:pt x="538" y="128"/>
                </a:cubicBezTo>
                <a:cubicBezTo>
                  <a:pt x="536" y="126"/>
                  <a:pt x="536" y="126"/>
                  <a:pt x="536" y="126"/>
                </a:cubicBezTo>
                <a:cubicBezTo>
                  <a:pt x="536" y="126"/>
                  <a:pt x="532" y="126"/>
                  <a:pt x="534" y="127"/>
                </a:cubicBezTo>
                <a:cubicBezTo>
                  <a:pt x="517" y="121"/>
                  <a:pt x="536" y="128"/>
                  <a:pt x="528" y="123"/>
                </a:cubicBezTo>
                <a:cubicBezTo>
                  <a:pt x="530" y="126"/>
                  <a:pt x="520" y="122"/>
                  <a:pt x="514" y="120"/>
                </a:cubicBezTo>
                <a:cubicBezTo>
                  <a:pt x="518" y="121"/>
                  <a:pt x="518" y="120"/>
                  <a:pt x="520" y="120"/>
                </a:cubicBezTo>
                <a:cubicBezTo>
                  <a:pt x="521" y="120"/>
                  <a:pt x="522" y="120"/>
                  <a:pt x="524" y="121"/>
                </a:cubicBezTo>
                <a:cubicBezTo>
                  <a:pt x="525" y="121"/>
                  <a:pt x="526" y="121"/>
                  <a:pt x="528" y="122"/>
                </a:cubicBezTo>
                <a:cubicBezTo>
                  <a:pt x="529" y="122"/>
                  <a:pt x="531" y="123"/>
                  <a:pt x="534" y="124"/>
                </a:cubicBezTo>
                <a:cubicBezTo>
                  <a:pt x="532" y="124"/>
                  <a:pt x="536" y="125"/>
                  <a:pt x="539" y="127"/>
                </a:cubicBezTo>
                <a:close/>
                <a:moveTo>
                  <a:pt x="520" y="108"/>
                </a:moveTo>
                <a:cubicBezTo>
                  <a:pt x="520" y="106"/>
                  <a:pt x="520" y="106"/>
                  <a:pt x="520" y="106"/>
                </a:cubicBezTo>
                <a:cubicBezTo>
                  <a:pt x="521" y="108"/>
                  <a:pt x="521" y="108"/>
                  <a:pt x="521" y="108"/>
                </a:cubicBezTo>
                <a:lnTo>
                  <a:pt x="520" y="108"/>
                </a:lnTo>
                <a:close/>
                <a:moveTo>
                  <a:pt x="488" y="61"/>
                </a:moveTo>
                <a:cubicBezTo>
                  <a:pt x="483" y="63"/>
                  <a:pt x="489" y="64"/>
                  <a:pt x="492" y="62"/>
                </a:cubicBezTo>
                <a:cubicBezTo>
                  <a:pt x="490" y="63"/>
                  <a:pt x="489" y="61"/>
                  <a:pt x="488" y="61"/>
                </a:cubicBezTo>
                <a:close/>
                <a:moveTo>
                  <a:pt x="480" y="41"/>
                </a:moveTo>
                <a:cubicBezTo>
                  <a:pt x="481" y="42"/>
                  <a:pt x="476" y="46"/>
                  <a:pt x="482" y="44"/>
                </a:cubicBezTo>
                <a:cubicBezTo>
                  <a:pt x="483" y="41"/>
                  <a:pt x="483" y="41"/>
                  <a:pt x="483" y="41"/>
                </a:cubicBezTo>
                <a:cubicBezTo>
                  <a:pt x="481" y="41"/>
                  <a:pt x="483" y="40"/>
                  <a:pt x="480" y="41"/>
                </a:cubicBezTo>
                <a:close/>
                <a:moveTo>
                  <a:pt x="472" y="28"/>
                </a:moveTo>
                <a:cubicBezTo>
                  <a:pt x="478" y="25"/>
                  <a:pt x="478" y="25"/>
                  <a:pt x="478" y="25"/>
                </a:cubicBezTo>
                <a:cubicBezTo>
                  <a:pt x="477" y="26"/>
                  <a:pt x="477" y="26"/>
                  <a:pt x="477" y="26"/>
                </a:cubicBezTo>
                <a:lnTo>
                  <a:pt x="472" y="28"/>
                </a:lnTo>
                <a:close/>
                <a:moveTo>
                  <a:pt x="466" y="33"/>
                </a:moveTo>
                <a:cubicBezTo>
                  <a:pt x="466" y="33"/>
                  <a:pt x="466" y="31"/>
                  <a:pt x="469" y="30"/>
                </a:cubicBezTo>
                <a:lnTo>
                  <a:pt x="466" y="33"/>
                </a:lnTo>
                <a:close/>
                <a:moveTo>
                  <a:pt x="465" y="16"/>
                </a:moveTo>
                <a:cubicBezTo>
                  <a:pt x="459" y="19"/>
                  <a:pt x="459" y="19"/>
                  <a:pt x="459" y="19"/>
                </a:cubicBezTo>
                <a:cubicBezTo>
                  <a:pt x="459" y="19"/>
                  <a:pt x="459" y="19"/>
                  <a:pt x="459" y="19"/>
                </a:cubicBezTo>
                <a:lnTo>
                  <a:pt x="465" y="16"/>
                </a:lnTo>
                <a:close/>
                <a:moveTo>
                  <a:pt x="469" y="16"/>
                </a:moveTo>
                <a:cubicBezTo>
                  <a:pt x="468" y="17"/>
                  <a:pt x="467" y="17"/>
                  <a:pt x="466" y="18"/>
                </a:cubicBezTo>
                <a:cubicBezTo>
                  <a:pt x="464" y="19"/>
                  <a:pt x="464" y="20"/>
                  <a:pt x="466" y="20"/>
                </a:cubicBezTo>
                <a:cubicBezTo>
                  <a:pt x="469" y="19"/>
                  <a:pt x="467" y="19"/>
                  <a:pt x="467" y="18"/>
                </a:cubicBezTo>
                <a:cubicBezTo>
                  <a:pt x="468" y="18"/>
                  <a:pt x="470" y="18"/>
                  <a:pt x="469" y="20"/>
                </a:cubicBezTo>
                <a:cubicBezTo>
                  <a:pt x="464" y="21"/>
                  <a:pt x="464" y="21"/>
                  <a:pt x="460" y="23"/>
                </a:cubicBezTo>
                <a:cubicBezTo>
                  <a:pt x="456" y="21"/>
                  <a:pt x="462" y="19"/>
                  <a:pt x="466" y="18"/>
                </a:cubicBezTo>
                <a:cubicBezTo>
                  <a:pt x="466" y="17"/>
                  <a:pt x="468" y="17"/>
                  <a:pt x="469" y="16"/>
                </a:cubicBezTo>
                <a:close/>
                <a:moveTo>
                  <a:pt x="474" y="23"/>
                </a:moveTo>
                <a:cubicBezTo>
                  <a:pt x="473" y="23"/>
                  <a:pt x="472" y="23"/>
                  <a:pt x="471" y="24"/>
                </a:cubicBezTo>
                <a:cubicBezTo>
                  <a:pt x="469" y="23"/>
                  <a:pt x="467" y="22"/>
                  <a:pt x="463" y="25"/>
                </a:cubicBezTo>
                <a:cubicBezTo>
                  <a:pt x="464" y="26"/>
                  <a:pt x="464" y="26"/>
                  <a:pt x="464" y="26"/>
                </a:cubicBezTo>
                <a:cubicBezTo>
                  <a:pt x="464" y="26"/>
                  <a:pt x="464" y="26"/>
                  <a:pt x="465" y="25"/>
                </a:cubicBezTo>
                <a:cubicBezTo>
                  <a:pt x="468" y="25"/>
                  <a:pt x="465" y="27"/>
                  <a:pt x="464" y="28"/>
                </a:cubicBezTo>
                <a:cubicBezTo>
                  <a:pt x="466" y="27"/>
                  <a:pt x="468" y="25"/>
                  <a:pt x="471" y="24"/>
                </a:cubicBezTo>
                <a:cubicBezTo>
                  <a:pt x="472" y="24"/>
                  <a:pt x="472" y="24"/>
                  <a:pt x="473" y="24"/>
                </a:cubicBezTo>
                <a:cubicBezTo>
                  <a:pt x="473" y="25"/>
                  <a:pt x="472" y="25"/>
                  <a:pt x="474" y="25"/>
                </a:cubicBezTo>
                <a:cubicBezTo>
                  <a:pt x="475" y="24"/>
                  <a:pt x="475" y="24"/>
                  <a:pt x="475" y="24"/>
                </a:cubicBezTo>
                <a:cubicBezTo>
                  <a:pt x="474" y="24"/>
                  <a:pt x="474" y="24"/>
                  <a:pt x="473" y="24"/>
                </a:cubicBezTo>
                <a:cubicBezTo>
                  <a:pt x="474" y="24"/>
                  <a:pt x="474" y="23"/>
                  <a:pt x="474" y="23"/>
                </a:cubicBezTo>
                <a:close/>
                <a:moveTo>
                  <a:pt x="472" y="13"/>
                </a:moveTo>
                <a:cubicBezTo>
                  <a:pt x="473" y="13"/>
                  <a:pt x="475" y="13"/>
                  <a:pt x="476" y="12"/>
                </a:cubicBezTo>
                <a:cubicBezTo>
                  <a:pt x="477" y="11"/>
                  <a:pt x="477" y="11"/>
                  <a:pt x="477" y="11"/>
                </a:cubicBezTo>
                <a:cubicBezTo>
                  <a:pt x="474" y="10"/>
                  <a:pt x="472" y="12"/>
                  <a:pt x="472" y="13"/>
                </a:cubicBezTo>
                <a:close/>
                <a:moveTo>
                  <a:pt x="489" y="54"/>
                </a:moveTo>
                <a:cubicBezTo>
                  <a:pt x="489" y="54"/>
                  <a:pt x="490" y="56"/>
                  <a:pt x="487" y="58"/>
                </a:cubicBezTo>
                <a:cubicBezTo>
                  <a:pt x="492" y="56"/>
                  <a:pt x="492" y="56"/>
                  <a:pt x="492" y="56"/>
                </a:cubicBezTo>
                <a:cubicBezTo>
                  <a:pt x="491" y="55"/>
                  <a:pt x="494" y="53"/>
                  <a:pt x="496" y="53"/>
                </a:cubicBezTo>
                <a:cubicBezTo>
                  <a:pt x="492" y="53"/>
                  <a:pt x="494" y="51"/>
                  <a:pt x="489" y="54"/>
                </a:cubicBezTo>
                <a:close/>
                <a:moveTo>
                  <a:pt x="518" y="105"/>
                </a:moveTo>
                <a:cubicBezTo>
                  <a:pt x="520" y="104"/>
                  <a:pt x="514" y="102"/>
                  <a:pt x="521" y="101"/>
                </a:cubicBezTo>
                <a:cubicBezTo>
                  <a:pt x="512" y="101"/>
                  <a:pt x="516" y="104"/>
                  <a:pt x="518" y="105"/>
                </a:cubicBezTo>
                <a:close/>
                <a:moveTo>
                  <a:pt x="528" y="105"/>
                </a:moveTo>
                <a:cubicBezTo>
                  <a:pt x="528" y="106"/>
                  <a:pt x="528" y="106"/>
                  <a:pt x="528" y="106"/>
                </a:cubicBezTo>
                <a:cubicBezTo>
                  <a:pt x="527" y="107"/>
                  <a:pt x="520" y="107"/>
                  <a:pt x="524" y="108"/>
                </a:cubicBezTo>
                <a:cubicBezTo>
                  <a:pt x="526" y="108"/>
                  <a:pt x="523" y="107"/>
                  <a:pt x="525" y="107"/>
                </a:cubicBezTo>
                <a:cubicBezTo>
                  <a:pt x="529" y="107"/>
                  <a:pt x="528" y="107"/>
                  <a:pt x="528" y="106"/>
                </a:cubicBezTo>
                <a:cubicBezTo>
                  <a:pt x="528" y="106"/>
                  <a:pt x="528" y="106"/>
                  <a:pt x="528" y="105"/>
                </a:cubicBezTo>
                <a:close/>
                <a:moveTo>
                  <a:pt x="513" y="71"/>
                </a:moveTo>
                <a:cubicBezTo>
                  <a:pt x="514" y="72"/>
                  <a:pt x="514" y="72"/>
                  <a:pt x="514" y="72"/>
                </a:cubicBezTo>
                <a:cubicBezTo>
                  <a:pt x="510" y="75"/>
                  <a:pt x="510" y="75"/>
                  <a:pt x="510" y="75"/>
                </a:cubicBezTo>
                <a:lnTo>
                  <a:pt x="513" y="71"/>
                </a:lnTo>
                <a:close/>
                <a:moveTo>
                  <a:pt x="511" y="55"/>
                </a:moveTo>
                <a:cubicBezTo>
                  <a:pt x="511" y="56"/>
                  <a:pt x="511" y="56"/>
                  <a:pt x="511" y="56"/>
                </a:cubicBezTo>
                <a:cubicBezTo>
                  <a:pt x="510" y="56"/>
                  <a:pt x="510" y="56"/>
                  <a:pt x="510" y="56"/>
                </a:cubicBezTo>
                <a:cubicBezTo>
                  <a:pt x="509" y="57"/>
                  <a:pt x="507" y="57"/>
                  <a:pt x="506" y="58"/>
                </a:cubicBezTo>
                <a:cubicBezTo>
                  <a:pt x="506" y="58"/>
                  <a:pt x="506" y="59"/>
                  <a:pt x="506" y="59"/>
                </a:cubicBezTo>
                <a:cubicBezTo>
                  <a:pt x="506" y="59"/>
                  <a:pt x="506" y="58"/>
                  <a:pt x="506" y="58"/>
                </a:cubicBezTo>
                <a:cubicBezTo>
                  <a:pt x="506" y="57"/>
                  <a:pt x="505" y="56"/>
                  <a:pt x="509" y="54"/>
                </a:cubicBezTo>
                <a:cubicBezTo>
                  <a:pt x="507" y="55"/>
                  <a:pt x="508" y="57"/>
                  <a:pt x="511" y="56"/>
                </a:cubicBezTo>
                <a:lnTo>
                  <a:pt x="511" y="55"/>
                </a:lnTo>
                <a:close/>
                <a:moveTo>
                  <a:pt x="501" y="25"/>
                </a:moveTo>
                <a:cubicBezTo>
                  <a:pt x="500" y="26"/>
                  <a:pt x="499" y="26"/>
                  <a:pt x="502" y="26"/>
                </a:cubicBezTo>
                <a:cubicBezTo>
                  <a:pt x="503" y="25"/>
                  <a:pt x="502" y="24"/>
                  <a:pt x="501" y="25"/>
                </a:cubicBezTo>
                <a:close/>
                <a:moveTo>
                  <a:pt x="519" y="60"/>
                </a:moveTo>
                <a:cubicBezTo>
                  <a:pt x="516" y="61"/>
                  <a:pt x="518" y="62"/>
                  <a:pt x="514" y="63"/>
                </a:cubicBezTo>
                <a:cubicBezTo>
                  <a:pt x="513" y="63"/>
                  <a:pt x="513" y="63"/>
                  <a:pt x="513" y="63"/>
                </a:cubicBezTo>
                <a:cubicBezTo>
                  <a:pt x="515" y="63"/>
                  <a:pt x="507" y="67"/>
                  <a:pt x="512" y="66"/>
                </a:cubicBezTo>
                <a:cubicBezTo>
                  <a:pt x="511" y="66"/>
                  <a:pt x="511" y="66"/>
                  <a:pt x="511" y="66"/>
                </a:cubicBezTo>
                <a:cubicBezTo>
                  <a:pt x="513" y="66"/>
                  <a:pt x="515" y="62"/>
                  <a:pt x="518" y="62"/>
                </a:cubicBezTo>
                <a:cubicBezTo>
                  <a:pt x="519" y="63"/>
                  <a:pt x="521" y="60"/>
                  <a:pt x="519" y="60"/>
                </a:cubicBezTo>
                <a:close/>
                <a:moveTo>
                  <a:pt x="507" y="19"/>
                </a:moveTo>
                <a:cubicBezTo>
                  <a:pt x="507" y="21"/>
                  <a:pt x="500" y="23"/>
                  <a:pt x="504" y="24"/>
                </a:cubicBezTo>
                <a:cubicBezTo>
                  <a:pt x="504" y="22"/>
                  <a:pt x="511" y="19"/>
                  <a:pt x="507" y="19"/>
                </a:cubicBezTo>
                <a:close/>
                <a:moveTo>
                  <a:pt x="524" y="45"/>
                </a:moveTo>
                <a:cubicBezTo>
                  <a:pt x="525" y="45"/>
                  <a:pt x="525" y="45"/>
                  <a:pt x="525" y="45"/>
                </a:cubicBezTo>
                <a:cubicBezTo>
                  <a:pt x="524" y="47"/>
                  <a:pt x="524" y="47"/>
                  <a:pt x="524" y="47"/>
                </a:cubicBezTo>
                <a:cubicBezTo>
                  <a:pt x="523" y="47"/>
                  <a:pt x="523" y="47"/>
                  <a:pt x="523" y="47"/>
                </a:cubicBezTo>
                <a:lnTo>
                  <a:pt x="524" y="45"/>
                </a:lnTo>
                <a:close/>
                <a:moveTo>
                  <a:pt x="467" y="35"/>
                </a:moveTo>
                <a:cubicBezTo>
                  <a:pt x="466" y="35"/>
                  <a:pt x="466" y="36"/>
                  <a:pt x="467" y="36"/>
                </a:cubicBezTo>
                <a:cubicBezTo>
                  <a:pt x="467" y="36"/>
                  <a:pt x="467" y="35"/>
                  <a:pt x="467" y="35"/>
                </a:cubicBezTo>
                <a:close/>
                <a:moveTo>
                  <a:pt x="501" y="109"/>
                </a:moveTo>
                <a:cubicBezTo>
                  <a:pt x="500" y="108"/>
                  <a:pt x="499" y="108"/>
                  <a:pt x="498" y="108"/>
                </a:cubicBezTo>
                <a:cubicBezTo>
                  <a:pt x="499" y="108"/>
                  <a:pt x="500" y="108"/>
                  <a:pt x="501" y="109"/>
                </a:cubicBezTo>
                <a:close/>
                <a:moveTo>
                  <a:pt x="496" y="109"/>
                </a:moveTo>
                <a:cubicBezTo>
                  <a:pt x="496" y="109"/>
                  <a:pt x="496" y="109"/>
                  <a:pt x="496" y="109"/>
                </a:cubicBezTo>
                <a:cubicBezTo>
                  <a:pt x="496" y="109"/>
                  <a:pt x="496" y="109"/>
                  <a:pt x="496" y="109"/>
                </a:cubicBezTo>
                <a:close/>
                <a:moveTo>
                  <a:pt x="429" y="155"/>
                </a:moveTo>
                <a:cubicBezTo>
                  <a:pt x="428" y="155"/>
                  <a:pt x="425" y="152"/>
                  <a:pt x="428" y="156"/>
                </a:cubicBezTo>
                <a:cubicBezTo>
                  <a:pt x="429" y="158"/>
                  <a:pt x="428" y="155"/>
                  <a:pt x="429" y="155"/>
                </a:cubicBezTo>
                <a:close/>
                <a:moveTo>
                  <a:pt x="433" y="159"/>
                </a:moveTo>
                <a:cubicBezTo>
                  <a:pt x="434" y="159"/>
                  <a:pt x="435" y="160"/>
                  <a:pt x="436" y="161"/>
                </a:cubicBezTo>
                <a:cubicBezTo>
                  <a:pt x="434" y="159"/>
                  <a:pt x="434" y="159"/>
                  <a:pt x="433" y="159"/>
                </a:cubicBezTo>
                <a:close/>
                <a:moveTo>
                  <a:pt x="433" y="159"/>
                </a:moveTo>
                <a:cubicBezTo>
                  <a:pt x="432" y="159"/>
                  <a:pt x="432" y="160"/>
                  <a:pt x="431" y="161"/>
                </a:cubicBezTo>
                <a:cubicBezTo>
                  <a:pt x="433" y="162"/>
                  <a:pt x="433" y="160"/>
                  <a:pt x="433" y="159"/>
                </a:cubicBezTo>
                <a:close/>
                <a:moveTo>
                  <a:pt x="442" y="148"/>
                </a:moveTo>
                <a:cubicBezTo>
                  <a:pt x="443" y="150"/>
                  <a:pt x="447" y="151"/>
                  <a:pt x="445" y="155"/>
                </a:cubicBezTo>
                <a:cubicBezTo>
                  <a:pt x="445" y="155"/>
                  <a:pt x="446" y="153"/>
                  <a:pt x="448" y="155"/>
                </a:cubicBezTo>
                <a:cubicBezTo>
                  <a:pt x="445" y="151"/>
                  <a:pt x="444" y="148"/>
                  <a:pt x="442" y="148"/>
                </a:cubicBezTo>
                <a:close/>
                <a:moveTo>
                  <a:pt x="452" y="156"/>
                </a:moveTo>
                <a:cubicBezTo>
                  <a:pt x="452" y="155"/>
                  <a:pt x="452" y="155"/>
                  <a:pt x="453" y="155"/>
                </a:cubicBezTo>
                <a:cubicBezTo>
                  <a:pt x="452" y="155"/>
                  <a:pt x="452" y="155"/>
                  <a:pt x="452" y="156"/>
                </a:cubicBezTo>
                <a:close/>
                <a:moveTo>
                  <a:pt x="453" y="155"/>
                </a:moveTo>
                <a:cubicBezTo>
                  <a:pt x="454" y="155"/>
                  <a:pt x="457" y="160"/>
                  <a:pt x="457" y="157"/>
                </a:cubicBezTo>
                <a:cubicBezTo>
                  <a:pt x="456" y="155"/>
                  <a:pt x="454" y="152"/>
                  <a:pt x="453" y="152"/>
                </a:cubicBezTo>
                <a:cubicBezTo>
                  <a:pt x="454" y="155"/>
                  <a:pt x="453" y="155"/>
                  <a:pt x="453" y="155"/>
                </a:cubicBezTo>
                <a:close/>
                <a:moveTo>
                  <a:pt x="480" y="123"/>
                </a:moveTo>
                <a:cubicBezTo>
                  <a:pt x="479" y="124"/>
                  <a:pt x="479" y="124"/>
                  <a:pt x="479" y="124"/>
                </a:cubicBezTo>
                <a:cubicBezTo>
                  <a:pt x="480" y="125"/>
                  <a:pt x="480" y="125"/>
                  <a:pt x="480" y="125"/>
                </a:cubicBezTo>
                <a:cubicBezTo>
                  <a:pt x="480" y="125"/>
                  <a:pt x="481" y="124"/>
                  <a:pt x="480" y="123"/>
                </a:cubicBezTo>
                <a:close/>
                <a:moveTo>
                  <a:pt x="491" y="134"/>
                </a:moveTo>
                <a:cubicBezTo>
                  <a:pt x="488" y="129"/>
                  <a:pt x="488" y="129"/>
                  <a:pt x="488" y="129"/>
                </a:cubicBezTo>
                <a:cubicBezTo>
                  <a:pt x="487" y="128"/>
                  <a:pt x="490" y="132"/>
                  <a:pt x="489" y="132"/>
                </a:cubicBezTo>
                <a:cubicBezTo>
                  <a:pt x="489" y="133"/>
                  <a:pt x="490" y="134"/>
                  <a:pt x="491" y="134"/>
                </a:cubicBezTo>
                <a:close/>
                <a:moveTo>
                  <a:pt x="504" y="160"/>
                </a:moveTo>
                <a:cubicBezTo>
                  <a:pt x="504" y="160"/>
                  <a:pt x="504" y="160"/>
                  <a:pt x="503" y="160"/>
                </a:cubicBezTo>
                <a:cubicBezTo>
                  <a:pt x="504" y="160"/>
                  <a:pt x="504" y="160"/>
                  <a:pt x="504" y="160"/>
                </a:cubicBezTo>
                <a:close/>
                <a:moveTo>
                  <a:pt x="484" y="120"/>
                </a:moveTo>
                <a:cubicBezTo>
                  <a:pt x="486" y="122"/>
                  <a:pt x="487" y="124"/>
                  <a:pt x="489" y="125"/>
                </a:cubicBezTo>
                <a:cubicBezTo>
                  <a:pt x="490" y="126"/>
                  <a:pt x="486" y="121"/>
                  <a:pt x="484" y="120"/>
                </a:cubicBezTo>
                <a:close/>
                <a:moveTo>
                  <a:pt x="489" y="120"/>
                </a:moveTo>
                <a:cubicBezTo>
                  <a:pt x="488" y="120"/>
                  <a:pt x="487" y="120"/>
                  <a:pt x="486" y="119"/>
                </a:cubicBezTo>
                <a:cubicBezTo>
                  <a:pt x="488" y="121"/>
                  <a:pt x="488" y="121"/>
                  <a:pt x="488" y="121"/>
                </a:cubicBezTo>
                <a:lnTo>
                  <a:pt x="489" y="120"/>
                </a:lnTo>
                <a:close/>
                <a:moveTo>
                  <a:pt x="496" y="122"/>
                </a:moveTo>
                <a:cubicBezTo>
                  <a:pt x="494" y="121"/>
                  <a:pt x="494" y="121"/>
                  <a:pt x="494" y="121"/>
                </a:cubicBezTo>
                <a:cubicBezTo>
                  <a:pt x="495" y="122"/>
                  <a:pt x="495" y="122"/>
                  <a:pt x="495" y="122"/>
                </a:cubicBezTo>
                <a:lnTo>
                  <a:pt x="496" y="122"/>
                </a:lnTo>
                <a:close/>
                <a:moveTo>
                  <a:pt x="501" y="90"/>
                </a:moveTo>
                <a:cubicBezTo>
                  <a:pt x="500" y="90"/>
                  <a:pt x="500" y="86"/>
                  <a:pt x="495" y="89"/>
                </a:cubicBezTo>
                <a:cubicBezTo>
                  <a:pt x="502" y="87"/>
                  <a:pt x="495" y="93"/>
                  <a:pt x="501" y="90"/>
                </a:cubicBezTo>
                <a:close/>
                <a:moveTo>
                  <a:pt x="470" y="41"/>
                </a:moveTo>
                <a:cubicBezTo>
                  <a:pt x="471" y="38"/>
                  <a:pt x="471" y="38"/>
                  <a:pt x="471" y="38"/>
                </a:cubicBezTo>
                <a:cubicBezTo>
                  <a:pt x="470" y="40"/>
                  <a:pt x="467" y="40"/>
                  <a:pt x="470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8"/>
          <p:cNvSpPr>
            <a:spLocks noChangeAspect="1" noEditPoints="1"/>
          </p:cNvSpPr>
          <p:nvPr/>
        </p:nvSpPr>
        <p:spPr bwMode="auto">
          <a:xfrm rot="12579955">
            <a:off x="3257374" y="3293714"/>
            <a:ext cx="746008" cy="172991"/>
          </a:xfrm>
          <a:custGeom>
            <a:avLst/>
            <a:gdLst>
              <a:gd name="T0" fmla="*/ 266 w 578"/>
              <a:gd name="T1" fmla="*/ 80 h 179"/>
              <a:gd name="T2" fmla="*/ 212 w 578"/>
              <a:gd name="T3" fmla="*/ 39 h 179"/>
              <a:gd name="T4" fmla="*/ 51 w 578"/>
              <a:gd name="T5" fmla="*/ 101 h 179"/>
              <a:gd name="T6" fmla="*/ 204 w 578"/>
              <a:gd name="T7" fmla="*/ 36 h 179"/>
              <a:gd name="T8" fmla="*/ 277 w 578"/>
              <a:gd name="T9" fmla="*/ 48 h 179"/>
              <a:gd name="T10" fmla="*/ 376 w 578"/>
              <a:gd name="T11" fmla="*/ 58 h 179"/>
              <a:gd name="T12" fmla="*/ 464 w 578"/>
              <a:gd name="T13" fmla="*/ 100 h 179"/>
              <a:gd name="T14" fmla="*/ 386 w 578"/>
              <a:gd name="T15" fmla="*/ 94 h 179"/>
              <a:gd name="T16" fmla="*/ 328 w 578"/>
              <a:gd name="T17" fmla="*/ 96 h 179"/>
              <a:gd name="T18" fmla="*/ 277 w 578"/>
              <a:gd name="T19" fmla="*/ 93 h 179"/>
              <a:gd name="T20" fmla="*/ 244 w 578"/>
              <a:gd name="T21" fmla="*/ 91 h 179"/>
              <a:gd name="T22" fmla="*/ 156 w 578"/>
              <a:gd name="T23" fmla="*/ 81 h 179"/>
              <a:gd name="T24" fmla="*/ 73 w 578"/>
              <a:gd name="T25" fmla="*/ 90 h 179"/>
              <a:gd name="T26" fmla="*/ 22 w 578"/>
              <a:gd name="T27" fmla="*/ 121 h 179"/>
              <a:gd name="T28" fmla="*/ 17 w 578"/>
              <a:gd name="T29" fmla="*/ 76 h 179"/>
              <a:gd name="T30" fmla="*/ 90 w 578"/>
              <a:gd name="T31" fmla="*/ 45 h 179"/>
              <a:gd name="T32" fmla="*/ 179 w 578"/>
              <a:gd name="T33" fmla="*/ 79 h 179"/>
              <a:gd name="T34" fmla="*/ 170 w 578"/>
              <a:gd name="T35" fmla="*/ 56 h 179"/>
              <a:gd name="T36" fmla="*/ 303 w 578"/>
              <a:gd name="T37" fmla="*/ 55 h 179"/>
              <a:gd name="T38" fmla="*/ 404 w 578"/>
              <a:gd name="T39" fmla="*/ 83 h 179"/>
              <a:gd name="T40" fmla="*/ 324 w 578"/>
              <a:gd name="T41" fmla="*/ 82 h 179"/>
              <a:gd name="T42" fmla="*/ 219 w 578"/>
              <a:gd name="T43" fmla="*/ 71 h 179"/>
              <a:gd name="T44" fmla="*/ 25 w 578"/>
              <a:gd name="T45" fmla="*/ 95 h 179"/>
              <a:gd name="T46" fmla="*/ 39 w 578"/>
              <a:gd name="T47" fmla="*/ 89 h 179"/>
              <a:gd name="T48" fmla="*/ 150 w 578"/>
              <a:gd name="T49" fmla="*/ 60 h 179"/>
              <a:gd name="T50" fmla="*/ 141 w 578"/>
              <a:gd name="T51" fmla="*/ 60 h 179"/>
              <a:gd name="T52" fmla="*/ 230 w 578"/>
              <a:gd name="T53" fmla="*/ 93 h 179"/>
              <a:gd name="T54" fmla="*/ 424 w 578"/>
              <a:gd name="T55" fmla="*/ 89 h 179"/>
              <a:gd name="T56" fmla="*/ 323 w 578"/>
              <a:gd name="T57" fmla="*/ 100 h 179"/>
              <a:gd name="T58" fmla="*/ 427 w 578"/>
              <a:gd name="T59" fmla="*/ 177 h 179"/>
              <a:gd name="T60" fmla="*/ 500 w 578"/>
              <a:gd name="T61" fmla="*/ 119 h 179"/>
              <a:gd name="T62" fmla="*/ 523 w 578"/>
              <a:gd name="T63" fmla="*/ 124 h 179"/>
              <a:gd name="T64" fmla="*/ 520 w 578"/>
              <a:gd name="T65" fmla="*/ 39 h 179"/>
              <a:gd name="T66" fmla="*/ 534 w 578"/>
              <a:gd name="T67" fmla="*/ 76 h 179"/>
              <a:gd name="T68" fmla="*/ 573 w 578"/>
              <a:gd name="T69" fmla="*/ 123 h 179"/>
              <a:gd name="T70" fmla="*/ 549 w 578"/>
              <a:gd name="T71" fmla="*/ 152 h 179"/>
              <a:gd name="T72" fmla="*/ 461 w 578"/>
              <a:gd name="T73" fmla="*/ 162 h 179"/>
              <a:gd name="T74" fmla="*/ 439 w 578"/>
              <a:gd name="T75" fmla="*/ 166 h 179"/>
              <a:gd name="T76" fmla="*/ 477 w 578"/>
              <a:gd name="T77" fmla="*/ 147 h 179"/>
              <a:gd name="T78" fmla="*/ 493 w 578"/>
              <a:gd name="T79" fmla="*/ 129 h 179"/>
              <a:gd name="T80" fmla="*/ 500 w 578"/>
              <a:gd name="T81" fmla="*/ 119 h 179"/>
              <a:gd name="T82" fmla="*/ 509 w 578"/>
              <a:gd name="T83" fmla="*/ 117 h 179"/>
              <a:gd name="T84" fmla="*/ 496 w 578"/>
              <a:gd name="T85" fmla="*/ 105 h 179"/>
              <a:gd name="T86" fmla="*/ 487 w 578"/>
              <a:gd name="T87" fmla="*/ 74 h 179"/>
              <a:gd name="T88" fmla="*/ 469 w 578"/>
              <a:gd name="T89" fmla="*/ 36 h 179"/>
              <a:gd name="T90" fmla="*/ 440 w 578"/>
              <a:gd name="T91" fmla="*/ 8 h 179"/>
              <a:gd name="T92" fmla="*/ 500 w 578"/>
              <a:gd name="T93" fmla="*/ 9 h 179"/>
              <a:gd name="T94" fmla="*/ 552 w 578"/>
              <a:gd name="T95" fmla="*/ 103 h 179"/>
              <a:gd name="T96" fmla="*/ 540 w 578"/>
              <a:gd name="T97" fmla="*/ 98 h 179"/>
              <a:gd name="T98" fmla="*/ 521 w 578"/>
              <a:gd name="T99" fmla="*/ 78 h 179"/>
              <a:gd name="T100" fmla="*/ 513 w 578"/>
              <a:gd name="T101" fmla="*/ 155 h 179"/>
              <a:gd name="T102" fmla="*/ 486 w 578"/>
              <a:gd name="T103" fmla="*/ 154 h 179"/>
              <a:gd name="T104" fmla="*/ 504 w 578"/>
              <a:gd name="T105" fmla="*/ 133 h 179"/>
              <a:gd name="T106" fmla="*/ 520 w 578"/>
              <a:gd name="T107" fmla="*/ 108 h 179"/>
              <a:gd name="T108" fmla="*/ 469 w 578"/>
              <a:gd name="T109" fmla="*/ 16 h 179"/>
              <a:gd name="T110" fmla="*/ 474 w 578"/>
              <a:gd name="T111" fmla="*/ 23 h 179"/>
              <a:gd name="T112" fmla="*/ 513 w 578"/>
              <a:gd name="T113" fmla="*/ 71 h 179"/>
              <a:gd name="T114" fmla="*/ 512 w 578"/>
              <a:gd name="T115" fmla="*/ 66 h 179"/>
              <a:gd name="T116" fmla="*/ 496 w 578"/>
              <a:gd name="T117" fmla="*/ 109 h 179"/>
              <a:gd name="T118" fmla="*/ 457 w 578"/>
              <a:gd name="T119" fmla="*/ 157 h 179"/>
              <a:gd name="T120" fmla="*/ 488 w 578"/>
              <a:gd name="T121" fmla="*/ 121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8" h="179">
                <a:moveTo>
                  <a:pt x="484" y="109"/>
                </a:moveTo>
                <a:cubicBezTo>
                  <a:pt x="484" y="110"/>
                  <a:pt x="484" y="110"/>
                  <a:pt x="484" y="110"/>
                </a:cubicBezTo>
                <a:cubicBezTo>
                  <a:pt x="483" y="110"/>
                  <a:pt x="483" y="110"/>
                  <a:pt x="484" y="109"/>
                </a:cubicBezTo>
                <a:close/>
                <a:moveTo>
                  <a:pt x="484" y="110"/>
                </a:moveTo>
                <a:cubicBezTo>
                  <a:pt x="486" y="114"/>
                  <a:pt x="491" y="116"/>
                  <a:pt x="494" y="118"/>
                </a:cubicBezTo>
                <a:cubicBezTo>
                  <a:pt x="496" y="111"/>
                  <a:pt x="487" y="111"/>
                  <a:pt x="484" y="110"/>
                </a:cubicBezTo>
                <a:close/>
                <a:moveTo>
                  <a:pt x="491" y="102"/>
                </a:moveTo>
                <a:cubicBezTo>
                  <a:pt x="488" y="99"/>
                  <a:pt x="488" y="99"/>
                  <a:pt x="488" y="99"/>
                </a:cubicBezTo>
                <a:cubicBezTo>
                  <a:pt x="489" y="100"/>
                  <a:pt x="488" y="103"/>
                  <a:pt x="491" y="102"/>
                </a:cubicBezTo>
                <a:close/>
                <a:moveTo>
                  <a:pt x="484" y="104"/>
                </a:moveTo>
                <a:cubicBezTo>
                  <a:pt x="485" y="108"/>
                  <a:pt x="485" y="108"/>
                  <a:pt x="485" y="108"/>
                </a:cubicBezTo>
                <a:cubicBezTo>
                  <a:pt x="486" y="105"/>
                  <a:pt x="486" y="105"/>
                  <a:pt x="486" y="105"/>
                </a:cubicBezTo>
                <a:lnTo>
                  <a:pt x="484" y="104"/>
                </a:lnTo>
                <a:close/>
                <a:moveTo>
                  <a:pt x="277" y="97"/>
                </a:moveTo>
                <a:cubicBezTo>
                  <a:pt x="277" y="96"/>
                  <a:pt x="277" y="94"/>
                  <a:pt x="277" y="93"/>
                </a:cubicBezTo>
                <a:lnTo>
                  <a:pt x="277" y="97"/>
                </a:lnTo>
                <a:close/>
                <a:moveTo>
                  <a:pt x="266" y="80"/>
                </a:moveTo>
                <a:cubicBezTo>
                  <a:pt x="267" y="80"/>
                  <a:pt x="267" y="81"/>
                  <a:pt x="268" y="81"/>
                </a:cubicBezTo>
                <a:cubicBezTo>
                  <a:pt x="267" y="80"/>
                  <a:pt x="267" y="80"/>
                  <a:pt x="266" y="80"/>
                </a:cubicBezTo>
                <a:close/>
                <a:moveTo>
                  <a:pt x="284" y="93"/>
                </a:moveTo>
                <a:cubicBezTo>
                  <a:pt x="286" y="93"/>
                  <a:pt x="286" y="93"/>
                  <a:pt x="286" y="93"/>
                </a:cubicBezTo>
                <a:cubicBezTo>
                  <a:pt x="285" y="93"/>
                  <a:pt x="284" y="93"/>
                  <a:pt x="284" y="93"/>
                </a:cubicBezTo>
                <a:close/>
                <a:moveTo>
                  <a:pt x="394" y="100"/>
                </a:moveTo>
                <a:cubicBezTo>
                  <a:pt x="393" y="99"/>
                  <a:pt x="391" y="97"/>
                  <a:pt x="390" y="95"/>
                </a:cubicBezTo>
                <a:cubicBezTo>
                  <a:pt x="391" y="97"/>
                  <a:pt x="390" y="101"/>
                  <a:pt x="394" y="100"/>
                </a:cubicBezTo>
                <a:close/>
                <a:moveTo>
                  <a:pt x="225" y="44"/>
                </a:moveTo>
                <a:cubicBezTo>
                  <a:pt x="225" y="42"/>
                  <a:pt x="225" y="42"/>
                  <a:pt x="225" y="42"/>
                </a:cubicBezTo>
                <a:cubicBezTo>
                  <a:pt x="224" y="42"/>
                  <a:pt x="224" y="43"/>
                  <a:pt x="225" y="44"/>
                </a:cubicBezTo>
                <a:close/>
                <a:moveTo>
                  <a:pt x="267" y="49"/>
                </a:moveTo>
                <a:cubicBezTo>
                  <a:pt x="267" y="49"/>
                  <a:pt x="267" y="49"/>
                  <a:pt x="267" y="49"/>
                </a:cubicBezTo>
                <a:cubicBezTo>
                  <a:pt x="267" y="48"/>
                  <a:pt x="268" y="48"/>
                  <a:pt x="268" y="46"/>
                </a:cubicBezTo>
                <a:lnTo>
                  <a:pt x="267" y="49"/>
                </a:lnTo>
                <a:close/>
                <a:moveTo>
                  <a:pt x="294" y="90"/>
                </a:moveTo>
                <a:cubicBezTo>
                  <a:pt x="293" y="89"/>
                  <a:pt x="293" y="89"/>
                  <a:pt x="293" y="89"/>
                </a:cubicBezTo>
                <a:cubicBezTo>
                  <a:pt x="292" y="89"/>
                  <a:pt x="292" y="89"/>
                  <a:pt x="292" y="89"/>
                </a:cubicBezTo>
                <a:cubicBezTo>
                  <a:pt x="293" y="90"/>
                  <a:pt x="293" y="90"/>
                  <a:pt x="294" y="90"/>
                </a:cubicBezTo>
                <a:close/>
                <a:moveTo>
                  <a:pt x="210" y="34"/>
                </a:moveTo>
                <a:cubicBezTo>
                  <a:pt x="210" y="36"/>
                  <a:pt x="211" y="38"/>
                  <a:pt x="212" y="39"/>
                </a:cubicBezTo>
                <a:cubicBezTo>
                  <a:pt x="212" y="37"/>
                  <a:pt x="211" y="35"/>
                  <a:pt x="210" y="34"/>
                </a:cubicBezTo>
                <a:close/>
                <a:moveTo>
                  <a:pt x="266" y="80"/>
                </a:move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lose/>
                <a:moveTo>
                  <a:pt x="279" y="48"/>
                </a:moveTo>
                <a:cubicBezTo>
                  <a:pt x="280" y="49"/>
                  <a:pt x="281" y="49"/>
                  <a:pt x="281" y="49"/>
                </a:cubicBezTo>
                <a:cubicBezTo>
                  <a:pt x="281" y="48"/>
                  <a:pt x="280" y="48"/>
                  <a:pt x="279" y="48"/>
                </a:cubicBezTo>
                <a:close/>
                <a:moveTo>
                  <a:pt x="389" y="93"/>
                </a:moveTo>
                <a:cubicBezTo>
                  <a:pt x="390" y="95"/>
                  <a:pt x="390" y="95"/>
                  <a:pt x="390" y="95"/>
                </a:cubicBezTo>
                <a:cubicBezTo>
                  <a:pt x="390" y="94"/>
                  <a:pt x="390" y="93"/>
                  <a:pt x="389" y="93"/>
                </a:cubicBezTo>
                <a:close/>
                <a:moveTo>
                  <a:pt x="471" y="106"/>
                </a:moveTo>
                <a:cubicBezTo>
                  <a:pt x="471" y="108"/>
                  <a:pt x="470" y="109"/>
                  <a:pt x="472" y="110"/>
                </a:cubicBezTo>
                <a:cubicBezTo>
                  <a:pt x="472" y="108"/>
                  <a:pt x="471" y="107"/>
                  <a:pt x="471" y="106"/>
                </a:cubicBezTo>
                <a:close/>
                <a:moveTo>
                  <a:pt x="5" y="110"/>
                </a:moveTo>
                <a:cubicBezTo>
                  <a:pt x="5" y="110"/>
                  <a:pt x="5" y="110"/>
                  <a:pt x="5" y="110"/>
                </a:cubicBezTo>
                <a:cubicBezTo>
                  <a:pt x="5" y="110"/>
                  <a:pt x="5" y="110"/>
                  <a:pt x="5" y="110"/>
                </a:cubicBezTo>
                <a:close/>
                <a:moveTo>
                  <a:pt x="52" y="103"/>
                </a:moveTo>
                <a:cubicBezTo>
                  <a:pt x="51" y="102"/>
                  <a:pt x="51" y="102"/>
                  <a:pt x="51" y="101"/>
                </a:cubicBezTo>
                <a:cubicBezTo>
                  <a:pt x="51" y="103"/>
                  <a:pt x="51" y="104"/>
                  <a:pt x="52" y="103"/>
                </a:cubicBezTo>
                <a:close/>
                <a:moveTo>
                  <a:pt x="87" y="38"/>
                </a:moveTo>
                <a:cubicBezTo>
                  <a:pt x="96" y="43"/>
                  <a:pt x="96" y="43"/>
                  <a:pt x="96" y="43"/>
                </a:cubicBezTo>
                <a:cubicBezTo>
                  <a:pt x="96" y="41"/>
                  <a:pt x="100" y="39"/>
                  <a:pt x="97" y="37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15" y="31"/>
                  <a:pt x="128" y="52"/>
                  <a:pt x="141" y="38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150" y="43"/>
                  <a:pt x="150" y="43"/>
                  <a:pt x="150" y="43"/>
                </a:cubicBezTo>
                <a:cubicBezTo>
                  <a:pt x="151" y="43"/>
                  <a:pt x="151" y="37"/>
                  <a:pt x="154" y="35"/>
                </a:cubicBezTo>
                <a:cubicBezTo>
                  <a:pt x="153" y="41"/>
                  <a:pt x="159" y="36"/>
                  <a:pt x="160" y="41"/>
                </a:cubicBezTo>
                <a:cubicBezTo>
                  <a:pt x="162" y="38"/>
                  <a:pt x="160" y="37"/>
                  <a:pt x="159" y="35"/>
                </a:cubicBezTo>
                <a:cubicBezTo>
                  <a:pt x="167" y="29"/>
                  <a:pt x="174" y="38"/>
                  <a:pt x="182" y="34"/>
                </a:cubicBezTo>
                <a:cubicBezTo>
                  <a:pt x="174" y="42"/>
                  <a:pt x="174" y="40"/>
                  <a:pt x="168" y="43"/>
                </a:cubicBezTo>
                <a:cubicBezTo>
                  <a:pt x="175" y="46"/>
                  <a:pt x="176" y="40"/>
                  <a:pt x="184" y="42"/>
                </a:cubicBezTo>
                <a:cubicBezTo>
                  <a:pt x="180" y="40"/>
                  <a:pt x="180" y="40"/>
                  <a:pt x="180" y="40"/>
                </a:cubicBezTo>
                <a:cubicBezTo>
                  <a:pt x="184" y="31"/>
                  <a:pt x="192" y="44"/>
                  <a:pt x="193" y="35"/>
                </a:cubicBezTo>
                <a:cubicBezTo>
                  <a:pt x="197" y="36"/>
                  <a:pt x="201" y="45"/>
                  <a:pt x="206" y="44"/>
                </a:cubicBezTo>
                <a:cubicBezTo>
                  <a:pt x="204" y="36"/>
                  <a:pt x="204" y="36"/>
                  <a:pt x="204" y="36"/>
                </a:cubicBezTo>
                <a:cubicBezTo>
                  <a:pt x="209" y="35"/>
                  <a:pt x="209" y="35"/>
                  <a:pt x="209" y="35"/>
                </a:cubicBezTo>
                <a:cubicBezTo>
                  <a:pt x="209" y="41"/>
                  <a:pt x="209" y="41"/>
                  <a:pt x="209" y="41"/>
                </a:cubicBezTo>
                <a:cubicBezTo>
                  <a:pt x="211" y="41"/>
                  <a:pt x="211" y="40"/>
                  <a:pt x="212" y="39"/>
                </a:cubicBezTo>
                <a:cubicBezTo>
                  <a:pt x="215" y="45"/>
                  <a:pt x="220" y="42"/>
                  <a:pt x="224" y="47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5"/>
                  <a:pt x="226" y="45"/>
                  <a:pt x="226" y="46"/>
                </a:cubicBezTo>
                <a:cubicBezTo>
                  <a:pt x="227" y="41"/>
                  <a:pt x="230" y="43"/>
                  <a:pt x="231" y="39"/>
                </a:cubicBezTo>
                <a:cubicBezTo>
                  <a:pt x="229" y="37"/>
                  <a:pt x="226" y="35"/>
                  <a:pt x="226" y="38"/>
                </a:cubicBezTo>
                <a:cubicBezTo>
                  <a:pt x="222" y="32"/>
                  <a:pt x="231" y="35"/>
                  <a:pt x="233" y="35"/>
                </a:cubicBezTo>
                <a:cubicBezTo>
                  <a:pt x="230" y="37"/>
                  <a:pt x="234" y="38"/>
                  <a:pt x="235" y="39"/>
                </a:cubicBezTo>
                <a:cubicBezTo>
                  <a:pt x="236" y="39"/>
                  <a:pt x="235" y="38"/>
                  <a:pt x="235" y="37"/>
                </a:cubicBezTo>
                <a:cubicBezTo>
                  <a:pt x="240" y="34"/>
                  <a:pt x="241" y="48"/>
                  <a:pt x="244" y="39"/>
                </a:cubicBezTo>
                <a:cubicBezTo>
                  <a:pt x="245" y="44"/>
                  <a:pt x="245" y="44"/>
                  <a:pt x="245" y="44"/>
                </a:cubicBezTo>
                <a:cubicBezTo>
                  <a:pt x="249" y="40"/>
                  <a:pt x="249" y="40"/>
                  <a:pt x="249" y="40"/>
                </a:cubicBezTo>
                <a:cubicBezTo>
                  <a:pt x="249" y="50"/>
                  <a:pt x="254" y="41"/>
                  <a:pt x="254" y="51"/>
                </a:cubicBezTo>
                <a:cubicBezTo>
                  <a:pt x="258" y="51"/>
                  <a:pt x="254" y="45"/>
                  <a:pt x="255" y="46"/>
                </a:cubicBezTo>
                <a:cubicBezTo>
                  <a:pt x="259" y="44"/>
                  <a:pt x="266" y="54"/>
                  <a:pt x="267" y="49"/>
                </a:cubicBezTo>
                <a:cubicBezTo>
                  <a:pt x="270" y="53"/>
                  <a:pt x="274" y="51"/>
                  <a:pt x="277" y="53"/>
                </a:cubicBezTo>
                <a:cubicBezTo>
                  <a:pt x="277" y="48"/>
                  <a:pt x="277" y="48"/>
                  <a:pt x="277" y="48"/>
                </a:cubicBezTo>
                <a:cubicBezTo>
                  <a:pt x="279" y="50"/>
                  <a:pt x="280" y="52"/>
                  <a:pt x="282" y="51"/>
                </a:cubicBezTo>
                <a:cubicBezTo>
                  <a:pt x="282" y="51"/>
                  <a:pt x="282" y="50"/>
                  <a:pt x="281" y="49"/>
                </a:cubicBezTo>
                <a:cubicBezTo>
                  <a:pt x="287" y="52"/>
                  <a:pt x="291" y="53"/>
                  <a:pt x="296" y="53"/>
                </a:cubicBezTo>
                <a:cubicBezTo>
                  <a:pt x="296" y="50"/>
                  <a:pt x="296" y="49"/>
                  <a:pt x="293" y="47"/>
                </a:cubicBezTo>
                <a:cubicBezTo>
                  <a:pt x="298" y="43"/>
                  <a:pt x="305" y="54"/>
                  <a:pt x="311" y="53"/>
                </a:cubicBezTo>
                <a:cubicBezTo>
                  <a:pt x="311" y="50"/>
                  <a:pt x="311" y="50"/>
                  <a:pt x="311" y="50"/>
                </a:cubicBezTo>
                <a:cubicBezTo>
                  <a:pt x="314" y="54"/>
                  <a:pt x="314" y="54"/>
                  <a:pt x="314" y="54"/>
                </a:cubicBezTo>
                <a:cubicBezTo>
                  <a:pt x="314" y="53"/>
                  <a:pt x="314" y="51"/>
                  <a:pt x="315" y="50"/>
                </a:cubicBezTo>
                <a:cubicBezTo>
                  <a:pt x="321" y="49"/>
                  <a:pt x="329" y="50"/>
                  <a:pt x="331" y="59"/>
                </a:cubicBezTo>
                <a:cubicBezTo>
                  <a:pt x="330" y="57"/>
                  <a:pt x="335" y="54"/>
                  <a:pt x="331" y="50"/>
                </a:cubicBezTo>
                <a:cubicBezTo>
                  <a:pt x="337" y="57"/>
                  <a:pt x="345" y="56"/>
                  <a:pt x="352" y="59"/>
                </a:cubicBezTo>
                <a:cubicBezTo>
                  <a:pt x="352" y="59"/>
                  <a:pt x="352" y="59"/>
                  <a:pt x="352" y="59"/>
                </a:cubicBezTo>
                <a:cubicBezTo>
                  <a:pt x="355" y="62"/>
                  <a:pt x="355" y="62"/>
                  <a:pt x="355" y="62"/>
                </a:cubicBezTo>
                <a:cubicBezTo>
                  <a:pt x="355" y="61"/>
                  <a:pt x="355" y="61"/>
                  <a:pt x="355" y="61"/>
                </a:cubicBezTo>
                <a:cubicBezTo>
                  <a:pt x="353" y="59"/>
                  <a:pt x="353" y="59"/>
                  <a:pt x="353" y="59"/>
                </a:cubicBezTo>
                <a:cubicBezTo>
                  <a:pt x="356" y="60"/>
                  <a:pt x="359" y="62"/>
                  <a:pt x="360" y="65"/>
                </a:cubicBezTo>
                <a:cubicBezTo>
                  <a:pt x="361" y="63"/>
                  <a:pt x="362" y="60"/>
                  <a:pt x="364" y="58"/>
                </a:cubicBezTo>
                <a:cubicBezTo>
                  <a:pt x="364" y="64"/>
                  <a:pt x="373" y="54"/>
                  <a:pt x="376" y="61"/>
                </a:cubicBezTo>
                <a:cubicBezTo>
                  <a:pt x="377" y="60"/>
                  <a:pt x="375" y="60"/>
                  <a:pt x="376" y="58"/>
                </a:cubicBezTo>
                <a:cubicBezTo>
                  <a:pt x="385" y="60"/>
                  <a:pt x="397" y="69"/>
                  <a:pt x="408" y="67"/>
                </a:cubicBezTo>
                <a:cubicBezTo>
                  <a:pt x="407" y="77"/>
                  <a:pt x="416" y="76"/>
                  <a:pt x="420" y="83"/>
                </a:cubicBezTo>
                <a:cubicBezTo>
                  <a:pt x="423" y="77"/>
                  <a:pt x="418" y="79"/>
                  <a:pt x="417" y="74"/>
                </a:cubicBezTo>
                <a:cubicBezTo>
                  <a:pt x="420" y="76"/>
                  <a:pt x="420" y="66"/>
                  <a:pt x="424" y="72"/>
                </a:cubicBezTo>
                <a:cubicBezTo>
                  <a:pt x="424" y="71"/>
                  <a:pt x="425" y="71"/>
                  <a:pt x="423" y="70"/>
                </a:cubicBezTo>
                <a:cubicBezTo>
                  <a:pt x="427" y="71"/>
                  <a:pt x="421" y="78"/>
                  <a:pt x="426" y="77"/>
                </a:cubicBezTo>
                <a:cubicBezTo>
                  <a:pt x="428" y="73"/>
                  <a:pt x="428" y="73"/>
                  <a:pt x="428" y="73"/>
                </a:cubicBezTo>
                <a:cubicBezTo>
                  <a:pt x="429" y="79"/>
                  <a:pt x="429" y="79"/>
                  <a:pt x="429" y="79"/>
                </a:cubicBezTo>
                <a:cubicBezTo>
                  <a:pt x="440" y="79"/>
                  <a:pt x="447" y="84"/>
                  <a:pt x="457" y="82"/>
                </a:cubicBezTo>
                <a:cubicBezTo>
                  <a:pt x="457" y="83"/>
                  <a:pt x="457" y="85"/>
                  <a:pt x="455" y="86"/>
                </a:cubicBezTo>
                <a:cubicBezTo>
                  <a:pt x="459" y="87"/>
                  <a:pt x="461" y="96"/>
                  <a:pt x="467" y="93"/>
                </a:cubicBezTo>
                <a:cubicBezTo>
                  <a:pt x="467" y="91"/>
                  <a:pt x="467" y="91"/>
                  <a:pt x="467" y="91"/>
                </a:cubicBezTo>
                <a:cubicBezTo>
                  <a:pt x="475" y="89"/>
                  <a:pt x="472" y="98"/>
                  <a:pt x="479" y="103"/>
                </a:cubicBezTo>
                <a:cubicBezTo>
                  <a:pt x="478" y="102"/>
                  <a:pt x="474" y="98"/>
                  <a:pt x="472" y="102"/>
                </a:cubicBezTo>
                <a:cubicBezTo>
                  <a:pt x="472" y="106"/>
                  <a:pt x="476" y="107"/>
                  <a:pt x="478" y="105"/>
                </a:cubicBezTo>
                <a:cubicBezTo>
                  <a:pt x="476" y="110"/>
                  <a:pt x="476" y="110"/>
                  <a:pt x="476" y="110"/>
                </a:cubicBezTo>
                <a:cubicBezTo>
                  <a:pt x="476" y="106"/>
                  <a:pt x="473" y="106"/>
                  <a:pt x="471" y="103"/>
                </a:cubicBezTo>
                <a:cubicBezTo>
                  <a:pt x="471" y="104"/>
                  <a:pt x="471" y="105"/>
                  <a:pt x="471" y="106"/>
                </a:cubicBezTo>
                <a:cubicBezTo>
                  <a:pt x="470" y="104"/>
                  <a:pt x="467" y="103"/>
                  <a:pt x="464" y="100"/>
                </a:cubicBezTo>
                <a:cubicBezTo>
                  <a:pt x="469" y="101"/>
                  <a:pt x="469" y="101"/>
                  <a:pt x="469" y="101"/>
                </a:cubicBezTo>
                <a:cubicBezTo>
                  <a:pt x="469" y="95"/>
                  <a:pt x="462" y="99"/>
                  <a:pt x="461" y="97"/>
                </a:cubicBezTo>
                <a:cubicBezTo>
                  <a:pt x="459" y="102"/>
                  <a:pt x="462" y="102"/>
                  <a:pt x="458" y="105"/>
                </a:cubicBezTo>
                <a:cubicBezTo>
                  <a:pt x="451" y="105"/>
                  <a:pt x="456" y="99"/>
                  <a:pt x="451" y="92"/>
                </a:cubicBezTo>
                <a:cubicBezTo>
                  <a:pt x="452" y="90"/>
                  <a:pt x="452" y="90"/>
                  <a:pt x="452" y="90"/>
                </a:cubicBezTo>
                <a:cubicBezTo>
                  <a:pt x="450" y="89"/>
                  <a:pt x="450" y="83"/>
                  <a:pt x="446" y="86"/>
                </a:cubicBezTo>
                <a:cubicBezTo>
                  <a:pt x="445" y="90"/>
                  <a:pt x="448" y="90"/>
                  <a:pt x="448" y="92"/>
                </a:cubicBezTo>
                <a:cubicBezTo>
                  <a:pt x="447" y="94"/>
                  <a:pt x="446" y="85"/>
                  <a:pt x="443" y="88"/>
                </a:cubicBezTo>
                <a:cubicBezTo>
                  <a:pt x="444" y="94"/>
                  <a:pt x="448" y="97"/>
                  <a:pt x="452" y="98"/>
                </a:cubicBezTo>
                <a:cubicBezTo>
                  <a:pt x="451" y="99"/>
                  <a:pt x="450" y="101"/>
                  <a:pt x="450" y="103"/>
                </a:cubicBezTo>
                <a:cubicBezTo>
                  <a:pt x="441" y="96"/>
                  <a:pt x="431" y="87"/>
                  <a:pt x="420" y="88"/>
                </a:cubicBezTo>
                <a:cubicBezTo>
                  <a:pt x="424" y="96"/>
                  <a:pt x="418" y="87"/>
                  <a:pt x="417" y="95"/>
                </a:cubicBezTo>
                <a:cubicBezTo>
                  <a:pt x="418" y="90"/>
                  <a:pt x="414" y="94"/>
                  <a:pt x="411" y="91"/>
                </a:cubicBezTo>
                <a:cubicBezTo>
                  <a:pt x="409" y="96"/>
                  <a:pt x="416" y="96"/>
                  <a:pt x="413" y="100"/>
                </a:cubicBezTo>
                <a:cubicBezTo>
                  <a:pt x="408" y="97"/>
                  <a:pt x="402" y="86"/>
                  <a:pt x="395" y="86"/>
                </a:cubicBezTo>
                <a:cubicBezTo>
                  <a:pt x="395" y="89"/>
                  <a:pt x="397" y="89"/>
                  <a:pt x="397" y="90"/>
                </a:cubicBezTo>
                <a:cubicBezTo>
                  <a:pt x="392" y="88"/>
                  <a:pt x="388" y="74"/>
                  <a:pt x="383" y="82"/>
                </a:cubicBezTo>
                <a:cubicBezTo>
                  <a:pt x="385" y="86"/>
                  <a:pt x="387" y="89"/>
                  <a:pt x="389" y="93"/>
                </a:cubicBezTo>
                <a:cubicBezTo>
                  <a:pt x="389" y="93"/>
                  <a:pt x="388" y="93"/>
                  <a:pt x="386" y="94"/>
                </a:cubicBezTo>
                <a:cubicBezTo>
                  <a:pt x="387" y="99"/>
                  <a:pt x="387" y="99"/>
                  <a:pt x="387" y="99"/>
                </a:cubicBezTo>
                <a:cubicBezTo>
                  <a:pt x="381" y="99"/>
                  <a:pt x="384" y="89"/>
                  <a:pt x="382" y="84"/>
                </a:cubicBezTo>
                <a:cubicBezTo>
                  <a:pt x="378" y="89"/>
                  <a:pt x="378" y="89"/>
                  <a:pt x="378" y="89"/>
                </a:cubicBezTo>
                <a:cubicBezTo>
                  <a:pt x="371" y="91"/>
                  <a:pt x="365" y="87"/>
                  <a:pt x="362" y="79"/>
                </a:cubicBezTo>
                <a:cubicBezTo>
                  <a:pt x="361" y="79"/>
                  <a:pt x="356" y="78"/>
                  <a:pt x="358" y="83"/>
                </a:cubicBezTo>
                <a:cubicBezTo>
                  <a:pt x="360" y="91"/>
                  <a:pt x="361" y="96"/>
                  <a:pt x="367" y="97"/>
                </a:cubicBezTo>
                <a:cubicBezTo>
                  <a:pt x="369" y="92"/>
                  <a:pt x="363" y="91"/>
                  <a:pt x="365" y="91"/>
                </a:cubicBezTo>
                <a:cubicBezTo>
                  <a:pt x="367" y="92"/>
                  <a:pt x="373" y="89"/>
                  <a:pt x="374" y="94"/>
                </a:cubicBezTo>
                <a:cubicBezTo>
                  <a:pt x="367" y="92"/>
                  <a:pt x="367" y="92"/>
                  <a:pt x="367" y="92"/>
                </a:cubicBezTo>
                <a:cubicBezTo>
                  <a:pt x="366" y="99"/>
                  <a:pt x="370" y="93"/>
                  <a:pt x="371" y="97"/>
                </a:cubicBezTo>
                <a:cubicBezTo>
                  <a:pt x="368" y="102"/>
                  <a:pt x="365" y="95"/>
                  <a:pt x="362" y="98"/>
                </a:cubicBezTo>
                <a:cubicBezTo>
                  <a:pt x="362" y="98"/>
                  <a:pt x="362" y="98"/>
                  <a:pt x="362" y="98"/>
                </a:cubicBezTo>
                <a:cubicBezTo>
                  <a:pt x="357" y="96"/>
                  <a:pt x="358" y="98"/>
                  <a:pt x="353" y="94"/>
                </a:cubicBezTo>
                <a:cubicBezTo>
                  <a:pt x="353" y="87"/>
                  <a:pt x="355" y="90"/>
                  <a:pt x="358" y="88"/>
                </a:cubicBezTo>
                <a:cubicBezTo>
                  <a:pt x="349" y="87"/>
                  <a:pt x="338" y="73"/>
                  <a:pt x="328" y="83"/>
                </a:cubicBezTo>
                <a:cubicBezTo>
                  <a:pt x="333" y="90"/>
                  <a:pt x="333" y="90"/>
                  <a:pt x="333" y="90"/>
                </a:cubicBezTo>
                <a:cubicBezTo>
                  <a:pt x="330" y="91"/>
                  <a:pt x="324" y="84"/>
                  <a:pt x="324" y="92"/>
                </a:cubicBezTo>
                <a:cubicBezTo>
                  <a:pt x="328" y="90"/>
                  <a:pt x="326" y="95"/>
                  <a:pt x="328" y="97"/>
                </a:cubicBezTo>
                <a:cubicBezTo>
                  <a:pt x="328" y="96"/>
                  <a:pt x="328" y="96"/>
                  <a:pt x="328" y="96"/>
                </a:cubicBezTo>
                <a:cubicBezTo>
                  <a:pt x="328" y="96"/>
                  <a:pt x="330" y="98"/>
                  <a:pt x="329" y="99"/>
                </a:cubicBezTo>
                <a:cubicBezTo>
                  <a:pt x="326" y="94"/>
                  <a:pt x="322" y="92"/>
                  <a:pt x="319" y="89"/>
                </a:cubicBezTo>
                <a:cubicBezTo>
                  <a:pt x="320" y="91"/>
                  <a:pt x="317" y="93"/>
                  <a:pt x="316" y="94"/>
                </a:cubicBezTo>
                <a:cubicBezTo>
                  <a:pt x="313" y="93"/>
                  <a:pt x="317" y="91"/>
                  <a:pt x="317" y="88"/>
                </a:cubicBezTo>
                <a:cubicBezTo>
                  <a:pt x="315" y="88"/>
                  <a:pt x="313" y="83"/>
                  <a:pt x="311" y="87"/>
                </a:cubicBezTo>
                <a:cubicBezTo>
                  <a:pt x="309" y="91"/>
                  <a:pt x="314" y="91"/>
                  <a:pt x="314" y="95"/>
                </a:cubicBezTo>
                <a:cubicBezTo>
                  <a:pt x="306" y="88"/>
                  <a:pt x="306" y="88"/>
                  <a:pt x="306" y="88"/>
                </a:cubicBezTo>
                <a:cubicBezTo>
                  <a:pt x="306" y="89"/>
                  <a:pt x="306" y="89"/>
                  <a:pt x="306" y="89"/>
                </a:cubicBezTo>
                <a:cubicBezTo>
                  <a:pt x="305" y="87"/>
                  <a:pt x="304" y="86"/>
                  <a:pt x="303" y="87"/>
                </a:cubicBezTo>
                <a:cubicBezTo>
                  <a:pt x="302" y="90"/>
                  <a:pt x="304" y="91"/>
                  <a:pt x="305" y="90"/>
                </a:cubicBezTo>
                <a:cubicBezTo>
                  <a:pt x="300" y="94"/>
                  <a:pt x="297" y="80"/>
                  <a:pt x="293" y="89"/>
                </a:cubicBezTo>
                <a:cubicBezTo>
                  <a:pt x="290" y="86"/>
                  <a:pt x="290" y="86"/>
                  <a:pt x="290" y="86"/>
                </a:cubicBezTo>
                <a:cubicBezTo>
                  <a:pt x="290" y="87"/>
                  <a:pt x="289" y="88"/>
                  <a:pt x="290" y="88"/>
                </a:cubicBezTo>
                <a:cubicBezTo>
                  <a:pt x="287" y="85"/>
                  <a:pt x="287" y="85"/>
                  <a:pt x="287" y="85"/>
                </a:cubicBezTo>
                <a:cubicBezTo>
                  <a:pt x="282" y="82"/>
                  <a:pt x="285" y="92"/>
                  <a:pt x="284" y="93"/>
                </a:cubicBezTo>
                <a:cubicBezTo>
                  <a:pt x="284" y="93"/>
                  <a:pt x="284" y="93"/>
                  <a:pt x="284" y="93"/>
                </a:cubicBezTo>
                <a:cubicBezTo>
                  <a:pt x="282" y="94"/>
                  <a:pt x="281" y="97"/>
                  <a:pt x="282" y="97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5" y="88"/>
                  <a:pt x="268" y="86"/>
                  <a:pt x="268" y="76"/>
                </a:cubicBezTo>
                <a:cubicBezTo>
                  <a:pt x="267" y="77"/>
                  <a:pt x="265" y="79"/>
                  <a:pt x="266" y="80"/>
                </a:cubicBezTo>
                <a:cubicBezTo>
                  <a:pt x="262" y="79"/>
                  <a:pt x="267" y="88"/>
                  <a:pt x="260" y="86"/>
                </a:cubicBezTo>
                <a:cubicBezTo>
                  <a:pt x="260" y="88"/>
                  <a:pt x="261" y="88"/>
                  <a:pt x="262" y="88"/>
                </a:cubicBezTo>
                <a:cubicBezTo>
                  <a:pt x="260" y="88"/>
                  <a:pt x="260" y="88"/>
                  <a:pt x="259" y="87"/>
                </a:cubicBezTo>
                <a:cubicBezTo>
                  <a:pt x="259" y="88"/>
                  <a:pt x="259" y="89"/>
                  <a:pt x="259" y="90"/>
                </a:cubicBezTo>
                <a:cubicBezTo>
                  <a:pt x="259" y="87"/>
                  <a:pt x="256" y="87"/>
                  <a:pt x="255" y="88"/>
                </a:cubicBezTo>
                <a:cubicBezTo>
                  <a:pt x="257" y="94"/>
                  <a:pt x="257" y="94"/>
                  <a:pt x="257" y="94"/>
                </a:cubicBezTo>
                <a:cubicBezTo>
                  <a:pt x="255" y="91"/>
                  <a:pt x="254" y="91"/>
                  <a:pt x="252" y="91"/>
                </a:cubicBezTo>
                <a:cubicBezTo>
                  <a:pt x="253" y="95"/>
                  <a:pt x="253" y="95"/>
                  <a:pt x="253" y="95"/>
                </a:cubicBezTo>
                <a:cubicBezTo>
                  <a:pt x="249" y="94"/>
                  <a:pt x="253" y="87"/>
                  <a:pt x="248" y="90"/>
                </a:cubicBezTo>
                <a:cubicBezTo>
                  <a:pt x="253" y="87"/>
                  <a:pt x="253" y="87"/>
                  <a:pt x="253" y="87"/>
                </a:cubicBezTo>
                <a:cubicBezTo>
                  <a:pt x="247" y="85"/>
                  <a:pt x="250" y="77"/>
                  <a:pt x="247" y="74"/>
                </a:cubicBezTo>
                <a:cubicBezTo>
                  <a:pt x="242" y="67"/>
                  <a:pt x="234" y="78"/>
                  <a:pt x="230" y="66"/>
                </a:cubicBezTo>
                <a:cubicBezTo>
                  <a:pt x="229" y="70"/>
                  <a:pt x="230" y="71"/>
                  <a:pt x="228" y="75"/>
                </a:cubicBezTo>
                <a:cubicBezTo>
                  <a:pt x="232" y="77"/>
                  <a:pt x="234" y="78"/>
                  <a:pt x="235" y="84"/>
                </a:cubicBezTo>
                <a:cubicBezTo>
                  <a:pt x="242" y="90"/>
                  <a:pt x="237" y="69"/>
                  <a:pt x="245" y="78"/>
                </a:cubicBezTo>
                <a:cubicBezTo>
                  <a:pt x="244" y="84"/>
                  <a:pt x="242" y="84"/>
                  <a:pt x="240" y="81"/>
                </a:cubicBezTo>
                <a:cubicBezTo>
                  <a:pt x="240" y="85"/>
                  <a:pt x="242" y="88"/>
                  <a:pt x="244" y="91"/>
                </a:cubicBezTo>
                <a:cubicBezTo>
                  <a:pt x="239" y="88"/>
                  <a:pt x="233" y="93"/>
                  <a:pt x="230" y="93"/>
                </a:cubicBezTo>
                <a:cubicBezTo>
                  <a:pt x="229" y="90"/>
                  <a:pt x="225" y="87"/>
                  <a:pt x="224" y="88"/>
                </a:cubicBezTo>
                <a:cubicBezTo>
                  <a:pt x="224" y="85"/>
                  <a:pt x="217" y="82"/>
                  <a:pt x="220" y="76"/>
                </a:cubicBezTo>
                <a:cubicBezTo>
                  <a:pt x="215" y="74"/>
                  <a:pt x="216" y="85"/>
                  <a:pt x="212" y="77"/>
                </a:cubicBezTo>
                <a:cubicBezTo>
                  <a:pt x="214" y="83"/>
                  <a:pt x="209" y="81"/>
                  <a:pt x="211" y="86"/>
                </a:cubicBezTo>
                <a:cubicBezTo>
                  <a:pt x="212" y="81"/>
                  <a:pt x="217" y="90"/>
                  <a:pt x="220" y="93"/>
                </a:cubicBezTo>
                <a:cubicBezTo>
                  <a:pt x="213" y="96"/>
                  <a:pt x="213" y="96"/>
                  <a:pt x="213" y="96"/>
                </a:cubicBezTo>
                <a:cubicBezTo>
                  <a:pt x="214" y="95"/>
                  <a:pt x="212" y="91"/>
                  <a:pt x="211" y="90"/>
                </a:cubicBezTo>
                <a:cubicBezTo>
                  <a:pt x="210" y="95"/>
                  <a:pt x="210" y="95"/>
                  <a:pt x="210" y="95"/>
                </a:cubicBezTo>
                <a:cubicBezTo>
                  <a:pt x="209" y="83"/>
                  <a:pt x="198" y="104"/>
                  <a:pt x="195" y="90"/>
                </a:cubicBezTo>
                <a:cubicBezTo>
                  <a:pt x="197" y="91"/>
                  <a:pt x="199" y="87"/>
                  <a:pt x="200" y="93"/>
                </a:cubicBezTo>
                <a:cubicBezTo>
                  <a:pt x="204" y="89"/>
                  <a:pt x="199" y="84"/>
                  <a:pt x="201" y="80"/>
                </a:cubicBezTo>
                <a:cubicBezTo>
                  <a:pt x="194" y="75"/>
                  <a:pt x="185" y="83"/>
                  <a:pt x="178" y="74"/>
                </a:cubicBezTo>
                <a:cubicBezTo>
                  <a:pt x="179" y="78"/>
                  <a:pt x="183" y="78"/>
                  <a:pt x="183" y="82"/>
                </a:cubicBezTo>
                <a:cubicBezTo>
                  <a:pt x="178" y="85"/>
                  <a:pt x="172" y="74"/>
                  <a:pt x="166" y="70"/>
                </a:cubicBezTo>
                <a:cubicBezTo>
                  <a:pt x="167" y="76"/>
                  <a:pt x="167" y="76"/>
                  <a:pt x="167" y="76"/>
                </a:cubicBezTo>
                <a:cubicBezTo>
                  <a:pt x="162" y="71"/>
                  <a:pt x="165" y="79"/>
                  <a:pt x="160" y="77"/>
                </a:cubicBezTo>
                <a:cubicBezTo>
                  <a:pt x="160" y="76"/>
                  <a:pt x="161" y="74"/>
                  <a:pt x="159" y="74"/>
                </a:cubicBezTo>
                <a:cubicBezTo>
                  <a:pt x="155" y="75"/>
                  <a:pt x="159" y="79"/>
                  <a:pt x="156" y="81"/>
                </a:cubicBezTo>
                <a:cubicBezTo>
                  <a:pt x="150" y="71"/>
                  <a:pt x="154" y="87"/>
                  <a:pt x="147" y="82"/>
                </a:cubicBezTo>
                <a:cubicBezTo>
                  <a:pt x="148" y="85"/>
                  <a:pt x="148" y="85"/>
                  <a:pt x="148" y="85"/>
                </a:cubicBezTo>
                <a:cubicBezTo>
                  <a:pt x="142" y="81"/>
                  <a:pt x="136" y="90"/>
                  <a:pt x="130" y="92"/>
                </a:cubicBezTo>
                <a:cubicBezTo>
                  <a:pt x="131" y="90"/>
                  <a:pt x="135" y="91"/>
                  <a:pt x="134" y="85"/>
                </a:cubicBezTo>
                <a:cubicBezTo>
                  <a:pt x="127" y="84"/>
                  <a:pt x="127" y="84"/>
                  <a:pt x="127" y="84"/>
                </a:cubicBezTo>
                <a:cubicBezTo>
                  <a:pt x="126" y="86"/>
                  <a:pt x="123" y="86"/>
                  <a:pt x="126" y="89"/>
                </a:cubicBezTo>
                <a:cubicBezTo>
                  <a:pt x="127" y="90"/>
                  <a:pt x="127" y="89"/>
                  <a:pt x="128" y="88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0" y="89"/>
                  <a:pt x="127" y="83"/>
                  <a:pt x="127" y="77"/>
                </a:cubicBezTo>
                <a:cubicBezTo>
                  <a:pt x="123" y="79"/>
                  <a:pt x="122" y="74"/>
                  <a:pt x="119" y="74"/>
                </a:cubicBezTo>
                <a:cubicBezTo>
                  <a:pt x="118" y="80"/>
                  <a:pt x="124" y="80"/>
                  <a:pt x="122" y="86"/>
                </a:cubicBezTo>
                <a:cubicBezTo>
                  <a:pt x="120" y="89"/>
                  <a:pt x="113" y="85"/>
                  <a:pt x="110" y="80"/>
                </a:cubicBezTo>
                <a:cubicBezTo>
                  <a:pt x="107" y="93"/>
                  <a:pt x="96" y="84"/>
                  <a:pt x="97" y="94"/>
                </a:cubicBezTo>
                <a:cubicBezTo>
                  <a:pt x="97" y="93"/>
                  <a:pt x="96" y="90"/>
                  <a:pt x="94" y="91"/>
                </a:cubicBezTo>
                <a:cubicBezTo>
                  <a:pt x="95" y="94"/>
                  <a:pt x="95" y="94"/>
                  <a:pt x="95" y="94"/>
                </a:cubicBezTo>
                <a:cubicBezTo>
                  <a:pt x="91" y="99"/>
                  <a:pt x="90" y="85"/>
                  <a:pt x="87" y="88"/>
                </a:cubicBezTo>
                <a:cubicBezTo>
                  <a:pt x="87" y="90"/>
                  <a:pt x="88" y="90"/>
                  <a:pt x="89" y="93"/>
                </a:cubicBezTo>
                <a:cubicBezTo>
                  <a:pt x="83" y="96"/>
                  <a:pt x="77" y="82"/>
                  <a:pt x="71" y="89"/>
                </a:cubicBezTo>
                <a:cubicBezTo>
                  <a:pt x="72" y="90"/>
                  <a:pt x="72" y="91"/>
                  <a:pt x="73" y="90"/>
                </a:cubicBezTo>
                <a:cubicBezTo>
                  <a:pt x="73" y="91"/>
                  <a:pt x="72" y="91"/>
                  <a:pt x="69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66" y="74"/>
                  <a:pt x="63" y="92"/>
                  <a:pt x="57" y="89"/>
                </a:cubicBezTo>
                <a:cubicBezTo>
                  <a:pt x="58" y="91"/>
                  <a:pt x="62" y="91"/>
                  <a:pt x="60" y="94"/>
                </a:cubicBezTo>
                <a:cubicBezTo>
                  <a:pt x="57" y="95"/>
                  <a:pt x="55" y="83"/>
                  <a:pt x="52" y="89"/>
                </a:cubicBezTo>
                <a:cubicBezTo>
                  <a:pt x="54" y="90"/>
                  <a:pt x="55" y="96"/>
                  <a:pt x="57" y="97"/>
                </a:cubicBezTo>
                <a:cubicBezTo>
                  <a:pt x="54" y="98"/>
                  <a:pt x="53" y="102"/>
                  <a:pt x="51" y="98"/>
                </a:cubicBezTo>
                <a:cubicBezTo>
                  <a:pt x="50" y="98"/>
                  <a:pt x="50" y="100"/>
                  <a:pt x="51" y="101"/>
                </a:cubicBezTo>
                <a:cubicBezTo>
                  <a:pt x="48" y="98"/>
                  <a:pt x="46" y="101"/>
                  <a:pt x="45" y="103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0" y="94"/>
                  <a:pt x="40" y="105"/>
                  <a:pt x="36" y="106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5" y="108"/>
                  <a:pt x="32" y="105"/>
                  <a:pt x="30" y="110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29" y="111"/>
                  <a:pt x="27" y="119"/>
                  <a:pt x="24" y="114"/>
                </a:cubicBezTo>
                <a:cubicBezTo>
                  <a:pt x="23" y="115"/>
                  <a:pt x="28" y="120"/>
                  <a:pt x="25" y="121"/>
                </a:cubicBezTo>
                <a:cubicBezTo>
                  <a:pt x="23" y="119"/>
                  <a:pt x="20" y="118"/>
                  <a:pt x="20" y="122"/>
                </a:cubicBezTo>
                <a:cubicBezTo>
                  <a:pt x="21" y="123"/>
                  <a:pt x="22" y="125"/>
                  <a:pt x="22" y="123"/>
                </a:cubicBezTo>
                <a:cubicBezTo>
                  <a:pt x="23" y="123"/>
                  <a:pt x="22" y="122"/>
                  <a:pt x="22" y="121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3" y="127"/>
                  <a:pt x="21" y="122"/>
                  <a:pt x="19" y="125"/>
                </a:cubicBezTo>
                <a:cubicBezTo>
                  <a:pt x="20" y="127"/>
                  <a:pt x="22" y="128"/>
                  <a:pt x="23" y="130"/>
                </a:cubicBezTo>
                <a:cubicBezTo>
                  <a:pt x="19" y="128"/>
                  <a:pt x="16" y="127"/>
                  <a:pt x="13" y="126"/>
                </a:cubicBezTo>
                <a:cubicBezTo>
                  <a:pt x="12" y="124"/>
                  <a:pt x="12" y="122"/>
                  <a:pt x="9" y="120"/>
                </a:cubicBezTo>
                <a:cubicBezTo>
                  <a:pt x="9" y="119"/>
                  <a:pt x="10" y="118"/>
                  <a:pt x="11" y="117"/>
                </a:cubicBezTo>
                <a:cubicBezTo>
                  <a:pt x="10" y="112"/>
                  <a:pt x="6" y="113"/>
                  <a:pt x="5" y="113"/>
                </a:cubicBezTo>
                <a:cubicBezTo>
                  <a:pt x="5" y="112"/>
                  <a:pt x="6" y="112"/>
                  <a:pt x="6" y="111"/>
                </a:cubicBezTo>
                <a:cubicBezTo>
                  <a:pt x="6" y="111"/>
                  <a:pt x="6" y="110"/>
                  <a:pt x="5" y="110"/>
                </a:cubicBezTo>
                <a:cubicBezTo>
                  <a:pt x="7" y="109"/>
                  <a:pt x="7" y="109"/>
                  <a:pt x="7" y="109"/>
                </a:cubicBezTo>
                <a:cubicBezTo>
                  <a:pt x="3" y="108"/>
                  <a:pt x="3" y="105"/>
                  <a:pt x="4" y="103"/>
                </a:cubicBezTo>
                <a:cubicBezTo>
                  <a:pt x="4" y="100"/>
                  <a:pt x="4" y="98"/>
                  <a:pt x="0" y="97"/>
                </a:cubicBezTo>
                <a:cubicBezTo>
                  <a:pt x="2" y="97"/>
                  <a:pt x="5" y="99"/>
                  <a:pt x="7" y="101"/>
                </a:cubicBezTo>
                <a:cubicBezTo>
                  <a:pt x="10" y="101"/>
                  <a:pt x="8" y="98"/>
                  <a:pt x="9" y="96"/>
                </a:cubicBezTo>
                <a:cubicBezTo>
                  <a:pt x="7" y="95"/>
                  <a:pt x="5" y="94"/>
                  <a:pt x="3" y="94"/>
                </a:cubicBezTo>
                <a:cubicBezTo>
                  <a:pt x="10" y="92"/>
                  <a:pt x="0" y="89"/>
                  <a:pt x="3" y="84"/>
                </a:cubicBezTo>
                <a:cubicBezTo>
                  <a:pt x="7" y="84"/>
                  <a:pt x="8" y="81"/>
                  <a:pt x="9" y="77"/>
                </a:cubicBezTo>
                <a:cubicBezTo>
                  <a:pt x="10" y="73"/>
                  <a:pt x="11" y="69"/>
                  <a:pt x="13" y="68"/>
                </a:cubicBezTo>
                <a:cubicBezTo>
                  <a:pt x="20" y="67"/>
                  <a:pt x="12" y="74"/>
                  <a:pt x="17" y="76"/>
                </a:cubicBezTo>
                <a:cubicBezTo>
                  <a:pt x="21" y="75"/>
                  <a:pt x="18" y="72"/>
                  <a:pt x="20" y="70"/>
                </a:cubicBezTo>
                <a:cubicBezTo>
                  <a:pt x="23" y="76"/>
                  <a:pt x="23" y="76"/>
                  <a:pt x="23" y="76"/>
                </a:cubicBezTo>
                <a:cubicBezTo>
                  <a:pt x="27" y="76"/>
                  <a:pt x="21" y="70"/>
                  <a:pt x="24" y="72"/>
                </a:cubicBezTo>
                <a:cubicBezTo>
                  <a:pt x="26" y="67"/>
                  <a:pt x="23" y="70"/>
                  <a:pt x="20" y="65"/>
                </a:cubicBezTo>
                <a:cubicBezTo>
                  <a:pt x="22" y="66"/>
                  <a:pt x="26" y="68"/>
                  <a:pt x="27" y="65"/>
                </a:cubicBezTo>
                <a:cubicBezTo>
                  <a:pt x="26" y="63"/>
                  <a:pt x="22" y="64"/>
                  <a:pt x="24" y="62"/>
                </a:cubicBezTo>
                <a:cubicBezTo>
                  <a:pt x="35" y="63"/>
                  <a:pt x="36" y="55"/>
                  <a:pt x="46" y="54"/>
                </a:cubicBezTo>
                <a:cubicBezTo>
                  <a:pt x="44" y="51"/>
                  <a:pt x="44" y="51"/>
                  <a:pt x="44" y="51"/>
                </a:cubicBezTo>
                <a:cubicBezTo>
                  <a:pt x="45" y="52"/>
                  <a:pt x="46" y="53"/>
                  <a:pt x="47" y="52"/>
                </a:cubicBezTo>
                <a:cubicBezTo>
                  <a:pt x="46" y="50"/>
                  <a:pt x="46" y="50"/>
                  <a:pt x="46" y="50"/>
                </a:cubicBezTo>
                <a:cubicBezTo>
                  <a:pt x="48" y="49"/>
                  <a:pt x="58" y="52"/>
                  <a:pt x="63" y="50"/>
                </a:cubicBezTo>
                <a:cubicBezTo>
                  <a:pt x="60" y="47"/>
                  <a:pt x="60" y="47"/>
                  <a:pt x="60" y="47"/>
                </a:cubicBezTo>
                <a:cubicBezTo>
                  <a:pt x="66" y="51"/>
                  <a:pt x="66" y="51"/>
                  <a:pt x="66" y="51"/>
                </a:cubicBezTo>
                <a:cubicBezTo>
                  <a:pt x="64" y="45"/>
                  <a:pt x="64" y="45"/>
                  <a:pt x="64" y="45"/>
                </a:cubicBezTo>
                <a:cubicBezTo>
                  <a:pt x="67" y="50"/>
                  <a:pt x="73" y="46"/>
                  <a:pt x="78" y="47"/>
                </a:cubicBezTo>
                <a:cubicBezTo>
                  <a:pt x="78" y="43"/>
                  <a:pt x="78" y="43"/>
                  <a:pt x="78" y="43"/>
                </a:cubicBezTo>
                <a:cubicBezTo>
                  <a:pt x="81" y="45"/>
                  <a:pt x="81" y="45"/>
                  <a:pt x="81" y="45"/>
                </a:cubicBezTo>
                <a:cubicBezTo>
                  <a:pt x="80" y="42"/>
                  <a:pt x="80" y="42"/>
                  <a:pt x="80" y="42"/>
                </a:cubicBezTo>
                <a:cubicBezTo>
                  <a:pt x="83" y="42"/>
                  <a:pt x="87" y="48"/>
                  <a:pt x="90" y="45"/>
                </a:cubicBezTo>
                <a:cubicBezTo>
                  <a:pt x="88" y="46"/>
                  <a:pt x="87" y="40"/>
                  <a:pt x="87" y="38"/>
                </a:cubicBezTo>
                <a:close/>
                <a:moveTo>
                  <a:pt x="211" y="42"/>
                </a:moveTo>
                <a:cubicBezTo>
                  <a:pt x="212" y="42"/>
                  <a:pt x="212" y="42"/>
                  <a:pt x="212" y="42"/>
                </a:cubicBezTo>
                <a:cubicBezTo>
                  <a:pt x="212" y="42"/>
                  <a:pt x="211" y="42"/>
                  <a:pt x="211" y="42"/>
                </a:cubicBezTo>
                <a:cubicBezTo>
                  <a:pt x="209" y="42"/>
                  <a:pt x="209" y="42"/>
                  <a:pt x="209" y="42"/>
                </a:cubicBezTo>
                <a:cubicBezTo>
                  <a:pt x="209" y="45"/>
                  <a:pt x="210" y="43"/>
                  <a:pt x="211" y="42"/>
                </a:cubicBezTo>
                <a:close/>
                <a:moveTo>
                  <a:pt x="403" y="71"/>
                </a:moveTo>
                <a:cubicBezTo>
                  <a:pt x="400" y="69"/>
                  <a:pt x="400" y="69"/>
                  <a:pt x="400" y="69"/>
                </a:cubicBezTo>
                <a:cubicBezTo>
                  <a:pt x="401" y="69"/>
                  <a:pt x="403" y="71"/>
                  <a:pt x="402" y="69"/>
                </a:cubicBezTo>
                <a:cubicBezTo>
                  <a:pt x="403" y="69"/>
                  <a:pt x="404" y="69"/>
                  <a:pt x="403" y="71"/>
                </a:cubicBezTo>
                <a:close/>
                <a:moveTo>
                  <a:pt x="206" y="78"/>
                </a:moveTo>
                <a:cubicBezTo>
                  <a:pt x="208" y="81"/>
                  <a:pt x="208" y="81"/>
                  <a:pt x="208" y="81"/>
                </a:cubicBezTo>
                <a:cubicBezTo>
                  <a:pt x="209" y="78"/>
                  <a:pt x="209" y="78"/>
                  <a:pt x="209" y="78"/>
                </a:cubicBezTo>
                <a:lnTo>
                  <a:pt x="206" y="78"/>
                </a:lnTo>
                <a:close/>
                <a:moveTo>
                  <a:pt x="179" y="79"/>
                </a:moveTo>
                <a:cubicBezTo>
                  <a:pt x="182" y="81"/>
                  <a:pt x="182" y="81"/>
                  <a:pt x="182" y="81"/>
                </a:cubicBezTo>
                <a:cubicBezTo>
                  <a:pt x="182" y="80"/>
                  <a:pt x="182" y="80"/>
                  <a:pt x="182" y="80"/>
                </a:cubicBezTo>
                <a:cubicBezTo>
                  <a:pt x="179" y="78"/>
                  <a:pt x="179" y="78"/>
                  <a:pt x="179" y="78"/>
                </a:cubicBezTo>
                <a:lnTo>
                  <a:pt x="179" y="79"/>
                </a:lnTo>
                <a:close/>
                <a:moveTo>
                  <a:pt x="140" y="47"/>
                </a:moveTo>
                <a:cubicBezTo>
                  <a:pt x="142" y="53"/>
                  <a:pt x="143" y="47"/>
                  <a:pt x="146" y="49"/>
                </a:cubicBezTo>
                <a:cubicBezTo>
                  <a:pt x="146" y="50"/>
                  <a:pt x="146" y="50"/>
                  <a:pt x="146" y="50"/>
                </a:cubicBezTo>
                <a:cubicBezTo>
                  <a:pt x="146" y="50"/>
                  <a:pt x="146" y="49"/>
                  <a:pt x="146" y="49"/>
                </a:cubicBezTo>
                <a:cubicBezTo>
                  <a:pt x="144" y="47"/>
                  <a:pt x="142" y="41"/>
                  <a:pt x="140" y="47"/>
                </a:cubicBezTo>
                <a:close/>
                <a:moveTo>
                  <a:pt x="204" y="49"/>
                </a:moveTo>
                <a:cubicBezTo>
                  <a:pt x="204" y="46"/>
                  <a:pt x="200" y="45"/>
                  <a:pt x="199" y="42"/>
                </a:cubicBezTo>
                <a:cubicBezTo>
                  <a:pt x="198" y="43"/>
                  <a:pt x="200" y="46"/>
                  <a:pt x="200" y="49"/>
                </a:cubicBezTo>
                <a:cubicBezTo>
                  <a:pt x="200" y="49"/>
                  <a:pt x="199" y="49"/>
                  <a:pt x="198" y="48"/>
                </a:cubicBezTo>
                <a:cubicBezTo>
                  <a:pt x="199" y="56"/>
                  <a:pt x="201" y="45"/>
                  <a:pt x="204" y="49"/>
                </a:cubicBezTo>
                <a:close/>
                <a:moveTo>
                  <a:pt x="270" y="55"/>
                </a:moveTo>
                <a:cubicBezTo>
                  <a:pt x="268" y="52"/>
                  <a:pt x="268" y="52"/>
                  <a:pt x="268" y="52"/>
                </a:cubicBezTo>
                <a:cubicBezTo>
                  <a:pt x="269" y="52"/>
                  <a:pt x="269" y="52"/>
                  <a:pt x="269" y="52"/>
                </a:cubicBezTo>
                <a:lnTo>
                  <a:pt x="270" y="55"/>
                </a:lnTo>
                <a:close/>
                <a:moveTo>
                  <a:pt x="284" y="53"/>
                </a:moveTo>
                <a:cubicBezTo>
                  <a:pt x="287" y="53"/>
                  <a:pt x="290" y="58"/>
                  <a:pt x="289" y="62"/>
                </a:cubicBezTo>
                <a:cubicBezTo>
                  <a:pt x="286" y="61"/>
                  <a:pt x="282" y="61"/>
                  <a:pt x="281" y="56"/>
                </a:cubicBezTo>
                <a:cubicBezTo>
                  <a:pt x="282" y="59"/>
                  <a:pt x="281" y="49"/>
                  <a:pt x="284" y="53"/>
                </a:cubicBezTo>
                <a:close/>
                <a:moveTo>
                  <a:pt x="170" y="56"/>
                </a:moveTo>
                <a:cubicBezTo>
                  <a:pt x="172" y="57"/>
                  <a:pt x="175" y="66"/>
                  <a:pt x="178" y="61"/>
                </a:cubicBezTo>
                <a:cubicBezTo>
                  <a:pt x="175" y="59"/>
                  <a:pt x="175" y="59"/>
                  <a:pt x="175" y="59"/>
                </a:cubicBezTo>
                <a:cubicBezTo>
                  <a:pt x="176" y="59"/>
                  <a:pt x="176" y="59"/>
                  <a:pt x="176" y="59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6" y="64"/>
                  <a:pt x="171" y="56"/>
                  <a:pt x="170" y="56"/>
                </a:cubicBezTo>
                <a:close/>
                <a:moveTo>
                  <a:pt x="310" y="61"/>
                </a:moveTo>
                <a:cubicBezTo>
                  <a:pt x="311" y="62"/>
                  <a:pt x="315" y="65"/>
                  <a:pt x="314" y="71"/>
                </a:cubicBezTo>
                <a:cubicBezTo>
                  <a:pt x="315" y="68"/>
                  <a:pt x="311" y="64"/>
                  <a:pt x="308" y="61"/>
                </a:cubicBezTo>
                <a:cubicBezTo>
                  <a:pt x="309" y="61"/>
                  <a:pt x="309" y="62"/>
                  <a:pt x="310" y="61"/>
                </a:cubicBezTo>
                <a:close/>
                <a:moveTo>
                  <a:pt x="308" y="68"/>
                </a:moveTo>
                <a:cubicBezTo>
                  <a:pt x="307" y="68"/>
                  <a:pt x="307" y="72"/>
                  <a:pt x="305" y="69"/>
                </a:cubicBezTo>
                <a:cubicBezTo>
                  <a:pt x="305" y="66"/>
                  <a:pt x="305" y="58"/>
                  <a:pt x="301" y="60"/>
                </a:cubicBezTo>
                <a:cubicBezTo>
                  <a:pt x="303" y="66"/>
                  <a:pt x="303" y="69"/>
                  <a:pt x="307" y="72"/>
                </a:cubicBezTo>
                <a:lnTo>
                  <a:pt x="308" y="68"/>
                </a:lnTo>
                <a:close/>
                <a:moveTo>
                  <a:pt x="303" y="55"/>
                </a:moveTo>
                <a:cubicBezTo>
                  <a:pt x="297" y="57"/>
                  <a:pt x="297" y="57"/>
                  <a:pt x="297" y="57"/>
                </a:cubicBezTo>
                <a:cubicBezTo>
                  <a:pt x="300" y="65"/>
                  <a:pt x="301" y="58"/>
                  <a:pt x="303" y="55"/>
                </a:cubicBezTo>
                <a:cubicBezTo>
                  <a:pt x="304" y="54"/>
                  <a:pt x="304" y="54"/>
                  <a:pt x="304" y="54"/>
                </a:cubicBezTo>
                <a:cubicBezTo>
                  <a:pt x="304" y="54"/>
                  <a:pt x="303" y="55"/>
                  <a:pt x="303" y="55"/>
                </a:cubicBezTo>
                <a:close/>
                <a:moveTo>
                  <a:pt x="339" y="60"/>
                </a:moveTo>
                <a:cubicBezTo>
                  <a:pt x="337" y="58"/>
                  <a:pt x="337" y="58"/>
                  <a:pt x="337" y="58"/>
                </a:cubicBezTo>
                <a:cubicBezTo>
                  <a:pt x="338" y="57"/>
                  <a:pt x="338" y="56"/>
                  <a:pt x="336" y="56"/>
                </a:cubicBezTo>
                <a:cubicBezTo>
                  <a:pt x="337" y="58"/>
                  <a:pt x="337" y="58"/>
                  <a:pt x="337" y="58"/>
                </a:cubicBezTo>
                <a:cubicBezTo>
                  <a:pt x="337" y="60"/>
                  <a:pt x="335" y="62"/>
                  <a:pt x="339" y="60"/>
                </a:cubicBezTo>
                <a:close/>
                <a:moveTo>
                  <a:pt x="307" y="56"/>
                </a:moveTo>
                <a:cubicBezTo>
                  <a:pt x="312" y="57"/>
                  <a:pt x="312" y="57"/>
                  <a:pt x="312" y="57"/>
                </a:cubicBezTo>
                <a:cubicBezTo>
                  <a:pt x="310" y="58"/>
                  <a:pt x="307" y="59"/>
                  <a:pt x="307" y="56"/>
                </a:cubicBezTo>
                <a:close/>
                <a:moveTo>
                  <a:pt x="329" y="64"/>
                </a:moveTo>
                <a:cubicBezTo>
                  <a:pt x="329" y="64"/>
                  <a:pt x="334" y="63"/>
                  <a:pt x="336" y="63"/>
                </a:cubicBezTo>
                <a:cubicBezTo>
                  <a:pt x="335" y="61"/>
                  <a:pt x="330" y="60"/>
                  <a:pt x="329" y="64"/>
                </a:cubicBezTo>
                <a:close/>
                <a:moveTo>
                  <a:pt x="435" y="84"/>
                </a:moveTo>
                <a:cubicBezTo>
                  <a:pt x="433" y="88"/>
                  <a:pt x="433" y="88"/>
                  <a:pt x="433" y="88"/>
                </a:cubicBezTo>
                <a:cubicBezTo>
                  <a:pt x="436" y="89"/>
                  <a:pt x="436" y="89"/>
                  <a:pt x="436" y="89"/>
                </a:cubicBezTo>
                <a:lnTo>
                  <a:pt x="435" y="84"/>
                </a:lnTo>
                <a:close/>
                <a:moveTo>
                  <a:pt x="404" y="83"/>
                </a:moveTo>
                <a:cubicBezTo>
                  <a:pt x="403" y="83"/>
                  <a:pt x="403" y="83"/>
                  <a:pt x="403" y="83"/>
                </a:cubicBezTo>
                <a:cubicBezTo>
                  <a:pt x="401" y="85"/>
                  <a:pt x="401" y="85"/>
                  <a:pt x="401" y="85"/>
                </a:cubicBezTo>
                <a:lnTo>
                  <a:pt x="404" y="83"/>
                </a:lnTo>
                <a:close/>
                <a:moveTo>
                  <a:pt x="369" y="81"/>
                </a:moveTo>
                <a:cubicBezTo>
                  <a:pt x="370" y="81"/>
                  <a:pt x="370" y="81"/>
                  <a:pt x="370" y="80"/>
                </a:cubicBezTo>
                <a:cubicBezTo>
                  <a:pt x="373" y="78"/>
                  <a:pt x="380" y="77"/>
                  <a:pt x="383" y="78"/>
                </a:cubicBezTo>
                <a:cubicBezTo>
                  <a:pt x="385" y="76"/>
                  <a:pt x="381" y="71"/>
                  <a:pt x="380" y="69"/>
                </a:cubicBezTo>
                <a:cubicBezTo>
                  <a:pt x="380" y="85"/>
                  <a:pt x="376" y="68"/>
                  <a:pt x="372" y="73"/>
                </a:cubicBezTo>
                <a:cubicBezTo>
                  <a:pt x="373" y="74"/>
                  <a:pt x="375" y="74"/>
                  <a:pt x="375" y="77"/>
                </a:cubicBezTo>
                <a:cubicBezTo>
                  <a:pt x="374" y="78"/>
                  <a:pt x="372" y="78"/>
                  <a:pt x="371" y="77"/>
                </a:cubicBezTo>
                <a:cubicBezTo>
                  <a:pt x="371" y="76"/>
                  <a:pt x="370" y="75"/>
                  <a:pt x="370" y="75"/>
                </a:cubicBezTo>
                <a:cubicBezTo>
                  <a:pt x="370" y="76"/>
                  <a:pt x="370" y="76"/>
                  <a:pt x="371" y="77"/>
                </a:cubicBezTo>
                <a:cubicBezTo>
                  <a:pt x="371" y="78"/>
                  <a:pt x="371" y="79"/>
                  <a:pt x="370" y="80"/>
                </a:cubicBezTo>
                <a:cubicBezTo>
                  <a:pt x="370" y="80"/>
                  <a:pt x="369" y="81"/>
                  <a:pt x="369" y="81"/>
                </a:cubicBezTo>
                <a:close/>
                <a:moveTo>
                  <a:pt x="326" y="77"/>
                </a:moveTo>
                <a:cubicBezTo>
                  <a:pt x="326" y="75"/>
                  <a:pt x="328" y="74"/>
                  <a:pt x="325" y="72"/>
                </a:cubicBezTo>
                <a:cubicBezTo>
                  <a:pt x="325" y="74"/>
                  <a:pt x="325" y="75"/>
                  <a:pt x="326" y="77"/>
                </a:cubicBezTo>
                <a:cubicBezTo>
                  <a:pt x="326" y="77"/>
                  <a:pt x="327" y="78"/>
                  <a:pt x="328" y="78"/>
                </a:cubicBezTo>
                <a:cubicBezTo>
                  <a:pt x="327" y="78"/>
                  <a:pt x="327" y="77"/>
                  <a:pt x="326" y="77"/>
                </a:cubicBezTo>
                <a:close/>
                <a:moveTo>
                  <a:pt x="328" y="85"/>
                </a:moveTo>
                <a:cubicBezTo>
                  <a:pt x="322" y="78"/>
                  <a:pt x="322" y="78"/>
                  <a:pt x="322" y="78"/>
                </a:cubicBezTo>
                <a:cubicBezTo>
                  <a:pt x="324" y="82"/>
                  <a:pt x="324" y="82"/>
                  <a:pt x="324" y="82"/>
                </a:cubicBezTo>
                <a:cubicBezTo>
                  <a:pt x="321" y="78"/>
                  <a:pt x="321" y="78"/>
                  <a:pt x="321" y="78"/>
                </a:cubicBezTo>
                <a:cubicBezTo>
                  <a:pt x="321" y="82"/>
                  <a:pt x="324" y="88"/>
                  <a:pt x="328" y="85"/>
                </a:cubicBezTo>
                <a:close/>
                <a:moveTo>
                  <a:pt x="313" y="79"/>
                </a:moveTo>
                <a:cubicBezTo>
                  <a:pt x="319" y="82"/>
                  <a:pt x="319" y="82"/>
                  <a:pt x="319" y="82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8" y="78"/>
                  <a:pt x="318" y="78"/>
                  <a:pt x="318" y="78"/>
                </a:cubicBezTo>
                <a:cubicBezTo>
                  <a:pt x="319" y="81"/>
                  <a:pt x="319" y="81"/>
                  <a:pt x="319" y="81"/>
                </a:cubicBezTo>
                <a:lnTo>
                  <a:pt x="313" y="79"/>
                </a:lnTo>
                <a:close/>
                <a:moveTo>
                  <a:pt x="260" y="69"/>
                </a:moveTo>
                <a:cubicBezTo>
                  <a:pt x="257" y="69"/>
                  <a:pt x="257" y="69"/>
                  <a:pt x="257" y="69"/>
                </a:cubicBezTo>
                <a:cubicBezTo>
                  <a:pt x="257" y="69"/>
                  <a:pt x="260" y="73"/>
                  <a:pt x="263" y="72"/>
                </a:cubicBezTo>
                <a:cubicBezTo>
                  <a:pt x="259" y="82"/>
                  <a:pt x="262" y="70"/>
                  <a:pt x="256" y="74"/>
                </a:cubicBezTo>
                <a:cubicBezTo>
                  <a:pt x="263" y="74"/>
                  <a:pt x="260" y="81"/>
                  <a:pt x="259" y="85"/>
                </a:cubicBezTo>
                <a:cubicBezTo>
                  <a:pt x="258" y="79"/>
                  <a:pt x="250" y="82"/>
                  <a:pt x="253" y="70"/>
                </a:cubicBezTo>
                <a:cubicBezTo>
                  <a:pt x="255" y="72"/>
                  <a:pt x="258" y="61"/>
                  <a:pt x="260" y="69"/>
                </a:cubicBezTo>
                <a:close/>
                <a:moveTo>
                  <a:pt x="219" y="71"/>
                </a:moveTo>
                <a:cubicBezTo>
                  <a:pt x="215" y="70"/>
                  <a:pt x="215" y="70"/>
                  <a:pt x="215" y="70"/>
                </a:cubicBezTo>
                <a:cubicBezTo>
                  <a:pt x="219" y="71"/>
                  <a:pt x="219" y="71"/>
                  <a:pt x="219" y="71"/>
                </a:cubicBezTo>
                <a:close/>
                <a:moveTo>
                  <a:pt x="113" y="80"/>
                </a:moveTo>
                <a:cubicBezTo>
                  <a:pt x="114" y="86"/>
                  <a:pt x="119" y="80"/>
                  <a:pt x="119" y="77"/>
                </a:cubicBezTo>
                <a:cubicBezTo>
                  <a:pt x="118" y="79"/>
                  <a:pt x="115" y="79"/>
                  <a:pt x="113" y="80"/>
                </a:cubicBezTo>
                <a:close/>
                <a:moveTo>
                  <a:pt x="74" y="84"/>
                </a:moveTo>
                <a:cubicBezTo>
                  <a:pt x="76" y="83"/>
                  <a:pt x="80" y="89"/>
                  <a:pt x="80" y="83"/>
                </a:cubicBezTo>
                <a:cubicBezTo>
                  <a:pt x="75" y="81"/>
                  <a:pt x="75" y="81"/>
                  <a:pt x="75" y="81"/>
                </a:cubicBezTo>
                <a:cubicBezTo>
                  <a:pt x="75" y="83"/>
                  <a:pt x="73" y="81"/>
                  <a:pt x="74" y="84"/>
                </a:cubicBezTo>
                <a:close/>
                <a:moveTo>
                  <a:pt x="47" y="91"/>
                </a:moveTo>
                <a:cubicBezTo>
                  <a:pt x="44" y="85"/>
                  <a:pt x="44" y="85"/>
                  <a:pt x="44" y="85"/>
                </a:cubicBezTo>
                <a:cubicBezTo>
                  <a:pt x="46" y="86"/>
                  <a:pt x="46" y="86"/>
                  <a:pt x="46" y="86"/>
                </a:cubicBezTo>
                <a:lnTo>
                  <a:pt x="47" y="91"/>
                </a:lnTo>
                <a:close/>
                <a:moveTo>
                  <a:pt x="53" y="97"/>
                </a:moveTo>
                <a:cubicBezTo>
                  <a:pt x="53" y="98"/>
                  <a:pt x="49" y="97"/>
                  <a:pt x="50" y="94"/>
                </a:cubicBezTo>
                <a:lnTo>
                  <a:pt x="53" y="97"/>
                </a:lnTo>
                <a:close/>
                <a:moveTo>
                  <a:pt x="25" y="100"/>
                </a:moveTo>
                <a:cubicBezTo>
                  <a:pt x="28" y="105"/>
                  <a:pt x="28" y="105"/>
                  <a:pt x="28" y="105"/>
                </a:cubicBezTo>
                <a:cubicBezTo>
                  <a:pt x="26" y="106"/>
                  <a:pt x="26" y="106"/>
                  <a:pt x="26" y="106"/>
                </a:cubicBezTo>
                <a:lnTo>
                  <a:pt x="25" y="100"/>
                </a:lnTo>
                <a:close/>
                <a:moveTo>
                  <a:pt x="25" y="95"/>
                </a:moveTo>
                <a:cubicBezTo>
                  <a:pt x="26" y="96"/>
                  <a:pt x="27" y="97"/>
                  <a:pt x="27" y="98"/>
                </a:cubicBezTo>
                <a:cubicBezTo>
                  <a:pt x="28" y="99"/>
                  <a:pt x="30" y="99"/>
                  <a:pt x="31" y="97"/>
                </a:cubicBezTo>
                <a:cubicBezTo>
                  <a:pt x="30" y="95"/>
                  <a:pt x="30" y="97"/>
                  <a:pt x="29" y="96"/>
                </a:cubicBezTo>
                <a:cubicBezTo>
                  <a:pt x="29" y="96"/>
                  <a:pt x="30" y="94"/>
                  <a:pt x="31" y="94"/>
                </a:cubicBezTo>
                <a:cubicBezTo>
                  <a:pt x="31" y="100"/>
                  <a:pt x="32" y="99"/>
                  <a:pt x="33" y="104"/>
                </a:cubicBezTo>
                <a:cubicBezTo>
                  <a:pt x="30" y="108"/>
                  <a:pt x="29" y="102"/>
                  <a:pt x="27" y="98"/>
                </a:cubicBezTo>
                <a:cubicBezTo>
                  <a:pt x="26" y="97"/>
                  <a:pt x="26" y="96"/>
                  <a:pt x="25" y="95"/>
                </a:cubicBezTo>
                <a:close/>
                <a:moveTo>
                  <a:pt x="39" y="89"/>
                </a:moveTo>
                <a:cubicBezTo>
                  <a:pt x="39" y="90"/>
                  <a:pt x="39" y="91"/>
                  <a:pt x="39" y="92"/>
                </a:cubicBezTo>
                <a:cubicBezTo>
                  <a:pt x="37" y="94"/>
                  <a:pt x="35" y="96"/>
                  <a:pt x="39" y="101"/>
                </a:cubicBezTo>
                <a:cubicBezTo>
                  <a:pt x="41" y="99"/>
                  <a:pt x="41" y="99"/>
                  <a:pt x="41" y="99"/>
                </a:cubicBezTo>
                <a:cubicBezTo>
                  <a:pt x="40" y="100"/>
                  <a:pt x="40" y="99"/>
                  <a:pt x="39" y="98"/>
                </a:cubicBezTo>
                <a:cubicBezTo>
                  <a:pt x="41" y="95"/>
                  <a:pt x="43" y="99"/>
                  <a:pt x="44" y="99"/>
                </a:cubicBezTo>
                <a:cubicBezTo>
                  <a:pt x="43" y="97"/>
                  <a:pt x="40" y="96"/>
                  <a:pt x="39" y="92"/>
                </a:cubicBezTo>
                <a:cubicBezTo>
                  <a:pt x="40" y="91"/>
                  <a:pt x="40" y="91"/>
                  <a:pt x="41" y="90"/>
                </a:cubicBezTo>
                <a:cubicBezTo>
                  <a:pt x="42" y="90"/>
                  <a:pt x="42" y="91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2" y="89"/>
                  <a:pt x="41" y="89"/>
                  <a:pt x="41" y="90"/>
                </a:cubicBezTo>
                <a:cubicBezTo>
                  <a:pt x="40" y="89"/>
                  <a:pt x="40" y="88"/>
                  <a:pt x="39" y="89"/>
                </a:cubicBezTo>
                <a:close/>
                <a:moveTo>
                  <a:pt x="22" y="92"/>
                </a:moveTo>
                <a:cubicBezTo>
                  <a:pt x="21" y="91"/>
                  <a:pt x="21" y="89"/>
                  <a:pt x="20" y="88"/>
                </a:cubicBezTo>
                <a:cubicBezTo>
                  <a:pt x="18" y="87"/>
                  <a:pt x="18" y="87"/>
                  <a:pt x="18" y="87"/>
                </a:cubicBezTo>
                <a:cubicBezTo>
                  <a:pt x="17" y="90"/>
                  <a:pt x="20" y="92"/>
                  <a:pt x="22" y="92"/>
                </a:cubicBezTo>
                <a:close/>
                <a:moveTo>
                  <a:pt x="102" y="77"/>
                </a:moveTo>
                <a:cubicBezTo>
                  <a:pt x="103" y="78"/>
                  <a:pt x="107" y="77"/>
                  <a:pt x="107" y="81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6" y="76"/>
                  <a:pt x="103" y="72"/>
                  <a:pt x="104" y="71"/>
                </a:cubicBezTo>
                <a:cubicBezTo>
                  <a:pt x="103" y="74"/>
                  <a:pt x="101" y="72"/>
                  <a:pt x="102" y="77"/>
                </a:cubicBezTo>
                <a:close/>
                <a:moveTo>
                  <a:pt x="213" y="71"/>
                </a:moveTo>
                <a:cubicBezTo>
                  <a:pt x="211" y="69"/>
                  <a:pt x="206" y="74"/>
                  <a:pt x="205" y="67"/>
                </a:cubicBezTo>
                <a:cubicBezTo>
                  <a:pt x="203" y="74"/>
                  <a:pt x="210" y="73"/>
                  <a:pt x="213" y="71"/>
                </a:cubicBezTo>
                <a:close/>
                <a:moveTo>
                  <a:pt x="213" y="63"/>
                </a:moveTo>
                <a:cubicBezTo>
                  <a:pt x="214" y="64"/>
                  <a:pt x="214" y="64"/>
                  <a:pt x="215" y="64"/>
                </a:cubicBezTo>
                <a:cubicBezTo>
                  <a:pt x="216" y="65"/>
                  <a:pt x="216" y="71"/>
                  <a:pt x="219" y="68"/>
                </a:cubicBezTo>
                <a:cubicBezTo>
                  <a:pt x="218" y="66"/>
                  <a:pt x="217" y="68"/>
                  <a:pt x="216" y="67"/>
                </a:cubicBezTo>
                <a:cubicBezTo>
                  <a:pt x="217" y="63"/>
                  <a:pt x="216" y="64"/>
                  <a:pt x="215" y="64"/>
                </a:cubicBezTo>
                <a:cubicBezTo>
                  <a:pt x="214" y="63"/>
                  <a:pt x="214" y="63"/>
                  <a:pt x="213" y="63"/>
                </a:cubicBezTo>
                <a:close/>
                <a:moveTo>
                  <a:pt x="150" y="60"/>
                </a:moveTo>
                <a:cubicBezTo>
                  <a:pt x="153" y="59"/>
                  <a:pt x="153" y="59"/>
                  <a:pt x="153" y="59"/>
                </a:cubicBezTo>
                <a:cubicBezTo>
                  <a:pt x="155" y="64"/>
                  <a:pt x="155" y="64"/>
                  <a:pt x="155" y="64"/>
                </a:cubicBezTo>
                <a:lnTo>
                  <a:pt x="150" y="60"/>
                </a:lnTo>
                <a:close/>
                <a:moveTo>
                  <a:pt x="119" y="56"/>
                </a:moveTo>
                <a:cubicBezTo>
                  <a:pt x="122" y="57"/>
                  <a:pt x="122" y="57"/>
                  <a:pt x="122" y="57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1" y="59"/>
                  <a:pt x="121" y="61"/>
                  <a:pt x="122" y="62"/>
                </a:cubicBezTo>
                <a:cubicBezTo>
                  <a:pt x="122" y="62"/>
                  <a:pt x="123" y="62"/>
                  <a:pt x="123" y="63"/>
                </a:cubicBezTo>
                <a:cubicBezTo>
                  <a:pt x="123" y="63"/>
                  <a:pt x="122" y="62"/>
                  <a:pt x="122" y="62"/>
                </a:cubicBezTo>
                <a:cubicBezTo>
                  <a:pt x="120" y="62"/>
                  <a:pt x="117" y="63"/>
                  <a:pt x="117" y="59"/>
                </a:cubicBezTo>
                <a:cubicBezTo>
                  <a:pt x="118" y="60"/>
                  <a:pt x="121" y="60"/>
                  <a:pt x="121" y="57"/>
                </a:cubicBezTo>
                <a:lnTo>
                  <a:pt x="119" y="56"/>
                </a:lnTo>
                <a:close/>
                <a:moveTo>
                  <a:pt x="56" y="61"/>
                </a:moveTo>
                <a:cubicBezTo>
                  <a:pt x="58" y="62"/>
                  <a:pt x="58" y="63"/>
                  <a:pt x="60" y="59"/>
                </a:cubicBezTo>
                <a:cubicBezTo>
                  <a:pt x="58" y="59"/>
                  <a:pt x="56" y="59"/>
                  <a:pt x="56" y="61"/>
                </a:cubicBezTo>
                <a:close/>
                <a:moveTo>
                  <a:pt x="135" y="50"/>
                </a:moveTo>
                <a:cubicBezTo>
                  <a:pt x="135" y="53"/>
                  <a:pt x="138" y="52"/>
                  <a:pt x="137" y="56"/>
                </a:cubicBezTo>
                <a:cubicBezTo>
                  <a:pt x="136" y="57"/>
                  <a:pt x="136" y="57"/>
                  <a:pt x="136" y="57"/>
                </a:cubicBezTo>
                <a:cubicBezTo>
                  <a:pt x="138" y="55"/>
                  <a:pt x="138" y="64"/>
                  <a:pt x="141" y="60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41" y="58"/>
                  <a:pt x="135" y="54"/>
                  <a:pt x="139" y="52"/>
                </a:cubicBezTo>
                <a:cubicBezTo>
                  <a:pt x="140" y="51"/>
                  <a:pt x="136" y="49"/>
                  <a:pt x="135" y="50"/>
                </a:cubicBezTo>
                <a:close/>
                <a:moveTo>
                  <a:pt x="50" y="54"/>
                </a:moveTo>
                <a:cubicBezTo>
                  <a:pt x="52" y="54"/>
                  <a:pt x="53" y="62"/>
                  <a:pt x="56" y="58"/>
                </a:cubicBezTo>
                <a:cubicBezTo>
                  <a:pt x="53" y="57"/>
                  <a:pt x="52" y="50"/>
                  <a:pt x="50" y="54"/>
                </a:cubicBezTo>
                <a:close/>
                <a:moveTo>
                  <a:pt x="112" y="41"/>
                </a:moveTo>
                <a:cubicBezTo>
                  <a:pt x="112" y="40"/>
                  <a:pt x="112" y="40"/>
                  <a:pt x="112" y="40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5" y="43"/>
                  <a:pt x="115" y="43"/>
                  <a:pt x="115" y="43"/>
                </a:cubicBezTo>
                <a:lnTo>
                  <a:pt x="112" y="41"/>
                </a:lnTo>
                <a:close/>
                <a:moveTo>
                  <a:pt x="57" y="97"/>
                </a:moveTo>
                <a:cubicBezTo>
                  <a:pt x="57" y="97"/>
                  <a:pt x="58" y="97"/>
                  <a:pt x="58" y="97"/>
                </a:cubicBezTo>
                <a:cubicBezTo>
                  <a:pt x="58" y="97"/>
                  <a:pt x="57" y="97"/>
                  <a:pt x="57" y="97"/>
                </a:cubicBezTo>
                <a:close/>
                <a:moveTo>
                  <a:pt x="224" y="88"/>
                </a:moveTo>
                <a:cubicBezTo>
                  <a:pt x="223" y="89"/>
                  <a:pt x="223" y="89"/>
                  <a:pt x="223" y="90"/>
                </a:cubicBezTo>
                <a:cubicBezTo>
                  <a:pt x="224" y="90"/>
                  <a:pt x="224" y="89"/>
                  <a:pt x="224" y="88"/>
                </a:cubicBezTo>
                <a:close/>
                <a:moveTo>
                  <a:pt x="230" y="93"/>
                </a:moveTo>
                <a:cubicBezTo>
                  <a:pt x="230" y="93"/>
                  <a:pt x="230" y="93"/>
                  <a:pt x="230" y="93"/>
                </a:cubicBezTo>
                <a:cubicBezTo>
                  <a:pt x="230" y="93"/>
                  <a:pt x="230" y="93"/>
                  <a:pt x="230" y="93"/>
                </a:cubicBezTo>
                <a:close/>
                <a:moveTo>
                  <a:pt x="465" y="113"/>
                </a:moveTo>
                <a:cubicBezTo>
                  <a:pt x="467" y="114"/>
                  <a:pt x="468" y="119"/>
                  <a:pt x="468" y="114"/>
                </a:cubicBezTo>
                <a:cubicBezTo>
                  <a:pt x="468" y="111"/>
                  <a:pt x="467" y="114"/>
                  <a:pt x="465" y="113"/>
                </a:cubicBezTo>
                <a:close/>
                <a:moveTo>
                  <a:pt x="464" y="107"/>
                </a:moveTo>
                <a:cubicBezTo>
                  <a:pt x="463" y="106"/>
                  <a:pt x="462" y="105"/>
                  <a:pt x="462" y="103"/>
                </a:cubicBezTo>
                <a:cubicBezTo>
                  <a:pt x="462" y="106"/>
                  <a:pt x="463" y="106"/>
                  <a:pt x="464" y="107"/>
                </a:cubicBezTo>
                <a:close/>
                <a:moveTo>
                  <a:pt x="464" y="107"/>
                </a:moveTo>
                <a:cubicBezTo>
                  <a:pt x="465" y="107"/>
                  <a:pt x="466" y="108"/>
                  <a:pt x="468" y="107"/>
                </a:cubicBezTo>
                <a:cubicBezTo>
                  <a:pt x="467" y="105"/>
                  <a:pt x="465" y="107"/>
                  <a:pt x="464" y="107"/>
                </a:cubicBezTo>
                <a:close/>
                <a:moveTo>
                  <a:pt x="441" y="108"/>
                </a:moveTo>
                <a:cubicBezTo>
                  <a:pt x="441" y="105"/>
                  <a:pt x="434" y="101"/>
                  <a:pt x="441" y="100"/>
                </a:cubicBezTo>
                <a:cubicBezTo>
                  <a:pt x="441" y="100"/>
                  <a:pt x="438" y="100"/>
                  <a:pt x="437" y="97"/>
                </a:cubicBezTo>
                <a:cubicBezTo>
                  <a:pt x="438" y="102"/>
                  <a:pt x="437" y="106"/>
                  <a:pt x="441" y="108"/>
                </a:cubicBezTo>
                <a:close/>
                <a:moveTo>
                  <a:pt x="431" y="94"/>
                </a:moveTo>
                <a:cubicBezTo>
                  <a:pt x="431" y="94"/>
                  <a:pt x="430" y="94"/>
                  <a:pt x="429" y="94"/>
                </a:cubicBezTo>
                <a:cubicBezTo>
                  <a:pt x="430" y="94"/>
                  <a:pt x="430" y="94"/>
                  <a:pt x="431" y="94"/>
                </a:cubicBezTo>
                <a:close/>
                <a:moveTo>
                  <a:pt x="429" y="94"/>
                </a:moveTo>
                <a:cubicBezTo>
                  <a:pt x="428" y="93"/>
                  <a:pt x="427" y="87"/>
                  <a:pt x="424" y="89"/>
                </a:cubicBezTo>
                <a:cubicBezTo>
                  <a:pt x="425" y="92"/>
                  <a:pt x="425" y="95"/>
                  <a:pt x="426" y="96"/>
                </a:cubicBezTo>
                <a:cubicBezTo>
                  <a:pt x="426" y="93"/>
                  <a:pt x="428" y="94"/>
                  <a:pt x="429" y="94"/>
                </a:cubicBezTo>
                <a:close/>
                <a:moveTo>
                  <a:pt x="357" y="102"/>
                </a:moveTo>
                <a:cubicBezTo>
                  <a:pt x="360" y="103"/>
                  <a:pt x="360" y="103"/>
                  <a:pt x="360" y="103"/>
                </a:cubicBezTo>
                <a:cubicBezTo>
                  <a:pt x="361" y="101"/>
                  <a:pt x="359" y="101"/>
                  <a:pt x="359" y="100"/>
                </a:cubicBezTo>
                <a:cubicBezTo>
                  <a:pt x="358" y="101"/>
                  <a:pt x="356" y="101"/>
                  <a:pt x="357" y="102"/>
                </a:cubicBezTo>
                <a:close/>
                <a:moveTo>
                  <a:pt x="345" y="87"/>
                </a:moveTo>
                <a:cubicBezTo>
                  <a:pt x="344" y="93"/>
                  <a:pt x="344" y="93"/>
                  <a:pt x="344" y="93"/>
                </a:cubicBezTo>
                <a:cubicBezTo>
                  <a:pt x="345" y="94"/>
                  <a:pt x="344" y="89"/>
                  <a:pt x="347" y="90"/>
                </a:cubicBezTo>
                <a:lnTo>
                  <a:pt x="345" y="87"/>
                </a:lnTo>
                <a:close/>
                <a:moveTo>
                  <a:pt x="352" y="59"/>
                </a:moveTo>
                <a:cubicBezTo>
                  <a:pt x="353" y="59"/>
                  <a:pt x="353" y="59"/>
                  <a:pt x="353" y="59"/>
                </a:cubicBezTo>
                <a:cubicBezTo>
                  <a:pt x="353" y="59"/>
                  <a:pt x="353" y="59"/>
                  <a:pt x="353" y="59"/>
                </a:cubicBezTo>
                <a:lnTo>
                  <a:pt x="352" y="59"/>
                </a:lnTo>
                <a:close/>
                <a:moveTo>
                  <a:pt x="334" y="102"/>
                </a:moveTo>
                <a:cubicBezTo>
                  <a:pt x="333" y="94"/>
                  <a:pt x="333" y="94"/>
                  <a:pt x="333" y="94"/>
                </a:cubicBezTo>
                <a:cubicBezTo>
                  <a:pt x="332" y="94"/>
                  <a:pt x="332" y="100"/>
                  <a:pt x="334" y="102"/>
                </a:cubicBezTo>
                <a:close/>
                <a:moveTo>
                  <a:pt x="318" y="98"/>
                </a:moveTo>
                <a:cubicBezTo>
                  <a:pt x="323" y="100"/>
                  <a:pt x="323" y="100"/>
                  <a:pt x="323" y="100"/>
                </a:cubicBezTo>
                <a:cubicBezTo>
                  <a:pt x="322" y="98"/>
                  <a:pt x="322" y="98"/>
                  <a:pt x="322" y="98"/>
                </a:cubicBezTo>
                <a:lnTo>
                  <a:pt x="318" y="98"/>
                </a:lnTo>
                <a:close/>
                <a:moveTo>
                  <a:pt x="305" y="93"/>
                </a:moveTo>
                <a:cubicBezTo>
                  <a:pt x="308" y="95"/>
                  <a:pt x="308" y="95"/>
                  <a:pt x="308" y="95"/>
                </a:cubicBezTo>
                <a:cubicBezTo>
                  <a:pt x="309" y="94"/>
                  <a:pt x="309" y="94"/>
                  <a:pt x="309" y="94"/>
                </a:cubicBezTo>
                <a:lnTo>
                  <a:pt x="305" y="93"/>
                </a:lnTo>
                <a:close/>
                <a:moveTo>
                  <a:pt x="173" y="79"/>
                </a:moveTo>
                <a:cubicBezTo>
                  <a:pt x="171" y="80"/>
                  <a:pt x="165" y="78"/>
                  <a:pt x="166" y="84"/>
                </a:cubicBezTo>
                <a:cubicBezTo>
                  <a:pt x="168" y="76"/>
                  <a:pt x="172" y="86"/>
                  <a:pt x="173" y="79"/>
                </a:cubicBezTo>
                <a:close/>
                <a:moveTo>
                  <a:pt x="68" y="94"/>
                </a:moveTo>
                <a:cubicBezTo>
                  <a:pt x="63" y="93"/>
                  <a:pt x="63" y="93"/>
                  <a:pt x="63" y="93"/>
                </a:cubicBezTo>
                <a:cubicBezTo>
                  <a:pt x="67" y="94"/>
                  <a:pt x="64" y="97"/>
                  <a:pt x="68" y="94"/>
                </a:cubicBezTo>
                <a:close/>
                <a:moveTo>
                  <a:pt x="424" y="167"/>
                </a:moveTo>
                <a:cubicBezTo>
                  <a:pt x="425" y="167"/>
                  <a:pt x="425" y="167"/>
                  <a:pt x="425" y="167"/>
                </a:cubicBezTo>
                <a:cubicBezTo>
                  <a:pt x="425" y="167"/>
                  <a:pt x="425" y="167"/>
                  <a:pt x="424" y="167"/>
                </a:cubicBezTo>
                <a:close/>
                <a:moveTo>
                  <a:pt x="424" y="167"/>
                </a:moveTo>
                <a:cubicBezTo>
                  <a:pt x="422" y="165"/>
                  <a:pt x="419" y="166"/>
                  <a:pt x="418" y="167"/>
                </a:cubicBezTo>
                <a:cubicBezTo>
                  <a:pt x="421" y="173"/>
                  <a:pt x="423" y="168"/>
                  <a:pt x="424" y="167"/>
                </a:cubicBezTo>
                <a:close/>
                <a:moveTo>
                  <a:pt x="427" y="177"/>
                </a:moveTo>
                <a:cubicBezTo>
                  <a:pt x="430" y="178"/>
                  <a:pt x="430" y="178"/>
                  <a:pt x="430" y="178"/>
                </a:cubicBezTo>
                <a:cubicBezTo>
                  <a:pt x="429" y="178"/>
                  <a:pt x="427" y="174"/>
                  <a:pt x="427" y="177"/>
                </a:cubicBezTo>
                <a:close/>
                <a:moveTo>
                  <a:pt x="428" y="171"/>
                </a:moveTo>
                <a:cubicBezTo>
                  <a:pt x="426" y="170"/>
                  <a:pt x="426" y="170"/>
                  <a:pt x="426" y="170"/>
                </a:cubicBezTo>
                <a:cubicBezTo>
                  <a:pt x="427" y="172"/>
                  <a:pt x="427" y="172"/>
                  <a:pt x="427" y="172"/>
                </a:cubicBezTo>
                <a:lnTo>
                  <a:pt x="428" y="171"/>
                </a:lnTo>
                <a:close/>
                <a:moveTo>
                  <a:pt x="495" y="116"/>
                </a:moveTo>
                <a:cubicBezTo>
                  <a:pt x="498" y="117"/>
                  <a:pt x="499" y="118"/>
                  <a:pt x="501" y="118"/>
                </a:cubicBezTo>
                <a:lnTo>
                  <a:pt x="495" y="116"/>
                </a:lnTo>
                <a:close/>
                <a:moveTo>
                  <a:pt x="523" y="125"/>
                </a:moveTo>
                <a:cubicBezTo>
                  <a:pt x="523" y="125"/>
                  <a:pt x="523" y="125"/>
                  <a:pt x="523" y="125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lnTo>
                  <a:pt x="523" y="125"/>
                </a:lnTo>
                <a:close/>
                <a:moveTo>
                  <a:pt x="500" y="119"/>
                </a:moveTo>
                <a:cubicBezTo>
                  <a:pt x="500" y="120"/>
                  <a:pt x="500" y="120"/>
                  <a:pt x="500" y="120"/>
                </a:cubicBezTo>
                <a:cubicBezTo>
                  <a:pt x="501" y="120"/>
                  <a:pt x="501" y="120"/>
                  <a:pt x="500" y="119"/>
                </a:cubicBezTo>
                <a:close/>
                <a:moveTo>
                  <a:pt x="466" y="136"/>
                </a:moveTo>
                <a:cubicBezTo>
                  <a:pt x="466" y="137"/>
                  <a:pt x="468" y="139"/>
                  <a:pt x="469" y="140"/>
                </a:cubicBezTo>
                <a:cubicBezTo>
                  <a:pt x="468" y="138"/>
                  <a:pt x="466" y="134"/>
                  <a:pt x="466" y="136"/>
                </a:cubicBezTo>
                <a:close/>
                <a:moveTo>
                  <a:pt x="557" y="113"/>
                </a:moveTo>
                <a:cubicBezTo>
                  <a:pt x="560" y="114"/>
                  <a:pt x="560" y="114"/>
                  <a:pt x="560" y="114"/>
                </a:cubicBezTo>
                <a:cubicBezTo>
                  <a:pt x="560" y="113"/>
                  <a:pt x="558" y="113"/>
                  <a:pt x="557" y="113"/>
                </a:cubicBezTo>
                <a:close/>
                <a:moveTo>
                  <a:pt x="575" y="142"/>
                </a:moveTo>
                <a:cubicBezTo>
                  <a:pt x="574" y="142"/>
                  <a:pt x="574" y="142"/>
                  <a:pt x="574" y="142"/>
                </a:cubicBezTo>
                <a:cubicBezTo>
                  <a:pt x="575" y="143"/>
                  <a:pt x="576" y="143"/>
                  <a:pt x="578" y="144"/>
                </a:cubicBezTo>
                <a:lnTo>
                  <a:pt x="575" y="142"/>
                </a:lnTo>
                <a:close/>
                <a:moveTo>
                  <a:pt x="502" y="122"/>
                </a:moveTo>
                <a:cubicBezTo>
                  <a:pt x="504" y="123"/>
                  <a:pt x="504" y="123"/>
                  <a:pt x="504" y="123"/>
                </a:cubicBezTo>
                <a:cubicBezTo>
                  <a:pt x="504" y="123"/>
                  <a:pt x="504" y="123"/>
                  <a:pt x="504" y="123"/>
                </a:cubicBezTo>
                <a:cubicBezTo>
                  <a:pt x="502" y="122"/>
                  <a:pt x="502" y="122"/>
                  <a:pt x="502" y="122"/>
                </a:cubicBezTo>
                <a:close/>
                <a:moveTo>
                  <a:pt x="560" y="102"/>
                </a:moveTo>
                <a:cubicBezTo>
                  <a:pt x="558" y="102"/>
                  <a:pt x="557" y="103"/>
                  <a:pt x="556" y="103"/>
                </a:cubicBezTo>
                <a:cubicBezTo>
                  <a:pt x="558" y="103"/>
                  <a:pt x="560" y="103"/>
                  <a:pt x="560" y="102"/>
                </a:cubicBezTo>
                <a:close/>
                <a:moveTo>
                  <a:pt x="523" y="124"/>
                </a:move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lose/>
                <a:moveTo>
                  <a:pt x="567" y="146"/>
                </a:moveTo>
                <a:cubicBezTo>
                  <a:pt x="566" y="146"/>
                  <a:pt x="565" y="146"/>
                  <a:pt x="564" y="146"/>
                </a:cubicBezTo>
                <a:cubicBezTo>
                  <a:pt x="565" y="147"/>
                  <a:pt x="567" y="147"/>
                  <a:pt x="567" y="146"/>
                </a:cubicBezTo>
                <a:close/>
                <a:moveTo>
                  <a:pt x="470" y="141"/>
                </a:moveTo>
                <a:cubicBezTo>
                  <a:pt x="469" y="140"/>
                  <a:pt x="469" y="140"/>
                  <a:pt x="469" y="140"/>
                </a:cubicBezTo>
                <a:cubicBezTo>
                  <a:pt x="470" y="141"/>
                  <a:pt x="470" y="141"/>
                  <a:pt x="470" y="141"/>
                </a:cubicBezTo>
                <a:close/>
                <a:moveTo>
                  <a:pt x="431" y="163"/>
                </a:moveTo>
                <a:cubicBezTo>
                  <a:pt x="430" y="162"/>
                  <a:pt x="429" y="160"/>
                  <a:pt x="429" y="161"/>
                </a:cubicBezTo>
                <a:cubicBezTo>
                  <a:pt x="430" y="162"/>
                  <a:pt x="430" y="163"/>
                  <a:pt x="431" y="163"/>
                </a:cubicBezTo>
                <a:close/>
                <a:moveTo>
                  <a:pt x="458" y="4"/>
                </a:moveTo>
                <a:cubicBezTo>
                  <a:pt x="458" y="5"/>
                  <a:pt x="458" y="5"/>
                  <a:pt x="458" y="5"/>
                </a:cubicBezTo>
                <a:cubicBezTo>
                  <a:pt x="458" y="4"/>
                  <a:pt x="458" y="4"/>
                  <a:pt x="458" y="4"/>
                </a:cubicBezTo>
                <a:close/>
                <a:moveTo>
                  <a:pt x="461" y="34"/>
                </a:moveTo>
                <a:cubicBezTo>
                  <a:pt x="461" y="33"/>
                  <a:pt x="462" y="33"/>
                  <a:pt x="462" y="33"/>
                </a:cubicBezTo>
                <a:cubicBezTo>
                  <a:pt x="461" y="33"/>
                  <a:pt x="460" y="34"/>
                  <a:pt x="461" y="34"/>
                </a:cubicBezTo>
                <a:close/>
                <a:moveTo>
                  <a:pt x="524" y="32"/>
                </a:moveTo>
                <a:cubicBezTo>
                  <a:pt x="520" y="39"/>
                  <a:pt x="520" y="39"/>
                  <a:pt x="520" y="39"/>
                </a:cubicBezTo>
                <a:cubicBezTo>
                  <a:pt x="523" y="38"/>
                  <a:pt x="524" y="39"/>
                  <a:pt x="526" y="37"/>
                </a:cubicBezTo>
                <a:cubicBezTo>
                  <a:pt x="523" y="40"/>
                  <a:pt x="523" y="40"/>
                  <a:pt x="523" y="40"/>
                </a:cubicBezTo>
                <a:cubicBezTo>
                  <a:pt x="526" y="39"/>
                  <a:pt x="526" y="39"/>
                  <a:pt x="526" y="39"/>
                </a:cubicBezTo>
                <a:cubicBezTo>
                  <a:pt x="533" y="42"/>
                  <a:pt x="517" y="57"/>
                  <a:pt x="531" y="58"/>
                </a:cubicBezTo>
                <a:cubicBezTo>
                  <a:pt x="532" y="57"/>
                  <a:pt x="532" y="57"/>
                  <a:pt x="532" y="57"/>
                </a:cubicBezTo>
                <a:cubicBezTo>
                  <a:pt x="528" y="64"/>
                  <a:pt x="528" y="64"/>
                  <a:pt x="528" y="64"/>
                </a:cubicBezTo>
                <a:cubicBezTo>
                  <a:pt x="529" y="64"/>
                  <a:pt x="534" y="62"/>
                  <a:pt x="536" y="62"/>
                </a:cubicBezTo>
                <a:cubicBezTo>
                  <a:pt x="531" y="64"/>
                  <a:pt x="536" y="64"/>
                  <a:pt x="532" y="67"/>
                </a:cubicBezTo>
                <a:cubicBezTo>
                  <a:pt x="535" y="67"/>
                  <a:pt x="536" y="65"/>
                  <a:pt x="537" y="64"/>
                </a:cubicBezTo>
                <a:cubicBezTo>
                  <a:pt x="541" y="64"/>
                  <a:pt x="541" y="66"/>
                  <a:pt x="541" y="68"/>
                </a:cubicBezTo>
                <a:cubicBezTo>
                  <a:pt x="541" y="69"/>
                  <a:pt x="540" y="69"/>
                  <a:pt x="541" y="69"/>
                </a:cubicBezTo>
                <a:cubicBezTo>
                  <a:pt x="541" y="71"/>
                  <a:pt x="541" y="71"/>
                  <a:pt x="541" y="71"/>
                </a:cubicBezTo>
                <a:cubicBezTo>
                  <a:pt x="541" y="72"/>
                  <a:pt x="541" y="72"/>
                  <a:pt x="542" y="73"/>
                </a:cubicBezTo>
                <a:cubicBezTo>
                  <a:pt x="542" y="75"/>
                  <a:pt x="544" y="77"/>
                  <a:pt x="546" y="78"/>
                </a:cubicBezTo>
                <a:cubicBezTo>
                  <a:pt x="540" y="76"/>
                  <a:pt x="538" y="75"/>
                  <a:pt x="536" y="74"/>
                </a:cubicBezTo>
                <a:cubicBezTo>
                  <a:pt x="535" y="73"/>
                  <a:pt x="535" y="73"/>
                  <a:pt x="534" y="72"/>
                </a:cubicBezTo>
                <a:cubicBezTo>
                  <a:pt x="533" y="72"/>
                  <a:pt x="533" y="72"/>
                  <a:pt x="532" y="72"/>
                </a:cubicBezTo>
                <a:cubicBezTo>
                  <a:pt x="531" y="73"/>
                  <a:pt x="531" y="73"/>
                  <a:pt x="532" y="74"/>
                </a:cubicBezTo>
                <a:cubicBezTo>
                  <a:pt x="533" y="75"/>
                  <a:pt x="533" y="76"/>
                  <a:pt x="534" y="76"/>
                </a:cubicBezTo>
                <a:cubicBezTo>
                  <a:pt x="536" y="77"/>
                  <a:pt x="538" y="79"/>
                  <a:pt x="538" y="82"/>
                </a:cubicBezTo>
                <a:cubicBezTo>
                  <a:pt x="539" y="78"/>
                  <a:pt x="539" y="78"/>
                  <a:pt x="539" y="78"/>
                </a:cubicBezTo>
                <a:cubicBezTo>
                  <a:pt x="544" y="78"/>
                  <a:pt x="544" y="81"/>
                  <a:pt x="545" y="83"/>
                </a:cubicBezTo>
                <a:cubicBezTo>
                  <a:pt x="545" y="86"/>
                  <a:pt x="545" y="88"/>
                  <a:pt x="550" y="87"/>
                </a:cubicBezTo>
                <a:cubicBezTo>
                  <a:pt x="550" y="89"/>
                  <a:pt x="549" y="91"/>
                  <a:pt x="548" y="94"/>
                </a:cubicBezTo>
                <a:cubicBezTo>
                  <a:pt x="546" y="96"/>
                  <a:pt x="545" y="98"/>
                  <a:pt x="548" y="99"/>
                </a:cubicBezTo>
                <a:cubicBezTo>
                  <a:pt x="550" y="99"/>
                  <a:pt x="553" y="98"/>
                  <a:pt x="555" y="97"/>
                </a:cubicBezTo>
                <a:cubicBezTo>
                  <a:pt x="558" y="101"/>
                  <a:pt x="558" y="101"/>
                  <a:pt x="558" y="101"/>
                </a:cubicBezTo>
                <a:cubicBezTo>
                  <a:pt x="552" y="101"/>
                  <a:pt x="552" y="101"/>
                  <a:pt x="552" y="101"/>
                </a:cubicBezTo>
                <a:cubicBezTo>
                  <a:pt x="553" y="103"/>
                  <a:pt x="554" y="103"/>
                  <a:pt x="556" y="103"/>
                </a:cubicBezTo>
                <a:cubicBezTo>
                  <a:pt x="553" y="105"/>
                  <a:pt x="554" y="106"/>
                  <a:pt x="554" y="108"/>
                </a:cubicBezTo>
                <a:cubicBezTo>
                  <a:pt x="555" y="109"/>
                  <a:pt x="556" y="111"/>
                  <a:pt x="554" y="113"/>
                </a:cubicBezTo>
                <a:cubicBezTo>
                  <a:pt x="557" y="113"/>
                  <a:pt x="557" y="113"/>
                  <a:pt x="557" y="113"/>
                </a:cubicBezTo>
                <a:cubicBezTo>
                  <a:pt x="557" y="114"/>
                  <a:pt x="556" y="114"/>
                  <a:pt x="555" y="114"/>
                </a:cubicBezTo>
                <a:cubicBezTo>
                  <a:pt x="562" y="115"/>
                  <a:pt x="562" y="118"/>
                  <a:pt x="568" y="119"/>
                </a:cubicBezTo>
                <a:cubicBezTo>
                  <a:pt x="569" y="118"/>
                  <a:pt x="570" y="115"/>
                  <a:pt x="566" y="115"/>
                </a:cubicBezTo>
                <a:cubicBezTo>
                  <a:pt x="571" y="112"/>
                  <a:pt x="573" y="119"/>
                  <a:pt x="575" y="121"/>
                </a:cubicBezTo>
                <a:cubicBezTo>
                  <a:pt x="570" y="119"/>
                  <a:pt x="571" y="121"/>
                  <a:pt x="570" y="122"/>
                </a:cubicBezTo>
                <a:cubicBezTo>
                  <a:pt x="572" y="123"/>
                  <a:pt x="572" y="122"/>
                  <a:pt x="573" y="123"/>
                </a:cubicBezTo>
                <a:cubicBezTo>
                  <a:pt x="577" y="125"/>
                  <a:pt x="574" y="126"/>
                  <a:pt x="572" y="126"/>
                </a:cubicBezTo>
                <a:cubicBezTo>
                  <a:pt x="570" y="127"/>
                  <a:pt x="569" y="127"/>
                  <a:pt x="577" y="130"/>
                </a:cubicBezTo>
                <a:cubicBezTo>
                  <a:pt x="570" y="129"/>
                  <a:pt x="570" y="129"/>
                  <a:pt x="570" y="129"/>
                </a:cubicBezTo>
                <a:cubicBezTo>
                  <a:pt x="578" y="133"/>
                  <a:pt x="578" y="133"/>
                  <a:pt x="578" y="133"/>
                </a:cubicBezTo>
                <a:cubicBezTo>
                  <a:pt x="570" y="131"/>
                  <a:pt x="570" y="132"/>
                  <a:pt x="571" y="133"/>
                </a:cubicBezTo>
                <a:cubicBezTo>
                  <a:pt x="571" y="134"/>
                  <a:pt x="572" y="135"/>
                  <a:pt x="564" y="133"/>
                </a:cubicBezTo>
                <a:cubicBezTo>
                  <a:pt x="566" y="135"/>
                  <a:pt x="574" y="135"/>
                  <a:pt x="573" y="136"/>
                </a:cubicBezTo>
                <a:cubicBezTo>
                  <a:pt x="577" y="139"/>
                  <a:pt x="570" y="139"/>
                  <a:pt x="572" y="141"/>
                </a:cubicBezTo>
                <a:cubicBezTo>
                  <a:pt x="572" y="141"/>
                  <a:pt x="572" y="142"/>
                  <a:pt x="574" y="142"/>
                </a:cubicBezTo>
                <a:cubicBezTo>
                  <a:pt x="573" y="142"/>
                  <a:pt x="572" y="142"/>
                  <a:pt x="571" y="142"/>
                </a:cubicBezTo>
                <a:cubicBezTo>
                  <a:pt x="570" y="142"/>
                  <a:pt x="570" y="142"/>
                  <a:pt x="570" y="142"/>
                </a:cubicBezTo>
                <a:cubicBezTo>
                  <a:pt x="568" y="142"/>
                  <a:pt x="568" y="142"/>
                  <a:pt x="567" y="142"/>
                </a:cubicBezTo>
                <a:cubicBezTo>
                  <a:pt x="565" y="143"/>
                  <a:pt x="564" y="143"/>
                  <a:pt x="561" y="143"/>
                </a:cubicBezTo>
                <a:cubicBezTo>
                  <a:pt x="568" y="146"/>
                  <a:pt x="568" y="146"/>
                  <a:pt x="568" y="146"/>
                </a:cubicBezTo>
                <a:cubicBezTo>
                  <a:pt x="565" y="145"/>
                  <a:pt x="561" y="144"/>
                  <a:pt x="561" y="145"/>
                </a:cubicBezTo>
                <a:cubicBezTo>
                  <a:pt x="561" y="145"/>
                  <a:pt x="563" y="146"/>
                  <a:pt x="564" y="146"/>
                </a:cubicBezTo>
                <a:cubicBezTo>
                  <a:pt x="555" y="146"/>
                  <a:pt x="552" y="146"/>
                  <a:pt x="548" y="147"/>
                </a:cubicBezTo>
                <a:cubicBezTo>
                  <a:pt x="552" y="149"/>
                  <a:pt x="554" y="151"/>
                  <a:pt x="558" y="151"/>
                </a:cubicBezTo>
                <a:cubicBezTo>
                  <a:pt x="558" y="153"/>
                  <a:pt x="554" y="152"/>
                  <a:pt x="549" y="152"/>
                </a:cubicBezTo>
                <a:cubicBezTo>
                  <a:pt x="545" y="151"/>
                  <a:pt x="540" y="151"/>
                  <a:pt x="538" y="152"/>
                </a:cubicBezTo>
                <a:cubicBezTo>
                  <a:pt x="541" y="154"/>
                  <a:pt x="541" y="154"/>
                  <a:pt x="541" y="154"/>
                </a:cubicBezTo>
                <a:cubicBezTo>
                  <a:pt x="534" y="152"/>
                  <a:pt x="534" y="152"/>
                  <a:pt x="534" y="152"/>
                </a:cubicBezTo>
                <a:cubicBezTo>
                  <a:pt x="536" y="153"/>
                  <a:pt x="537" y="154"/>
                  <a:pt x="539" y="155"/>
                </a:cubicBezTo>
                <a:cubicBezTo>
                  <a:pt x="535" y="157"/>
                  <a:pt x="527" y="159"/>
                  <a:pt x="518" y="153"/>
                </a:cubicBezTo>
                <a:cubicBezTo>
                  <a:pt x="521" y="154"/>
                  <a:pt x="520" y="158"/>
                  <a:pt x="526" y="160"/>
                </a:cubicBezTo>
                <a:cubicBezTo>
                  <a:pt x="521" y="158"/>
                  <a:pt x="517" y="158"/>
                  <a:pt x="514" y="159"/>
                </a:cubicBezTo>
                <a:cubicBezTo>
                  <a:pt x="510" y="159"/>
                  <a:pt x="507" y="160"/>
                  <a:pt x="504" y="160"/>
                </a:cubicBezTo>
                <a:cubicBezTo>
                  <a:pt x="504" y="160"/>
                  <a:pt x="504" y="160"/>
                  <a:pt x="504" y="160"/>
                </a:cubicBezTo>
                <a:cubicBezTo>
                  <a:pt x="501" y="158"/>
                  <a:pt x="501" y="158"/>
                  <a:pt x="501" y="158"/>
                </a:cubicBezTo>
                <a:cubicBezTo>
                  <a:pt x="501" y="159"/>
                  <a:pt x="501" y="159"/>
                  <a:pt x="501" y="159"/>
                </a:cubicBezTo>
                <a:cubicBezTo>
                  <a:pt x="503" y="160"/>
                  <a:pt x="503" y="160"/>
                  <a:pt x="503" y="160"/>
                </a:cubicBezTo>
                <a:cubicBezTo>
                  <a:pt x="501" y="160"/>
                  <a:pt x="498" y="159"/>
                  <a:pt x="496" y="158"/>
                </a:cubicBezTo>
                <a:cubicBezTo>
                  <a:pt x="496" y="159"/>
                  <a:pt x="497" y="163"/>
                  <a:pt x="496" y="165"/>
                </a:cubicBezTo>
                <a:cubicBezTo>
                  <a:pt x="495" y="162"/>
                  <a:pt x="494" y="164"/>
                  <a:pt x="493" y="166"/>
                </a:cubicBezTo>
                <a:cubicBezTo>
                  <a:pt x="492" y="167"/>
                  <a:pt x="491" y="169"/>
                  <a:pt x="489" y="166"/>
                </a:cubicBezTo>
                <a:cubicBezTo>
                  <a:pt x="489" y="167"/>
                  <a:pt x="490" y="167"/>
                  <a:pt x="490" y="169"/>
                </a:cubicBezTo>
                <a:cubicBezTo>
                  <a:pt x="485" y="169"/>
                  <a:pt x="477" y="165"/>
                  <a:pt x="473" y="171"/>
                </a:cubicBezTo>
                <a:cubicBezTo>
                  <a:pt x="469" y="161"/>
                  <a:pt x="466" y="165"/>
                  <a:pt x="461" y="162"/>
                </a:cubicBezTo>
                <a:cubicBezTo>
                  <a:pt x="463" y="168"/>
                  <a:pt x="464" y="164"/>
                  <a:pt x="466" y="168"/>
                </a:cubicBezTo>
                <a:cubicBezTo>
                  <a:pt x="464" y="167"/>
                  <a:pt x="469" y="176"/>
                  <a:pt x="464" y="172"/>
                </a:cubicBezTo>
                <a:cubicBezTo>
                  <a:pt x="465" y="173"/>
                  <a:pt x="465" y="174"/>
                  <a:pt x="465" y="173"/>
                </a:cubicBezTo>
                <a:cubicBezTo>
                  <a:pt x="464" y="174"/>
                  <a:pt x="463" y="166"/>
                  <a:pt x="461" y="169"/>
                </a:cubicBezTo>
                <a:cubicBezTo>
                  <a:pt x="463" y="173"/>
                  <a:pt x="463" y="173"/>
                  <a:pt x="463" y="173"/>
                </a:cubicBezTo>
                <a:cubicBezTo>
                  <a:pt x="459" y="168"/>
                  <a:pt x="459" y="168"/>
                  <a:pt x="459" y="168"/>
                </a:cubicBezTo>
                <a:cubicBezTo>
                  <a:pt x="455" y="172"/>
                  <a:pt x="450" y="171"/>
                  <a:pt x="448" y="177"/>
                </a:cubicBezTo>
                <a:cubicBezTo>
                  <a:pt x="447" y="176"/>
                  <a:pt x="446" y="174"/>
                  <a:pt x="446" y="172"/>
                </a:cubicBezTo>
                <a:cubicBezTo>
                  <a:pt x="445" y="173"/>
                  <a:pt x="440" y="167"/>
                  <a:pt x="439" y="172"/>
                </a:cubicBezTo>
                <a:cubicBezTo>
                  <a:pt x="440" y="174"/>
                  <a:pt x="440" y="174"/>
                  <a:pt x="440" y="174"/>
                </a:cubicBezTo>
                <a:cubicBezTo>
                  <a:pt x="438" y="179"/>
                  <a:pt x="435" y="170"/>
                  <a:pt x="430" y="170"/>
                </a:cubicBezTo>
                <a:cubicBezTo>
                  <a:pt x="431" y="170"/>
                  <a:pt x="434" y="172"/>
                  <a:pt x="432" y="167"/>
                </a:cubicBezTo>
                <a:cubicBezTo>
                  <a:pt x="431" y="164"/>
                  <a:pt x="429" y="165"/>
                  <a:pt x="429" y="168"/>
                </a:cubicBezTo>
                <a:cubicBezTo>
                  <a:pt x="427" y="162"/>
                  <a:pt x="427" y="162"/>
                  <a:pt x="427" y="162"/>
                </a:cubicBezTo>
                <a:cubicBezTo>
                  <a:pt x="429" y="165"/>
                  <a:pt x="431" y="164"/>
                  <a:pt x="432" y="166"/>
                </a:cubicBezTo>
                <a:cubicBezTo>
                  <a:pt x="432" y="165"/>
                  <a:pt x="431" y="164"/>
                  <a:pt x="431" y="163"/>
                </a:cubicBezTo>
                <a:cubicBezTo>
                  <a:pt x="433" y="164"/>
                  <a:pt x="434" y="164"/>
                  <a:pt x="436" y="165"/>
                </a:cubicBezTo>
                <a:cubicBezTo>
                  <a:pt x="434" y="166"/>
                  <a:pt x="434" y="166"/>
                  <a:pt x="434" y="166"/>
                </a:cubicBezTo>
                <a:cubicBezTo>
                  <a:pt x="437" y="171"/>
                  <a:pt x="438" y="164"/>
                  <a:pt x="439" y="166"/>
                </a:cubicBezTo>
                <a:cubicBezTo>
                  <a:pt x="437" y="161"/>
                  <a:pt x="436" y="162"/>
                  <a:pt x="436" y="158"/>
                </a:cubicBezTo>
                <a:cubicBezTo>
                  <a:pt x="439" y="154"/>
                  <a:pt x="440" y="162"/>
                  <a:pt x="445" y="166"/>
                </a:cubicBezTo>
                <a:cubicBezTo>
                  <a:pt x="445" y="167"/>
                  <a:pt x="445" y="167"/>
                  <a:pt x="445" y="167"/>
                </a:cubicBezTo>
                <a:cubicBezTo>
                  <a:pt x="447" y="168"/>
                  <a:pt x="450" y="173"/>
                  <a:pt x="450" y="168"/>
                </a:cubicBezTo>
                <a:cubicBezTo>
                  <a:pt x="448" y="165"/>
                  <a:pt x="447" y="165"/>
                  <a:pt x="446" y="164"/>
                </a:cubicBezTo>
                <a:cubicBezTo>
                  <a:pt x="445" y="162"/>
                  <a:pt x="450" y="169"/>
                  <a:pt x="450" y="165"/>
                </a:cubicBezTo>
                <a:cubicBezTo>
                  <a:pt x="447" y="161"/>
                  <a:pt x="444" y="160"/>
                  <a:pt x="442" y="161"/>
                </a:cubicBezTo>
                <a:cubicBezTo>
                  <a:pt x="442" y="159"/>
                  <a:pt x="441" y="158"/>
                  <a:pt x="440" y="156"/>
                </a:cubicBezTo>
                <a:cubicBezTo>
                  <a:pt x="447" y="158"/>
                  <a:pt x="455" y="162"/>
                  <a:pt x="459" y="157"/>
                </a:cubicBezTo>
                <a:cubicBezTo>
                  <a:pt x="454" y="151"/>
                  <a:pt x="460" y="156"/>
                  <a:pt x="457" y="150"/>
                </a:cubicBezTo>
                <a:cubicBezTo>
                  <a:pt x="459" y="154"/>
                  <a:pt x="459" y="149"/>
                  <a:pt x="462" y="151"/>
                </a:cubicBezTo>
                <a:cubicBezTo>
                  <a:pt x="460" y="145"/>
                  <a:pt x="457" y="148"/>
                  <a:pt x="457" y="144"/>
                </a:cubicBezTo>
                <a:cubicBezTo>
                  <a:pt x="460" y="144"/>
                  <a:pt x="468" y="152"/>
                  <a:pt x="471" y="149"/>
                </a:cubicBezTo>
                <a:cubicBezTo>
                  <a:pt x="470" y="147"/>
                  <a:pt x="469" y="147"/>
                  <a:pt x="468" y="146"/>
                </a:cubicBezTo>
                <a:cubicBezTo>
                  <a:pt x="471" y="147"/>
                  <a:pt x="478" y="158"/>
                  <a:pt x="477" y="149"/>
                </a:cubicBezTo>
                <a:cubicBezTo>
                  <a:pt x="475" y="147"/>
                  <a:pt x="473" y="144"/>
                  <a:pt x="470" y="141"/>
                </a:cubicBezTo>
                <a:cubicBezTo>
                  <a:pt x="471" y="141"/>
                  <a:pt x="471" y="141"/>
                  <a:pt x="471" y="139"/>
                </a:cubicBezTo>
                <a:cubicBezTo>
                  <a:pt x="469" y="135"/>
                  <a:pt x="469" y="135"/>
                  <a:pt x="469" y="135"/>
                </a:cubicBezTo>
                <a:cubicBezTo>
                  <a:pt x="471" y="133"/>
                  <a:pt x="474" y="143"/>
                  <a:pt x="477" y="147"/>
                </a:cubicBezTo>
                <a:cubicBezTo>
                  <a:pt x="477" y="141"/>
                  <a:pt x="477" y="141"/>
                  <a:pt x="477" y="141"/>
                </a:cubicBezTo>
                <a:cubicBezTo>
                  <a:pt x="478" y="139"/>
                  <a:pt x="480" y="139"/>
                  <a:pt x="482" y="139"/>
                </a:cubicBezTo>
                <a:cubicBezTo>
                  <a:pt x="484" y="140"/>
                  <a:pt x="486" y="143"/>
                  <a:pt x="488" y="146"/>
                </a:cubicBezTo>
                <a:cubicBezTo>
                  <a:pt x="489" y="145"/>
                  <a:pt x="491" y="145"/>
                  <a:pt x="488" y="140"/>
                </a:cubicBezTo>
                <a:cubicBezTo>
                  <a:pt x="486" y="137"/>
                  <a:pt x="484" y="135"/>
                  <a:pt x="483" y="133"/>
                </a:cubicBezTo>
                <a:cubicBezTo>
                  <a:pt x="482" y="131"/>
                  <a:pt x="481" y="130"/>
                  <a:pt x="479" y="131"/>
                </a:cubicBezTo>
                <a:cubicBezTo>
                  <a:pt x="480" y="135"/>
                  <a:pt x="483" y="135"/>
                  <a:pt x="482" y="136"/>
                </a:cubicBezTo>
                <a:cubicBezTo>
                  <a:pt x="481" y="135"/>
                  <a:pt x="480" y="140"/>
                  <a:pt x="477" y="136"/>
                </a:cubicBezTo>
                <a:cubicBezTo>
                  <a:pt x="481" y="135"/>
                  <a:pt x="481" y="135"/>
                  <a:pt x="481" y="135"/>
                </a:cubicBezTo>
                <a:cubicBezTo>
                  <a:pt x="478" y="128"/>
                  <a:pt x="479" y="135"/>
                  <a:pt x="477" y="132"/>
                </a:cubicBezTo>
                <a:cubicBezTo>
                  <a:pt x="477" y="129"/>
                  <a:pt x="478" y="129"/>
                  <a:pt x="479" y="129"/>
                </a:cubicBezTo>
                <a:cubicBezTo>
                  <a:pt x="479" y="129"/>
                  <a:pt x="480" y="129"/>
                  <a:pt x="480" y="129"/>
                </a:cubicBezTo>
                <a:cubicBezTo>
                  <a:pt x="480" y="129"/>
                  <a:pt x="481" y="129"/>
                  <a:pt x="481" y="128"/>
                </a:cubicBezTo>
                <a:cubicBezTo>
                  <a:pt x="480" y="128"/>
                  <a:pt x="480" y="128"/>
                  <a:pt x="480" y="128"/>
                </a:cubicBezTo>
                <a:cubicBezTo>
                  <a:pt x="482" y="129"/>
                  <a:pt x="481" y="127"/>
                  <a:pt x="485" y="130"/>
                </a:cubicBezTo>
                <a:cubicBezTo>
                  <a:pt x="488" y="136"/>
                  <a:pt x="486" y="134"/>
                  <a:pt x="486" y="136"/>
                </a:cubicBezTo>
                <a:cubicBezTo>
                  <a:pt x="488" y="136"/>
                  <a:pt x="491" y="138"/>
                  <a:pt x="495" y="139"/>
                </a:cubicBezTo>
                <a:cubicBezTo>
                  <a:pt x="499" y="139"/>
                  <a:pt x="502" y="139"/>
                  <a:pt x="499" y="133"/>
                </a:cubicBezTo>
                <a:cubicBezTo>
                  <a:pt x="497" y="132"/>
                  <a:pt x="495" y="131"/>
                  <a:pt x="493" y="129"/>
                </a:cubicBezTo>
                <a:cubicBezTo>
                  <a:pt x="493" y="128"/>
                  <a:pt x="500" y="132"/>
                  <a:pt x="493" y="126"/>
                </a:cubicBezTo>
                <a:cubicBezTo>
                  <a:pt x="494" y="128"/>
                  <a:pt x="490" y="124"/>
                  <a:pt x="489" y="123"/>
                </a:cubicBezTo>
                <a:cubicBezTo>
                  <a:pt x="489" y="123"/>
                  <a:pt x="489" y="123"/>
                  <a:pt x="489" y="123"/>
                </a:cubicBezTo>
                <a:cubicBezTo>
                  <a:pt x="489" y="123"/>
                  <a:pt x="488" y="122"/>
                  <a:pt x="487" y="121"/>
                </a:cubicBezTo>
                <a:cubicBezTo>
                  <a:pt x="491" y="125"/>
                  <a:pt x="494" y="126"/>
                  <a:pt x="497" y="127"/>
                </a:cubicBezTo>
                <a:cubicBezTo>
                  <a:pt x="495" y="126"/>
                  <a:pt x="494" y="124"/>
                  <a:pt x="493" y="123"/>
                </a:cubicBezTo>
                <a:cubicBezTo>
                  <a:pt x="495" y="123"/>
                  <a:pt x="496" y="125"/>
                  <a:pt x="498" y="127"/>
                </a:cubicBezTo>
                <a:cubicBezTo>
                  <a:pt x="499" y="128"/>
                  <a:pt x="505" y="131"/>
                  <a:pt x="501" y="127"/>
                </a:cubicBezTo>
                <a:cubicBezTo>
                  <a:pt x="498" y="124"/>
                  <a:pt x="496" y="125"/>
                  <a:pt x="493" y="122"/>
                </a:cubicBezTo>
                <a:cubicBezTo>
                  <a:pt x="496" y="123"/>
                  <a:pt x="499" y="125"/>
                  <a:pt x="502" y="126"/>
                </a:cubicBezTo>
                <a:cubicBezTo>
                  <a:pt x="501" y="125"/>
                  <a:pt x="501" y="125"/>
                  <a:pt x="501" y="125"/>
                </a:cubicBezTo>
                <a:cubicBezTo>
                  <a:pt x="502" y="126"/>
                  <a:pt x="504" y="127"/>
                  <a:pt x="503" y="126"/>
                </a:cubicBezTo>
                <a:cubicBezTo>
                  <a:pt x="500" y="124"/>
                  <a:pt x="499" y="123"/>
                  <a:pt x="499" y="124"/>
                </a:cubicBezTo>
                <a:cubicBezTo>
                  <a:pt x="497" y="122"/>
                  <a:pt x="501" y="124"/>
                  <a:pt x="504" y="125"/>
                </a:cubicBezTo>
                <a:cubicBezTo>
                  <a:pt x="506" y="126"/>
                  <a:pt x="509" y="126"/>
                  <a:pt x="504" y="123"/>
                </a:cubicBezTo>
                <a:cubicBezTo>
                  <a:pt x="508" y="125"/>
                  <a:pt x="508" y="125"/>
                  <a:pt x="508" y="125"/>
                </a:cubicBezTo>
                <a:cubicBezTo>
                  <a:pt x="507" y="124"/>
                  <a:pt x="506" y="123"/>
                  <a:pt x="505" y="123"/>
                </a:cubicBezTo>
                <a:cubicBezTo>
                  <a:pt x="510" y="125"/>
                  <a:pt x="510" y="125"/>
                  <a:pt x="510" y="125"/>
                </a:cubicBezTo>
                <a:cubicBezTo>
                  <a:pt x="515" y="126"/>
                  <a:pt x="502" y="120"/>
                  <a:pt x="500" y="119"/>
                </a:cubicBezTo>
                <a:cubicBezTo>
                  <a:pt x="500" y="119"/>
                  <a:pt x="500" y="119"/>
                  <a:pt x="500" y="119"/>
                </a:cubicBezTo>
                <a:cubicBezTo>
                  <a:pt x="499" y="119"/>
                  <a:pt x="496" y="117"/>
                  <a:pt x="495" y="116"/>
                </a:cubicBezTo>
                <a:cubicBezTo>
                  <a:pt x="497" y="117"/>
                  <a:pt x="499" y="118"/>
                  <a:pt x="501" y="118"/>
                </a:cubicBezTo>
                <a:cubicBezTo>
                  <a:pt x="501" y="118"/>
                  <a:pt x="501" y="118"/>
                  <a:pt x="501" y="118"/>
                </a:cubicBezTo>
                <a:cubicBezTo>
                  <a:pt x="509" y="122"/>
                  <a:pt x="514" y="122"/>
                  <a:pt x="529" y="127"/>
                </a:cubicBezTo>
                <a:cubicBezTo>
                  <a:pt x="529" y="127"/>
                  <a:pt x="528" y="127"/>
                  <a:pt x="528" y="126"/>
                </a:cubicBezTo>
                <a:cubicBezTo>
                  <a:pt x="526" y="126"/>
                  <a:pt x="526" y="126"/>
                  <a:pt x="526" y="126"/>
                </a:cubicBezTo>
                <a:cubicBezTo>
                  <a:pt x="525" y="125"/>
                  <a:pt x="524" y="125"/>
                  <a:pt x="523" y="124"/>
                </a:cubicBezTo>
                <a:cubicBezTo>
                  <a:pt x="523" y="124"/>
                  <a:pt x="522" y="124"/>
                  <a:pt x="521" y="123"/>
                </a:cubicBezTo>
                <a:cubicBezTo>
                  <a:pt x="518" y="122"/>
                  <a:pt x="511" y="120"/>
                  <a:pt x="512" y="119"/>
                </a:cubicBezTo>
                <a:cubicBezTo>
                  <a:pt x="509" y="118"/>
                  <a:pt x="510" y="119"/>
                  <a:pt x="509" y="119"/>
                </a:cubicBezTo>
                <a:cubicBezTo>
                  <a:pt x="509" y="118"/>
                  <a:pt x="509" y="118"/>
                  <a:pt x="511" y="119"/>
                </a:cubicBezTo>
                <a:cubicBezTo>
                  <a:pt x="505" y="117"/>
                  <a:pt x="505" y="117"/>
                  <a:pt x="505" y="117"/>
                </a:cubicBezTo>
                <a:cubicBezTo>
                  <a:pt x="511" y="119"/>
                  <a:pt x="509" y="117"/>
                  <a:pt x="508" y="117"/>
                </a:cubicBezTo>
                <a:cubicBezTo>
                  <a:pt x="499" y="114"/>
                  <a:pt x="499" y="114"/>
                  <a:pt x="499" y="114"/>
                </a:cubicBezTo>
                <a:cubicBezTo>
                  <a:pt x="503" y="116"/>
                  <a:pt x="504" y="116"/>
                  <a:pt x="502" y="115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98" y="113"/>
                  <a:pt x="509" y="117"/>
                  <a:pt x="503" y="114"/>
                </a:cubicBezTo>
                <a:cubicBezTo>
                  <a:pt x="505" y="115"/>
                  <a:pt x="507" y="116"/>
                  <a:pt x="509" y="117"/>
                </a:cubicBezTo>
                <a:cubicBezTo>
                  <a:pt x="510" y="116"/>
                  <a:pt x="521" y="119"/>
                  <a:pt x="526" y="120"/>
                </a:cubicBezTo>
                <a:cubicBezTo>
                  <a:pt x="529" y="120"/>
                  <a:pt x="526" y="118"/>
                  <a:pt x="525" y="116"/>
                </a:cubicBezTo>
                <a:cubicBezTo>
                  <a:pt x="523" y="115"/>
                  <a:pt x="523" y="114"/>
                  <a:pt x="531" y="114"/>
                </a:cubicBezTo>
                <a:cubicBezTo>
                  <a:pt x="528" y="113"/>
                  <a:pt x="526" y="113"/>
                  <a:pt x="524" y="113"/>
                </a:cubicBezTo>
                <a:cubicBezTo>
                  <a:pt x="522" y="112"/>
                  <a:pt x="521" y="112"/>
                  <a:pt x="518" y="112"/>
                </a:cubicBezTo>
                <a:cubicBezTo>
                  <a:pt x="517" y="113"/>
                  <a:pt x="516" y="113"/>
                  <a:pt x="509" y="112"/>
                </a:cubicBezTo>
                <a:cubicBezTo>
                  <a:pt x="502" y="113"/>
                  <a:pt x="529" y="117"/>
                  <a:pt x="519" y="117"/>
                </a:cubicBezTo>
                <a:cubicBezTo>
                  <a:pt x="511" y="115"/>
                  <a:pt x="511" y="115"/>
                  <a:pt x="514" y="115"/>
                </a:cubicBezTo>
                <a:cubicBezTo>
                  <a:pt x="508" y="113"/>
                  <a:pt x="504" y="113"/>
                  <a:pt x="502" y="113"/>
                </a:cubicBezTo>
                <a:cubicBezTo>
                  <a:pt x="503" y="113"/>
                  <a:pt x="501" y="112"/>
                  <a:pt x="500" y="111"/>
                </a:cubicBezTo>
                <a:cubicBezTo>
                  <a:pt x="498" y="110"/>
                  <a:pt x="496" y="110"/>
                  <a:pt x="496" y="109"/>
                </a:cubicBezTo>
                <a:cubicBezTo>
                  <a:pt x="499" y="110"/>
                  <a:pt x="502" y="109"/>
                  <a:pt x="501" y="109"/>
                </a:cubicBezTo>
                <a:cubicBezTo>
                  <a:pt x="505" y="109"/>
                  <a:pt x="506" y="107"/>
                  <a:pt x="515" y="108"/>
                </a:cubicBezTo>
                <a:cubicBezTo>
                  <a:pt x="516" y="106"/>
                  <a:pt x="503" y="107"/>
                  <a:pt x="511" y="105"/>
                </a:cubicBezTo>
                <a:cubicBezTo>
                  <a:pt x="505" y="106"/>
                  <a:pt x="506" y="104"/>
                  <a:pt x="501" y="105"/>
                </a:cubicBezTo>
                <a:cubicBezTo>
                  <a:pt x="504" y="105"/>
                  <a:pt x="503" y="106"/>
                  <a:pt x="501" y="106"/>
                </a:cubicBezTo>
                <a:cubicBezTo>
                  <a:pt x="499" y="107"/>
                  <a:pt x="496" y="107"/>
                  <a:pt x="494" y="107"/>
                </a:cubicBezTo>
                <a:cubicBezTo>
                  <a:pt x="493" y="107"/>
                  <a:pt x="491" y="106"/>
                  <a:pt x="490" y="106"/>
                </a:cubicBezTo>
                <a:cubicBezTo>
                  <a:pt x="492" y="106"/>
                  <a:pt x="495" y="106"/>
                  <a:pt x="496" y="105"/>
                </a:cubicBezTo>
                <a:cubicBezTo>
                  <a:pt x="491" y="105"/>
                  <a:pt x="491" y="105"/>
                  <a:pt x="491" y="105"/>
                </a:cubicBezTo>
                <a:cubicBezTo>
                  <a:pt x="497" y="105"/>
                  <a:pt x="494" y="104"/>
                  <a:pt x="492" y="104"/>
                </a:cubicBezTo>
                <a:cubicBezTo>
                  <a:pt x="489" y="103"/>
                  <a:pt x="487" y="103"/>
                  <a:pt x="494" y="101"/>
                </a:cubicBezTo>
                <a:cubicBezTo>
                  <a:pt x="494" y="102"/>
                  <a:pt x="498" y="102"/>
                  <a:pt x="492" y="103"/>
                </a:cubicBezTo>
                <a:cubicBezTo>
                  <a:pt x="494" y="103"/>
                  <a:pt x="496" y="103"/>
                  <a:pt x="499" y="102"/>
                </a:cubicBezTo>
                <a:cubicBezTo>
                  <a:pt x="501" y="102"/>
                  <a:pt x="503" y="101"/>
                  <a:pt x="506" y="101"/>
                </a:cubicBezTo>
                <a:cubicBezTo>
                  <a:pt x="508" y="100"/>
                  <a:pt x="506" y="98"/>
                  <a:pt x="505" y="97"/>
                </a:cubicBezTo>
                <a:cubicBezTo>
                  <a:pt x="504" y="95"/>
                  <a:pt x="503" y="94"/>
                  <a:pt x="506" y="91"/>
                </a:cubicBezTo>
                <a:cubicBezTo>
                  <a:pt x="503" y="93"/>
                  <a:pt x="504" y="94"/>
                  <a:pt x="500" y="96"/>
                </a:cubicBezTo>
                <a:cubicBezTo>
                  <a:pt x="498" y="95"/>
                  <a:pt x="500" y="94"/>
                  <a:pt x="502" y="91"/>
                </a:cubicBezTo>
                <a:cubicBezTo>
                  <a:pt x="504" y="89"/>
                  <a:pt x="506" y="85"/>
                  <a:pt x="507" y="83"/>
                </a:cubicBezTo>
                <a:cubicBezTo>
                  <a:pt x="502" y="86"/>
                  <a:pt x="502" y="86"/>
                  <a:pt x="502" y="86"/>
                </a:cubicBezTo>
                <a:cubicBezTo>
                  <a:pt x="506" y="82"/>
                  <a:pt x="500" y="87"/>
                  <a:pt x="500" y="83"/>
                </a:cubicBezTo>
                <a:cubicBezTo>
                  <a:pt x="501" y="83"/>
                  <a:pt x="503" y="82"/>
                  <a:pt x="503" y="82"/>
                </a:cubicBezTo>
                <a:cubicBezTo>
                  <a:pt x="501" y="80"/>
                  <a:pt x="498" y="84"/>
                  <a:pt x="496" y="83"/>
                </a:cubicBezTo>
                <a:cubicBezTo>
                  <a:pt x="503" y="76"/>
                  <a:pt x="489" y="85"/>
                  <a:pt x="492" y="79"/>
                </a:cubicBezTo>
                <a:cubicBezTo>
                  <a:pt x="490" y="80"/>
                  <a:pt x="490" y="80"/>
                  <a:pt x="490" y="80"/>
                </a:cubicBezTo>
                <a:cubicBezTo>
                  <a:pt x="493" y="76"/>
                  <a:pt x="483" y="77"/>
                  <a:pt x="481" y="74"/>
                </a:cubicBezTo>
                <a:cubicBezTo>
                  <a:pt x="482" y="74"/>
                  <a:pt x="482" y="77"/>
                  <a:pt x="487" y="74"/>
                </a:cubicBezTo>
                <a:cubicBezTo>
                  <a:pt x="487" y="69"/>
                  <a:pt x="487" y="69"/>
                  <a:pt x="487" y="69"/>
                </a:cubicBezTo>
                <a:cubicBezTo>
                  <a:pt x="485" y="70"/>
                  <a:pt x="484" y="69"/>
                  <a:pt x="482" y="71"/>
                </a:cubicBezTo>
                <a:cubicBezTo>
                  <a:pt x="481" y="72"/>
                  <a:pt x="483" y="72"/>
                  <a:pt x="483" y="72"/>
                </a:cubicBezTo>
                <a:cubicBezTo>
                  <a:pt x="480" y="73"/>
                  <a:pt x="480" y="73"/>
                  <a:pt x="480" y="73"/>
                </a:cubicBezTo>
                <a:cubicBezTo>
                  <a:pt x="481" y="68"/>
                  <a:pt x="488" y="69"/>
                  <a:pt x="493" y="67"/>
                </a:cubicBezTo>
                <a:cubicBezTo>
                  <a:pt x="491" y="66"/>
                  <a:pt x="495" y="63"/>
                  <a:pt x="495" y="62"/>
                </a:cubicBezTo>
                <a:cubicBezTo>
                  <a:pt x="489" y="63"/>
                  <a:pt x="490" y="66"/>
                  <a:pt x="484" y="68"/>
                </a:cubicBezTo>
                <a:cubicBezTo>
                  <a:pt x="481" y="68"/>
                  <a:pt x="483" y="62"/>
                  <a:pt x="488" y="59"/>
                </a:cubicBezTo>
                <a:cubicBezTo>
                  <a:pt x="475" y="63"/>
                  <a:pt x="482" y="53"/>
                  <a:pt x="473" y="57"/>
                </a:cubicBezTo>
                <a:cubicBezTo>
                  <a:pt x="474" y="57"/>
                  <a:pt x="477" y="55"/>
                  <a:pt x="475" y="5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468" y="55"/>
                  <a:pt x="480" y="50"/>
                  <a:pt x="477" y="49"/>
                </a:cubicBezTo>
                <a:cubicBezTo>
                  <a:pt x="476" y="50"/>
                  <a:pt x="475" y="51"/>
                  <a:pt x="473" y="52"/>
                </a:cubicBezTo>
                <a:cubicBezTo>
                  <a:pt x="470" y="50"/>
                  <a:pt x="482" y="42"/>
                  <a:pt x="475" y="41"/>
                </a:cubicBezTo>
                <a:cubicBezTo>
                  <a:pt x="475" y="42"/>
                  <a:pt x="474" y="42"/>
                  <a:pt x="474" y="42"/>
                </a:cubicBezTo>
                <a:cubicBezTo>
                  <a:pt x="473" y="43"/>
                  <a:pt x="473" y="42"/>
                  <a:pt x="475" y="40"/>
                </a:cubicBezTo>
                <a:cubicBezTo>
                  <a:pt x="479" y="40"/>
                  <a:pt x="479" y="40"/>
                  <a:pt x="479" y="40"/>
                </a:cubicBezTo>
                <a:cubicBezTo>
                  <a:pt x="489" y="34"/>
                  <a:pt x="472" y="37"/>
                  <a:pt x="474" y="33"/>
                </a:cubicBezTo>
                <a:cubicBezTo>
                  <a:pt x="472" y="34"/>
                  <a:pt x="473" y="36"/>
                  <a:pt x="469" y="36"/>
                </a:cubicBezTo>
                <a:cubicBezTo>
                  <a:pt x="468" y="35"/>
                  <a:pt x="480" y="30"/>
                  <a:pt x="474" y="30"/>
                </a:cubicBezTo>
                <a:cubicBezTo>
                  <a:pt x="473" y="32"/>
                  <a:pt x="467" y="34"/>
                  <a:pt x="467" y="35"/>
                </a:cubicBezTo>
                <a:cubicBezTo>
                  <a:pt x="465" y="34"/>
                  <a:pt x="462" y="34"/>
                  <a:pt x="466" y="32"/>
                </a:cubicBezTo>
                <a:cubicBezTo>
                  <a:pt x="465" y="32"/>
                  <a:pt x="463" y="32"/>
                  <a:pt x="462" y="33"/>
                </a:cubicBezTo>
                <a:cubicBezTo>
                  <a:pt x="465" y="31"/>
                  <a:pt x="462" y="30"/>
                  <a:pt x="461" y="29"/>
                </a:cubicBezTo>
                <a:cubicBezTo>
                  <a:pt x="459" y="30"/>
                  <a:pt x="459" y="30"/>
                  <a:pt x="459" y="30"/>
                </a:cubicBezTo>
                <a:cubicBezTo>
                  <a:pt x="469" y="24"/>
                  <a:pt x="458" y="27"/>
                  <a:pt x="458" y="25"/>
                </a:cubicBezTo>
                <a:cubicBezTo>
                  <a:pt x="455" y="26"/>
                  <a:pt x="455" y="26"/>
                  <a:pt x="455" y="26"/>
                </a:cubicBezTo>
                <a:cubicBezTo>
                  <a:pt x="456" y="25"/>
                  <a:pt x="459" y="22"/>
                  <a:pt x="454" y="22"/>
                </a:cubicBezTo>
                <a:cubicBezTo>
                  <a:pt x="451" y="24"/>
                  <a:pt x="451" y="24"/>
                  <a:pt x="451" y="24"/>
                </a:cubicBezTo>
                <a:cubicBezTo>
                  <a:pt x="453" y="22"/>
                  <a:pt x="446" y="21"/>
                  <a:pt x="451" y="18"/>
                </a:cubicBezTo>
                <a:cubicBezTo>
                  <a:pt x="450" y="18"/>
                  <a:pt x="445" y="22"/>
                  <a:pt x="444" y="20"/>
                </a:cubicBezTo>
                <a:cubicBezTo>
                  <a:pt x="446" y="18"/>
                  <a:pt x="447" y="16"/>
                  <a:pt x="444" y="16"/>
                </a:cubicBezTo>
                <a:cubicBezTo>
                  <a:pt x="442" y="17"/>
                  <a:pt x="440" y="18"/>
                  <a:pt x="442" y="18"/>
                </a:cubicBezTo>
                <a:cubicBezTo>
                  <a:pt x="443" y="18"/>
                  <a:pt x="443" y="18"/>
                  <a:pt x="444" y="17"/>
                </a:cubicBezTo>
                <a:cubicBezTo>
                  <a:pt x="441" y="19"/>
                  <a:pt x="441" y="19"/>
                  <a:pt x="441" y="19"/>
                </a:cubicBezTo>
                <a:cubicBezTo>
                  <a:pt x="438" y="18"/>
                  <a:pt x="443" y="17"/>
                  <a:pt x="441" y="15"/>
                </a:cubicBezTo>
                <a:cubicBezTo>
                  <a:pt x="439" y="16"/>
                  <a:pt x="438" y="17"/>
                  <a:pt x="436" y="18"/>
                </a:cubicBezTo>
                <a:cubicBezTo>
                  <a:pt x="437" y="15"/>
                  <a:pt x="439" y="12"/>
                  <a:pt x="440" y="8"/>
                </a:cubicBezTo>
                <a:cubicBezTo>
                  <a:pt x="443" y="7"/>
                  <a:pt x="444" y="8"/>
                  <a:pt x="448" y="6"/>
                </a:cubicBezTo>
                <a:cubicBezTo>
                  <a:pt x="448" y="7"/>
                  <a:pt x="449" y="7"/>
                  <a:pt x="450" y="8"/>
                </a:cubicBezTo>
                <a:cubicBezTo>
                  <a:pt x="455" y="8"/>
                  <a:pt x="454" y="5"/>
                  <a:pt x="455" y="3"/>
                </a:cubicBezTo>
                <a:cubicBezTo>
                  <a:pt x="456" y="5"/>
                  <a:pt x="456" y="5"/>
                  <a:pt x="456" y="5"/>
                </a:cubicBezTo>
                <a:cubicBezTo>
                  <a:pt x="457" y="5"/>
                  <a:pt x="458" y="5"/>
                  <a:pt x="458" y="5"/>
                </a:cubicBezTo>
                <a:cubicBezTo>
                  <a:pt x="458" y="6"/>
                  <a:pt x="458" y="6"/>
                  <a:pt x="458" y="6"/>
                </a:cubicBezTo>
                <a:cubicBezTo>
                  <a:pt x="463" y="0"/>
                  <a:pt x="468" y="6"/>
                  <a:pt x="471" y="1"/>
                </a:cubicBezTo>
                <a:cubicBezTo>
                  <a:pt x="471" y="2"/>
                  <a:pt x="468" y="4"/>
                  <a:pt x="466" y="6"/>
                </a:cubicBezTo>
                <a:cubicBezTo>
                  <a:pt x="465" y="8"/>
                  <a:pt x="468" y="6"/>
                  <a:pt x="470" y="6"/>
                </a:cubicBezTo>
                <a:cubicBezTo>
                  <a:pt x="474" y="2"/>
                  <a:pt x="474" y="2"/>
                  <a:pt x="474" y="2"/>
                </a:cubicBezTo>
                <a:cubicBezTo>
                  <a:pt x="473" y="7"/>
                  <a:pt x="478" y="0"/>
                  <a:pt x="482" y="2"/>
                </a:cubicBezTo>
                <a:cubicBezTo>
                  <a:pt x="480" y="6"/>
                  <a:pt x="495" y="3"/>
                  <a:pt x="496" y="4"/>
                </a:cubicBezTo>
                <a:cubicBezTo>
                  <a:pt x="496" y="7"/>
                  <a:pt x="490" y="5"/>
                  <a:pt x="488" y="8"/>
                </a:cubicBezTo>
                <a:cubicBezTo>
                  <a:pt x="488" y="9"/>
                  <a:pt x="491" y="7"/>
                  <a:pt x="493" y="8"/>
                </a:cubicBezTo>
                <a:cubicBezTo>
                  <a:pt x="487" y="11"/>
                  <a:pt x="487" y="11"/>
                  <a:pt x="487" y="11"/>
                </a:cubicBezTo>
                <a:cubicBezTo>
                  <a:pt x="487" y="13"/>
                  <a:pt x="493" y="9"/>
                  <a:pt x="491" y="11"/>
                </a:cubicBezTo>
                <a:cubicBezTo>
                  <a:pt x="495" y="11"/>
                  <a:pt x="493" y="9"/>
                  <a:pt x="498" y="7"/>
                </a:cubicBezTo>
                <a:cubicBezTo>
                  <a:pt x="497" y="8"/>
                  <a:pt x="495" y="11"/>
                  <a:pt x="498" y="10"/>
                </a:cubicBezTo>
                <a:cubicBezTo>
                  <a:pt x="499" y="10"/>
                  <a:pt x="499" y="8"/>
                  <a:pt x="500" y="9"/>
                </a:cubicBezTo>
                <a:cubicBezTo>
                  <a:pt x="499" y="14"/>
                  <a:pt x="506" y="13"/>
                  <a:pt x="507" y="17"/>
                </a:cubicBezTo>
                <a:cubicBezTo>
                  <a:pt x="510" y="16"/>
                  <a:pt x="510" y="16"/>
                  <a:pt x="510" y="16"/>
                </a:cubicBezTo>
                <a:cubicBezTo>
                  <a:pt x="509" y="16"/>
                  <a:pt x="508" y="17"/>
                  <a:pt x="509" y="17"/>
                </a:cubicBezTo>
                <a:cubicBezTo>
                  <a:pt x="511" y="16"/>
                  <a:pt x="511" y="16"/>
                  <a:pt x="511" y="16"/>
                </a:cubicBezTo>
                <a:cubicBezTo>
                  <a:pt x="511" y="17"/>
                  <a:pt x="509" y="23"/>
                  <a:pt x="511" y="25"/>
                </a:cubicBezTo>
                <a:cubicBezTo>
                  <a:pt x="514" y="22"/>
                  <a:pt x="514" y="22"/>
                  <a:pt x="514" y="22"/>
                </a:cubicBezTo>
                <a:cubicBezTo>
                  <a:pt x="511" y="26"/>
                  <a:pt x="511" y="26"/>
                  <a:pt x="511" y="26"/>
                </a:cubicBezTo>
                <a:cubicBezTo>
                  <a:pt x="516" y="24"/>
                  <a:pt x="516" y="24"/>
                  <a:pt x="516" y="24"/>
                </a:cubicBezTo>
                <a:cubicBezTo>
                  <a:pt x="511" y="27"/>
                  <a:pt x="516" y="28"/>
                  <a:pt x="515" y="31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17" y="32"/>
                  <a:pt x="517" y="32"/>
                  <a:pt x="517" y="32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20" y="32"/>
                  <a:pt x="515" y="36"/>
                  <a:pt x="518" y="36"/>
                </a:cubicBezTo>
                <a:cubicBezTo>
                  <a:pt x="517" y="36"/>
                  <a:pt x="522" y="33"/>
                  <a:pt x="524" y="32"/>
                </a:cubicBezTo>
                <a:close/>
                <a:moveTo>
                  <a:pt x="552" y="103"/>
                </a:moveTo>
                <a:cubicBezTo>
                  <a:pt x="552" y="104"/>
                  <a:pt x="552" y="104"/>
                  <a:pt x="552" y="104"/>
                </a:cubicBezTo>
                <a:cubicBezTo>
                  <a:pt x="553" y="103"/>
                  <a:pt x="552" y="103"/>
                  <a:pt x="552" y="103"/>
                </a:cubicBezTo>
                <a:cubicBezTo>
                  <a:pt x="551" y="101"/>
                  <a:pt x="551" y="101"/>
                  <a:pt x="551" y="101"/>
                </a:cubicBezTo>
                <a:cubicBezTo>
                  <a:pt x="547" y="102"/>
                  <a:pt x="550" y="102"/>
                  <a:pt x="552" y="103"/>
                </a:cubicBezTo>
                <a:close/>
                <a:moveTo>
                  <a:pt x="473" y="166"/>
                </a:moveTo>
                <a:cubicBezTo>
                  <a:pt x="475" y="166"/>
                  <a:pt x="475" y="166"/>
                  <a:pt x="475" y="166"/>
                </a:cubicBezTo>
                <a:cubicBezTo>
                  <a:pt x="475" y="167"/>
                  <a:pt x="473" y="165"/>
                  <a:pt x="475" y="168"/>
                </a:cubicBezTo>
                <a:cubicBezTo>
                  <a:pt x="474" y="167"/>
                  <a:pt x="474" y="168"/>
                  <a:pt x="473" y="166"/>
                </a:cubicBezTo>
                <a:close/>
                <a:moveTo>
                  <a:pt x="509" y="103"/>
                </a:moveTo>
                <a:cubicBezTo>
                  <a:pt x="506" y="104"/>
                  <a:pt x="506" y="104"/>
                  <a:pt x="506" y="104"/>
                </a:cubicBezTo>
                <a:cubicBezTo>
                  <a:pt x="510" y="104"/>
                  <a:pt x="510" y="104"/>
                  <a:pt x="510" y="104"/>
                </a:cubicBezTo>
                <a:lnTo>
                  <a:pt x="509" y="103"/>
                </a:lnTo>
                <a:close/>
                <a:moveTo>
                  <a:pt x="502" y="93"/>
                </a:moveTo>
                <a:cubicBezTo>
                  <a:pt x="502" y="94"/>
                  <a:pt x="502" y="94"/>
                  <a:pt x="501" y="95"/>
                </a:cubicBezTo>
                <a:cubicBezTo>
                  <a:pt x="502" y="95"/>
                  <a:pt x="502" y="95"/>
                  <a:pt x="502" y="95"/>
                </a:cubicBezTo>
                <a:cubicBezTo>
                  <a:pt x="502" y="94"/>
                  <a:pt x="503" y="93"/>
                  <a:pt x="503" y="93"/>
                </a:cubicBezTo>
                <a:lnTo>
                  <a:pt x="502" y="93"/>
                </a:lnTo>
                <a:close/>
                <a:moveTo>
                  <a:pt x="523" y="61"/>
                </a:moveTo>
                <a:cubicBezTo>
                  <a:pt x="518" y="65"/>
                  <a:pt x="524" y="62"/>
                  <a:pt x="522" y="64"/>
                </a:cubicBezTo>
                <a:cubicBezTo>
                  <a:pt x="522" y="64"/>
                  <a:pt x="521" y="65"/>
                  <a:pt x="521" y="65"/>
                </a:cubicBezTo>
                <a:cubicBezTo>
                  <a:pt x="522" y="65"/>
                  <a:pt x="522" y="64"/>
                  <a:pt x="522" y="64"/>
                </a:cubicBezTo>
                <a:cubicBezTo>
                  <a:pt x="524" y="63"/>
                  <a:pt x="528" y="59"/>
                  <a:pt x="523" y="61"/>
                </a:cubicBezTo>
                <a:close/>
                <a:moveTo>
                  <a:pt x="540" y="98"/>
                </a:moveTo>
                <a:cubicBezTo>
                  <a:pt x="544" y="98"/>
                  <a:pt x="543" y="95"/>
                  <a:pt x="545" y="94"/>
                </a:cubicBezTo>
                <a:cubicBezTo>
                  <a:pt x="544" y="93"/>
                  <a:pt x="541" y="95"/>
                  <a:pt x="539" y="96"/>
                </a:cubicBezTo>
                <a:cubicBezTo>
                  <a:pt x="539" y="95"/>
                  <a:pt x="539" y="95"/>
                  <a:pt x="539" y="94"/>
                </a:cubicBezTo>
                <a:cubicBezTo>
                  <a:pt x="531" y="96"/>
                  <a:pt x="543" y="96"/>
                  <a:pt x="540" y="98"/>
                </a:cubicBezTo>
                <a:close/>
                <a:moveTo>
                  <a:pt x="562" y="140"/>
                </a:moveTo>
                <a:cubicBezTo>
                  <a:pt x="565" y="140"/>
                  <a:pt x="565" y="140"/>
                  <a:pt x="565" y="140"/>
                </a:cubicBezTo>
                <a:cubicBezTo>
                  <a:pt x="568" y="141"/>
                  <a:pt x="568" y="141"/>
                  <a:pt x="568" y="141"/>
                </a:cubicBezTo>
                <a:cubicBezTo>
                  <a:pt x="569" y="141"/>
                  <a:pt x="569" y="141"/>
                  <a:pt x="569" y="141"/>
                </a:cubicBezTo>
                <a:lnTo>
                  <a:pt x="562" y="140"/>
                </a:lnTo>
                <a:close/>
                <a:moveTo>
                  <a:pt x="556" y="144"/>
                </a:moveTo>
                <a:cubicBezTo>
                  <a:pt x="554" y="145"/>
                  <a:pt x="546" y="143"/>
                  <a:pt x="541" y="140"/>
                </a:cubicBezTo>
                <a:cubicBezTo>
                  <a:pt x="544" y="140"/>
                  <a:pt x="545" y="139"/>
                  <a:pt x="553" y="142"/>
                </a:cubicBezTo>
                <a:cubicBezTo>
                  <a:pt x="548" y="140"/>
                  <a:pt x="564" y="146"/>
                  <a:pt x="556" y="144"/>
                </a:cubicBezTo>
                <a:close/>
                <a:moveTo>
                  <a:pt x="521" y="78"/>
                </a:moveTo>
                <a:cubicBezTo>
                  <a:pt x="520" y="80"/>
                  <a:pt x="513" y="85"/>
                  <a:pt x="519" y="86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3" y="81"/>
                  <a:pt x="523" y="81"/>
                  <a:pt x="523" y="81"/>
                </a:cubicBezTo>
                <a:cubicBezTo>
                  <a:pt x="515" y="86"/>
                  <a:pt x="521" y="79"/>
                  <a:pt x="521" y="78"/>
                </a:cubicBezTo>
                <a:close/>
                <a:moveTo>
                  <a:pt x="529" y="145"/>
                </a:moveTo>
                <a:cubicBezTo>
                  <a:pt x="528" y="146"/>
                  <a:pt x="522" y="144"/>
                  <a:pt x="516" y="140"/>
                </a:cubicBezTo>
                <a:cubicBezTo>
                  <a:pt x="519" y="142"/>
                  <a:pt x="526" y="144"/>
                  <a:pt x="531" y="146"/>
                </a:cubicBezTo>
                <a:cubicBezTo>
                  <a:pt x="530" y="145"/>
                  <a:pt x="529" y="145"/>
                  <a:pt x="529" y="145"/>
                </a:cubicBezTo>
                <a:close/>
                <a:moveTo>
                  <a:pt x="523" y="141"/>
                </a:moveTo>
                <a:cubicBezTo>
                  <a:pt x="523" y="140"/>
                  <a:pt x="518" y="137"/>
                  <a:pt x="523" y="139"/>
                </a:cubicBezTo>
                <a:cubicBezTo>
                  <a:pt x="526" y="141"/>
                  <a:pt x="536" y="147"/>
                  <a:pt x="536" y="144"/>
                </a:cubicBezTo>
                <a:cubicBezTo>
                  <a:pt x="527" y="140"/>
                  <a:pt x="524" y="138"/>
                  <a:pt x="518" y="137"/>
                </a:cubicBezTo>
                <a:lnTo>
                  <a:pt x="523" y="141"/>
                </a:lnTo>
                <a:close/>
                <a:moveTo>
                  <a:pt x="541" y="148"/>
                </a:moveTo>
                <a:cubicBezTo>
                  <a:pt x="541" y="147"/>
                  <a:pt x="541" y="146"/>
                  <a:pt x="541" y="145"/>
                </a:cubicBezTo>
                <a:cubicBezTo>
                  <a:pt x="531" y="141"/>
                  <a:pt x="539" y="146"/>
                  <a:pt x="541" y="148"/>
                </a:cubicBezTo>
                <a:cubicBezTo>
                  <a:pt x="541" y="149"/>
                  <a:pt x="541" y="149"/>
                  <a:pt x="541" y="149"/>
                </a:cubicBezTo>
                <a:cubicBezTo>
                  <a:pt x="541" y="149"/>
                  <a:pt x="541" y="148"/>
                  <a:pt x="541" y="148"/>
                </a:cubicBezTo>
                <a:close/>
                <a:moveTo>
                  <a:pt x="513" y="155"/>
                </a:moveTo>
                <a:cubicBezTo>
                  <a:pt x="515" y="156"/>
                  <a:pt x="515" y="156"/>
                  <a:pt x="515" y="156"/>
                </a:cubicBezTo>
                <a:cubicBezTo>
                  <a:pt x="516" y="157"/>
                  <a:pt x="517" y="158"/>
                  <a:pt x="518" y="157"/>
                </a:cubicBezTo>
                <a:cubicBezTo>
                  <a:pt x="515" y="156"/>
                  <a:pt x="515" y="156"/>
                  <a:pt x="515" y="156"/>
                </a:cubicBezTo>
                <a:cubicBezTo>
                  <a:pt x="514" y="154"/>
                  <a:pt x="514" y="152"/>
                  <a:pt x="513" y="155"/>
                </a:cubicBezTo>
                <a:close/>
                <a:moveTo>
                  <a:pt x="537" y="149"/>
                </a:moveTo>
                <a:cubicBezTo>
                  <a:pt x="533" y="149"/>
                  <a:pt x="533" y="149"/>
                  <a:pt x="533" y="149"/>
                </a:cubicBezTo>
                <a:cubicBezTo>
                  <a:pt x="533" y="148"/>
                  <a:pt x="533" y="146"/>
                  <a:pt x="537" y="149"/>
                </a:cubicBezTo>
                <a:close/>
                <a:moveTo>
                  <a:pt x="516" y="149"/>
                </a:moveTo>
                <a:cubicBezTo>
                  <a:pt x="516" y="149"/>
                  <a:pt x="513" y="150"/>
                  <a:pt x="512" y="151"/>
                </a:cubicBezTo>
                <a:cubicBezTo>
                  <a:pt x="514" y="152"/>
                  <a:pt x="518" y="152"/>
                  <a:pt x="516" y="149"/>
                </a:cubicBezTo>
                <a:close/>
                <a:moveTo>
                  <a:pt x="455" y="166"/>
                </a:moveTo>
                <a:cubicBezTo>
                  <a:pt x="454" y="162"/>
                  <a:pt x="454" y="162"/>
                  <a:pt x="454" y="162"/>
                </a:cubicBezTo>
                <a:cubicBezTo>
                  <a:pt x="452" y="162"/>
                  <a:pt x="452" y="162"/>
                  <a:pt x="452" y="162"/>
                </a:cubicBezTo>
                <a:lnTo>
                  <a:pt x="455" y="166"/>
                </a:lnTo>
                <a:close/>
                <a:moveTo>
                  <a:pt x="468" y="155"/>
                </a:moveTo>
                <a:cubicBezTo>
                  <a:pt x="469" y="155"/>
                  <a:pt x="469" y="155"/>
                  <a:pt x="469" y="155"/>
                </a:cubicBezTo>
                <a:cubicBezTo>
                  <a:pt x="468" y="153"/>
                  <a:pt x="468" y="153"/>
                  <a:pt x="468" y="153"/>
                </a:cubicBezTo>
                <a:lnTo>
                  <a:pt x="468" y="155"/>
                </a:lnTo>
                <a:close/>
                <a:moveTo>
                  <a:pt x="484" y="145"/>
                </a:moveTo>
                <a:cubicBezTo>
                  <a:pt x="484" y="146"/>
                  <a:pt x="484" y="146"/>
                  <a:pt x="484" y="147"/>
                </a:cubicBezTo>
                <a:cubicBezTo>
                  <a:pt x="484" y="150"/>
                  <a:pt x="481" y="153"/>
                  <a:pt x="479" y="152"/>
                </a:cubicBezTo>
                <a:cubicBezTo>
                  <a:pt x="479" y="155"/>
                  <a:pt x="483" y="158"/>
                  <a:pt x="484" y="160"/>
                </a:cubicBezTo>
                <a:cubicBezTo>
                  <a:pt x="478" y="146"/>
                  <a:pt x="486" y="160"/>
                  <a:pt x="486" y="154"/>
                </a:cubicBezTo>
                <a:cubicBezTo>
                  <a:pt x="485" y="153"/>
                  <a:pt x="484" y="154"/>
                  <a:pt x="483" y="152"/>
                </a:cubicBezTo>
                <a:cubicBezTo>
                  <a:pt x="483" y="150"/>
                  <a:pt x="484" y="149"/>
                  <a:pt x="485" y="150"/>
                </a:cubicBezTo>
                <a:cubicBezTo>
                  <a:pt x="486" y="151"/>
                  <a:pt x="486" y="152"/>
                  <a:pt x="486" y="152"/>
                </a:cubicBezTo>
                <a:cubicBezTo>
                  <a:pt x="486" y="151"/>
                  <a:pt x="485" y="150"/>
                  <a:pt x="485" y="150"/>
                </a:cubicBezTo>
                <a:cubicBezTo>
                  <a:pt x="485" y="149"/>
                  <a:pt x="484" y="148"/>
                  <a:pt x="484" y="147"/>
                </a:cubicBezTo>
                <a:cubicBezTo>
                  <a:pt x="484" y="146"/>
                  <a:pt x="484" y="146"/>
                  <a:pt x="484" y="145"/>
                </a:cubicBezTo>
                <a:close/>
                <a:moveTo>
                  <a:pt x="506" y="138"/>
                </a:moveTo>
                <a:cubicBezTo>
                  <a:pt x="507" y="139"/>
                  <a:pt x="508" y="141"/>
                  <a:pt x="510" y="142"/>
                </a:cubicBezTo>
                <a:cubicBezTo>
                  <a:pt x="509" y="140"/>
                  <a:pt x="507" y="139"/>
                  <a:pt x="506" y="138"/>
                </a:cubicBezTo>
                <a:cubicBezTo>
                  <a:pt x="505" y="138"/>
                  <a:pt x="504" y="137"/>
                  <a:pt x="504" y="137"/>
                </a:cubicBezTo>
                <a:cubicBezTo>
                  <a:pt x="504" y="137"/>
                  <a:pt x="505" y="138"/>
                  <a:pt x="506" y="138"/>
                </a:cubicBezTo>
                <a:close/>
                <a:moveTo>
                  <a:pt x="498" y="132"/>
                </a:moveTo>
                <a:cubicBezTo>
                  <a:pt x="501" y="133"/>
                  <a:pt x="503" y="135"/>
                  <a:pt x="506" y="136"/>
                </a:cubicBezTo>
                <a:cubicBezTo>
                  <a:pt x="502" y="134"/>
                  <a:pt x="502" y="134"/>
                  <a:pt x="502" y="134"/>
                </a:cubicBezTo>
                <a:cubicBezTo>
                  <a:pt x="504" y="134"/>
                  <a:pt x="505" y="135"/>
                  <a:pt x="506" y="135"/>
                </a:cubicBezTo>
                <a:cubicBezTo>
                  <a:pt x="502" y="132"/>
                  <a:pt x="497" y="129"/>
                  <a:pt x="498" y="132"/>
                </a:cubicBezTo>
                <a:close/>
                <a:moveTo>
                  <a:pt x="508" y="133"/>
                </a:moveTo>
                <a:cubicBezTo>
                  <a:pt x="504" y="132"/>
                  <a:pt x="504" y="132"/>
                  <a:pt x="504" y="132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8" y="136"/>
                  <a:pt x="508" y="136"/>
                  <a:pt x="508" y="136"/>
                </a:cubicBezTo>
                <a:cubicBezTo>
                  <a:pt x="504" y="133"/>
                  <a:pt x="504" y="133"/>
                  <a:pt x="504" y="133"/>
                </a:cubicBezTo>
                <a:lnTo>
                  <a:pt x="508" y="133"/>
                </a:lnTo>
                <a:close/>
                <a:moveTo>
                  <a:pt x="539" y="127"/>
                </a:moveTo>
                <a:cubicBezTo>
                  <a:pt x="542" y="128"/>
                  <a:pt x="544" y="129"/>
                  <a:pt x="538" y="128"/>
                </a:cubicBezTo>
                <a:cubicBezTo>
                  <a:pt x="536" y="126"/>
                  <a:pt x="536" y="126"/>
                  <a:pt x="536" y="126"/>
                </a:cubicBezTo>
                <a:cubicBezTo>
                  <a:pt x="536" y="126"/>
                  <a:pt x="532" y="126"/>
                  <a:pt x="534" y="127"/>
                </a:cubicBezTo>
                <a:cubicBezTo>
                  <a:pt x="517" y="121"/>
                  <a:pt x="536" y="128"/>
                  <a:pt x="528" y="123"/>
                </a:cubicBezTo>
                <a:cubicBezTo>
                  <a:pt x="530" y="126"/>
                  <a:pt x="520" y="122"/>
                  <a:pt x="514" y="120"/>
                </a:cubicBezTo>
                <a:cubicBezTo>
                  <a:pt x="518" y="121"/>
                  <a:pt x="518" y="120"/>
                  <a:pt x="520" y="120"/>
                </a:cubicBezTo>
                <a:cubicBezTo>
                  <a:pt x="521" y="120"/>
                  <a:pt x="522" y="120"/>
                  <a:pt x="524" y="121"/>
                </a:cubicBezTo>
                <a:cubicBezTo>
                  <a:pt x="525" y="121"/>
                  <a:pt x="526" y="121"/>
                  <a:pt x="528" y="122"/>
                </a:cubicBezTo>
                <a:cubicBezTo>
                  <a:pt x="529" y="122"/>
                  <a:pt x="531" y="123"/>
                  <a:pt x="534" y="124"/>
                </a:cubicBezTo>
                <a:cubicBezTo>
                  <a:pt x="532" y="124"/>
                  <a:pt x="536" y="125"/>
                  <a:pt x="539" y="127"/>
                </a:cubicBezTo>
                <a:close/>
                <a:moveTo>
                  <a:pt x="520" y="108"/>
                </a:moveTo>
                <a:cubicBezTo>
                  <a:pt x="520" y="106"/>
                  <a:pt x="520" y="106"/>
                  <a:pt x="520" y="106"/>
                </a:cubicBezTo>
                <a:cubicBezTo>
                  <a:pt x="521" y="108"/>
                  <a:pt x="521" y="108"/>
                  <a:pt x="521" y="108"/>
                </a:cubicBezTo>
                <a:lnTo>
                  <a:pt x="520" y="108"/>
                </a:lnTo>
                <a:close/>
                <a:moveTo>
                  <a:pt x="488" y="61"/>
                </a:moveTo>
                <a:cubicBezTo>
                  <a:pt x="483" y="63"/>
                  <a:pt x="489" y="64"/>
                  <a:pt x="492" y="62"/>
                </a:cubicBezTo>
                <a:cubicBezTo>
                  <a:pt x="490" y="63"/>
                  <a:pt x="489" y="61"/>
                  <a:pt x="488" y="61"/>
                </a:cubicBezTo>
                <a:close/>
                <a:moveTo>
                  <a:pt x="480" y="41"/>
                </a:moveTo>
                <a:cubicBezTo>
                  <a:pt x="481" y="42"/>
                  <a:pt x="476" y="46"/>
                  <a:pt x="482" y="44"/>
                </a:cubicBezTo>
                <a:cubicBezTo>
                  <a:pt x="483" y="41"/>
                  <a:pt x="483" y="41"/>
                  <a:pt x="483" y="41"/>
                </a:cubicBezTo>
                <a:cubicBezTo>
                  <a:pt x="481" y="41"/>
                  <a:pt x="483" y="40"/>
                  <a:pt x="480" y="41"/>
                </a:cubicBezTo>
                <a:close/>
                <a:moveTo>
                  <a:pt x="472" y="28"/>
                </a:moveTo>
                <a:cubicBezTo>
                  <a:pt x="478" y="25"/>
                  <a:pt x="478" y="25"/>
                  <a:pt x="478" y="25"/>
                </a:cubicBezTo>
                <a:cubicBezTo>
                  <a:pt x="477" y="26"/>
                  <a:pt x="477" y="26"/>
                  <a:pt x="477" y="26"/>
                </a:cubicBezTo>
                <a:lnTo>
                  <a:pt x="472" y="28"/>
                </a:lnTo>
                <a:close/>
                <a:moveTo>
                  <a:pt x="466" y="33"/>
                </a:moveTo>
                <a:cubicBezTo>
                  <a:pt x="466" y="33"/>
                  <a:pt x="466" y="31"/>
                  <a:pt x="469" y="30"/>
                </a:cubicBezTo>
                <a:lnTo>
                  <a:pt x="466" y="33"/>
                </a:lnTo>
                <a:close/>
                <a:moveTo>
                  <a:pt x="465" y="16"/>
                </a:moveTo>
                <a:cubicBezTo>
                  <a:pt x="459" y="19"/>
                  <a:pt x="459" y="19"/>
                  <a:pt x="459" y="19"/>
                </a:cubicBezTo>
                <a:cubicBezTo>
                  <a:pt x="459" y="19"/>
                  <a:pt x="459" y="19"/>
                  <a:pt x="459" y="19"/>
                </a:cubicBezTo>
                <a:lnTo>
                  <a:pt x="465" y="16"/>
                </a:lnTo>
                <a:close/>
                <a:moveTo>
                  <a:pt x="469" y="16"/>
                </a:moveTo>
                <a:cubicBezTo>
                  <a:pt x="468" y="17"/>
                  <a:pt x="467" y="17"/>
                  <a:pt x="466" y="18"/>
                </a:cubicBezTo>
                <a:cubicBezTo>
                  <a:pt x="464" y="19"/>
                  <a:pt x="464" y="20"/>
                  <a:pt x="466" y="20"/>
                </a:cubicBezTo>
                <a:cubicBezTo>
                  <a:pt x="469" y="19"/>
                  <a:pt x="467" y="19"/>
                  <a:pt x="467" y="18"/>
                </a:cubicBezTo>
                <a:cubicBezTo>
                  <a:pt x="468" y="18"/>
                  <a:pt x="470" y="18"/>
                  <a:pt x="469" y="20"/>
                </a:cubicBezTo>
                <a:cubicBezTo>
                  <a:pt x="464" y="21"/>
                  <a:pt x="464" y="21"/>
                  <a:pt x="460" y="23"/>
                </a:cubicBezTo>
                <a:cubicBezTo>
                  <a:pt x="456" y="21"/>
                  <a:pt x="462" y="19"/>
                  <a:pt x="466" y="18"/>
                </a:cubicBezTo>
                <a:cubicBezTo>
                  <a:pt x="466" y="17"/>
                  <a:pt x="468" y="17"/>
                  <a:pt x="469" y="16"/>
                </a:cubicBezTo>
                <a:close/>
                <a:moveTo>
                  <a:pt x="474" y="23"/>
                </a:moveTo>
                <a:cubicBezTo>
                  <a:pt x="473" y="23"/>
                  <a:pt x="472" y="23"/>
                  <a:pt x="471" y="24"/>
                </a:cubicBezTo>
                <a:cubicBezTo>
                  <a:pt x="469" y="23"/>
                  <a:pt x="467" y="22"/>
                  <a:pt x="463" y="25"/>
                </a:cubicBezTo>
                <a:cubicBezTo>
                  <a:pt x="464" y="26"/>
                  <a:pt x="464" y="26"/>
                  <a:pt x="464" y="26"/>
                </a:cubicBezTo>
                <a:cubicBezTo>
                  <a:pt x="464" y="26"/>
                  <a:pt x="464" y="26"/>
                  <a:pt x="465" y="25"/>
                </a:cubicBezTo>
                <a:cubicBezTo>
                  <a:pt x="468" y="25"/>
                  <a:pt x="465" y="27"/>
                  <a:pt x="464" y="28"/>
                </a:cubicBezTo>
                <a:cubicBezTo>
                  <a:pt x="466" y="27"/>
                  <a:pt x="468" y="25"/>
                  <a:pt x="471" y="24"/>
                </a:cubicBezTo>
                <a:cubicBezTo>
                  <a:pt x="472" y="24"/>
                  <a:pt x="472" y="24"/>
                  <a:pt x="473" y="24"/>
                </a:cubicBezTo>
                <a:cubicBezTo>
                  <a:pt x="473" y="25"/>
                  <a:pt x="472" y="25"/>
                  <a:pt x="474" y="25"/>
                </a:cubicBezTo>
                <a:cubicBezTo>
                  <a:pt x="475" y="24"/>
                  <a:pt x="475" y="24"/>
                  <a:pt x="475" y="24"/>
                </a:cubicBezTo>
                <a:cubicBezTo>
                  <a:pt x="474" y="24"/>
                  <a:pt x="474" y="24"/>
                  <a:pt x="473" y="24"/>
                </a:cubicBezTo>
                <a:cubicBezTo>
                  <a:pt x="474" y="24"/>
                  <a:pt x="474" y="23"/>
                  <a:pt x="474" y="23"/>
                </a:cubicBezTo>
                <a:close/>
                <a:moveTo>
                  <a:pt x="472" y="13"/>
                </a:moveTo>
                <a:cubicBezTo>
                  <a:pt x="473" y="13"/>
                  <a:pt x="475" y="13"/>
                  <a:pt x="476" y="12"/>
                </a:cubicBezTo>
                <a:cubicBezTo>
                  <a:pt x="477" y="11"/>
                  <a:pt x="477" y="11"/>
                  <a:pt x="477" y="11"/>
                </a:cubicBezTo>
                <a:cubicBezTo>
                  <a:pt x="474" y="10"/>
                  <a:pt x="472" y="12"/>
                  <a:pt x="472" y="13"/>
                </a:cubicBezTo>
                <a:close/>
                <a:moveTo>
                  <a:pt x="489" y="54"/>
                </a:moveTo>
                <a:cubicBezTo>
                  <a:pt x="489" y="54"/>
                  <a:pt x="490" y="56"/>
                  <a:pt x="487" y="58"/>
                </a:cubicBezTo>
                <a:cubicBezTo>
                  <a:pt x="492" y="56"/>
                  <a:pt x="492" y="56"/>
                  <a:pt x="492" y="56"/>
                </a:cubicBezTo>
                <a:cubicBezTo>
                  <a:pt x="491" y="55"/>
                  <a:pt x="494" y="53"/>
                  <a:pt x="496" y="53"/>
                </a:cubicBezTo>
                <a:cubicBezTo>
                  <a:pt x="492" y="53"/>
                  <a:pt x="494" y="51"/>
                  <a:pt x="489" y="54"/>
                </a:cubicBezTo>
                <a:close/>
                <a:moveTo>
                  <a:pt x="518" y="105"/>
                </a:moveTo>
                <a:cubicBezTo>
                  <a:pt x="520" y="104"/>
                  <a:pt x="514" y="102"/>
                  <a:pt x="521" y="101"/>
                </a:cubicBezTo>
                <a:cubicBezTo>
                  <a:pt x="512" y="101"/>
                  <a:pt x="516" y="104"/>
                  <a:pt x="518" y="105"/>
                </a:cubicBezTo>
                <a:close/>
                <a:moveTo>
                  <a:pt x="528" y="105"/>
                </a:moveTo>
                <a:cubicBezTo>
                  <a:pt x="528" y="106"/>
                  <a:pt x="528" y="106"/>
                  <a:pt x="528" y="106"/>
                </a:cubicBezTo>
                <a:cubicBezTo>
                  <a:pt x="527" y="107"/>
                  <a:pt x="520" y="107"/>
                  <a:pt x="524" y="108"/>
                </a:cubicBezTo>
                <a:cubicBezTo>
                  <a:pt x="526" y="108"/>
                  <a:pt x="523" y="107"/>
                  <a:pt x="525" y="107"/>
                </a:cubicBezTo>
                <a:cubicBezTo>
                  <a:pt x="529" y="107"/>
                  <a:pt x="528" y="107"/>
                  <a:pt x="528" y="106"/>
                </a:cubicBezTo>
                <a:cubicBezTo>
                  <a:pt x="528" y="106"/>
                  <a:pt x="528" y="106"/>
                  <a:pt x="528" y="105"/>
                </a:cubicBezTo>
                <a:close/>
                <a:moveTo>
                  <a:pt x="513" y="71"/>
                </a:moveTo>
                <a:cubicBezTo>
                  <a:pt x="514" y="72"/>
                  <a:pt x="514" y="72"/>
                  <a:pt x="514" y="72"/>
                </a:cubicBezTo>
                <a:cubicBezTo>
                  <a:pt x="510" y="75"/>
                  <a:pt x="510" y="75"/>
                  <a:pt x="510" y="75"/>
                </a:cubicBezTo>
                <a:lnTo>
                  <a:pt x="513" y="71"/>
                </a:lnTo>
                <a:close/>
                <a:moveTo>
                  <a:pt x="511" y="55"/>
                </a:moveTo>
                <a:cubicBezTo>
                  <a:pt x="511" y="56"/>
                  <a:pt x="511" y="56"/>
                  <a:pt x="511" y="56"/>
                </a:cubicBezTo>
                <a:cubicBezTo>
                  <a:pt x="510" y="56"/>
                  <a:pt x="510" y="56"/>
                  <a:pt x="510" y="56"/>
                </a:cubicBezTo>
                <a:cubicBezTo>
                  <a:pt x="509" y="57"/>
                  <a:pt x="507" y="57"/>
                  <a:pt x="506" y="58"/>
                </a:cubicBezTo>
                <a:cubicBezTo>
                  <a:pt x="506" y="58"/>
                  <a:pt x="506" y="59"/>
                  <a:pt x="506" y="59"/>
                </a:cubicBezTo>
                <a:cubicBezTo>
                  <a:pt x="506" y="59"/>
                  <a:pt x="506" y="58"/>
                  <a:pt x="506" y="58"/>
                </a:cubicBezTo>
                <a:cubicBezTo>
                  <a:pt x="506" y="57"/>
                  <a:pt x="505" y="56"/>
                  <a:pt x="509" y="54"/>
                </a:cubicBezTo>
                <a:cubicBezTo>
                  <a:pt x="507" y="55"/>
                  <a:pt x="508" y="57"/>
                  <a:pt x="511" y="56"/>
                </a:cubicBezTo>
                <a:lnTo>
                  <a:pt x="511" y="55"/>
                </a:lnTo>
                <a:close/>
                <a:moveTo>
                  <a:pt x="501" y="25"/>
                </a:moveTo>
                <a:cubicBezTo>
                  <a:pt x="500" y="26"/>
                  <a:pt x="499" y="26"/>
                  <a:pt x="502" y="26"/>
                </a:cubicBezTo>
                <a:cubicBezTo>
                  <a:pt x="503" y="25"/>
                  <a:pt x="502" y="24"/>
                  <a:pt x="501" y="25"/>
                </a:cubicBezTo>
                <a:close/>
                <a:moveTo>
                  <a:pt x="519" y="60"/>
                </a:moveTo>
                <a:cubicBezTo>
                  <a:pt x="516" y="61"/>
                  <a:pt x="518" y="62"/>
                  <a:pt x="514" y="63"/>
                </a:cubicBezTo>
                <a:cubicBezTo>
                  <a:pt x="513" y="63"/>
                  <a:pt x="513" y="63"/>
                  <a:pt x="513" y="63"/>
                </a:cubicBezTo>
                <a:cubicBezTo>
                  <a:pt x="515" y="63"/>
                  <a:pt x="507" y="67"/>
                  <a:pt x="512" y="66"/>
                </a:cubicBezTo>
                <a:cubicBezTo>
                  <a:pt x="511" y="66"/>
                  <a:pt x="511" y="66"/>
                  <a:pt x="511" y="66"/>
                </a:cubicBezTo>
                <a:cubicBezTo>
                  <a:pt x="513" y="66"/>
                  <a:pt x="515" y="62"/>
                  <a:pt x="518" y="62"/>
                </a:cubicBezTo>
                <a:cubicBezTo>
                  <a:pt x="519" y="63"/>
                  <a:pt x="521" y="60"/>
                  <a:pt x="519" y="60"/>
                </a:cubicBezTo>
                <a:close/>
                <a:moveTo>
                  <a:pt x="507" y="19"/>
                </a:moveTo>
                <a:cubicBezTo>
                  <a:pt x="507" y="21"/>
                  <a:pt x="500" y="23"/>
                  <a:pt x="504" y="24"/>
                </a:cubicBezTo>
                <a:cubicBezTo>
                  <a:pt x="504" y="22"/>
                  <a:pt x="511" y="19"/>
                  <a:pt x="507" y="19"/>
                </a:cubicBezTo>
                <a:close/>
                <a:moveTo>
                  <a:pt x="524" y="45"/>
                </a:moveTo>
                <a:cubicBezTo>
                  <a:pt x="525" y="45"/>
                  <a:pt x="525" y="45"/>
                  <a:pt x="525" y="45"/>
                </a:cubicBezTo>
                <a:cubicBezTo>
                  <a:pt x="524" y="47"/>
                  <a:pt x="524" y="47"/>
                  <a:pt x="524" y="47"/>
                </a:cubicBezTo>
                <a:cubicBezTo>
                  <a:pt x="523" y="47"/>
                  <a:pt x="523" y="47"/>
                  <a:pt x="523" y="47"/>
                </a:cubicBezTo>
                <a:lnTo>
                  <a:pt x="524" y="45"/>
                </a:lnTo>
                <a:close/>
                <a:moveTo>
                  <a:pt x="467" y="35"/>
                </a:moveTo>
                <a:cubicBezTo>
                  <a:pt x="466" y="35"/>
                  <a:pt x="466" y="36"/>
                  <a:pt x="467" y="36"/>
                </a:cubicBezTo>
                <a:cubicBezTo>
                  <a:pt x="467" y="36"/>
                  <a:pt x="467" y="35"/>
                  <a:pt x="467" y="35"/>
                </a:cubicBezTo>
                <a:close/>
                <a:moveTo>
                  <a:pt x="501" y="109"/>
                </a:moveTo>
                <a:cubicBezTo>
                  <a:pt x="500" y="108"/>
                  <a:pt x="499" y="108"/>
                  <a:pt x="498" y="108"/>
                </a:cubicBezTo>
                <a:cubicBezTo>
                  <a:pt x="499" y="108"/>
                  <a:pt x="500" y="108"/>
                  <a:pt x="501" y="109"/>
                </a:cubicBezTo>
                <a:close/>
                <a:moveTo>
                  <a:pt x="496" y="109"/>
                </a:moveTo>
                <a:cubicBezTo>
                  <a:pt x="496" y="109"/>
                  <a:pt x="496" y="109"/>
                  <a:pt x="496" y="109"/>
                </a:cubicBezTo>
                <a:cubicBezTo>
                  <a:pt x="496" y="109"/>
                  <a:pt x="496" y="109"/>
                  <a:pt x="496" y="109"/>
                </a:cubicBezTo>
                <a:close/>
                <a:moveTo>
                  <a:pt x="429" y="155"/>
                </a:moveTo>
                <a:cubicBezTo>
                  <a:pt x="428" y="155"/>
                  <a:pt x="425" y="152"/>
                  <a:pt x="428" y="156"/>
                </a:cubicBezTo>
                <a:cubicBezTo>
                  <a:pt x="429" y="158"/>
                  <a:pt x="428" y="155"/>
                  <a:pt x="429" y="155"/>
                </a:cubicBezTo>
                <a:close/>
                <a:moveTo>
                  <a:pt x="433" y="159"/>
                </a:moveTo>
                <a:cubicBezTo>
                  <a:pt x="434" y="159"/>
                  <a:pt x="435" y="160"/>
                  <a:pt x="436" y="161"/>
                </a:cubicBezTo>
                <a:cubicBezTo>
                  <a:pt x="434" y="159"/>
                  <a:pt x="434" y="159"/>
                  <a:pt x="433" y="159"/>
                </a:cubicBezTo>
                <a:close/>
                <a:moveTo>
                  <a:pt x="433" y="159"/>
                </a:moveTo>
                <a:cubicBezTo>
                  <a:pt x="432" y="159"/>
                  <a:pt x="432" y="160"/>
                  <a:pt x="431" y="161"/>
                </a:cubicBezTo>
                <a:cubicBezTo>
                  <a:pt x="433" y="162"/>
                  <a:pt x="433" y="160"/>
                  <a:pt x="433" y="159"/>
                </a:cubicBezTo>
                <a:close/>
                <a:moveTo>
                  <a:pt x="442" y="148"/>
                </a:moveTo>
                <a:cubicBezTo>
                  <a:pt x="443" y="150"/>
                  <a:pt x="447" y="151"/>
                  <a:pt x="445" y="155"/>
                </a:cubicBezTo>
                <a:cubicBezTo>
                  <a:pt x="445" y="155"/>
                  <a:pt x="446" y="153"/>
                  <a:pt x="448" y="155"/>
                </a:cubicBezTo>
                <a:cubicBezTo>
                  <a:pt x="445" y="151"/>
                  <a:pt x="444" y="148"/>
                  <a:pt x="442" y="148"/>
                </a:cubicBezTo>
                <a:close/>
                <a:moveTo>
                  <a:pt x="452" y="156"/>
                </a:moveTo>
                <a:cubicBezTo>
                  <a:pt x="452" y="155"/>
                  <a:pt x="452" y="155"/>
                  <a:pt x="453" y="155"/>
                </a:cubicBezTo>
                <a:cubicBezTo>
                  <a:pt x="452" y="155"/>
                  <a:pt x="452" y="155"/>
                  <a:pt x="452" y="156"/>
                </a:cubicBezTo>
                <a:close/>
                <a:moveTo>
                  <a:pt x="453" y="155"/>
                </a:moveTo>
                <a:cubicBezTo>
                  <a:pt x="454" y="155"/>
                  <a:pt x="457" y="160"/>
                  <a:pt x="457" y="157"/>
                </a:cubicBezTo>
                <a:cubicBezTo>
                  <a:pt x="456" y="155"/>
                  <a:pt x="454" y="152"/>
                  <a:pt x="453" y="152"/>
                </a:cubicBezTo>
                <a:cubicBezTo>
                  <a:pt x="454" y="155"/>
                  <a:pt x="453" y="155"/>
                  <a:pt x="453" y="155"/>
                </a:cubicBezTo>
                <a:close/>
                <a:moveTo>
                  <a:pt x="480" y="123"/>
                </a:moveTo>
                <a:cubicBezTo>
                  <a:pt x="479" y="124"/>
                  <a:pt x="479" y="124"/>
                  <a:pt x="479" y="124"/>
                </a:cubicBezTo>
                <a:cubicBezTo>
                  <a:pt x="480" y="125"/>
                  <a:pt x="480" y="125"/>
                  <a:pt x="480" y="125"/>
                </a:cubicBezTo>
                <a:cubicBezTo>
                  <a:pt x="480" y="125"/>
                  <a:pt x="481" y="124"/>
                  <a:pt x="480" y="123"/>
                </a:cubicBezTo>
                <a:close/>
                <a:moveTo>
                  <a:pt x="491" y="134"/>
                </a:moveTo>
                <a:cubicBezTo>
                  <a:pt x="488" y="129"/>
                  <a:pt x="488" y="129"/>
                  <a:pt x="488" y="129"/>
                </a:cubicBezTo>
                <a:cubicBezTo>
                  <a:pt x="487" y="128"/>
                  <a:pt x="490" y="132"/>
                  <a:pt x="489" y="132"/>
                </a:cubicBezTo>
                <a:cubicBezTo>
                  <a:pt x="489" y="133"/>
                  <a:pt x="490" y="134"/>
                  <a:pt x="491" y="134"/>
                </a:cubicBezTo>
                <a:close/>
                <a:moveTo>
                  <a:pt x="504" y="160"/>
                </a:moveTo>
                <a:cubicBezTo>
                  <a:pt x="504" y="160"/>
                  <a:pt x="504" y="160"/>
                  <a:pt x="503" y="160"/>
                </a:cubicBezTo>
                <a:cubicBezTo>
                  <a:pt x="504" y="160"/>
                  <a:pt x="504" y="160"/>
                  <a:pt x="504" y="160"/>
                </a:cubicBezTo>
                <a:close/>
                <a:moveTo>
                  <a:pt x="484" y="120"/>
                </a:moveTo>
                <a:cubicBezTo>
                  <a:pt x="486" y="122"/>
                  <a:pt x="487" y="124"/>
                  <a:pt x="489" y="125"/>
                </a:cubicBezTo>
                <a:cubicBezTo>
                  <a:pt x="490" y="126"/>
                  <a:pt x="486" y="121"/>
                  <a:pt x="484" y="120"/>
                </a:cubicBezTo>
                <a:close/>
                <a:moveTo>
                  <a:pt x="489" y="120"/>
                </a:moveTo>
                <a:cubicBezTo>
                  <a:pt x="488" y="120"/>
                  <a:pt x="487" y="120"/>
                  <a:pt x="486" y="119"/>
                </a:cubicBezTo>
                <a:cubicBezTo>
                  <a:pt x="488" y="121"/>
                  <a:pt x="488" y="121"/>
                  <a:pt x="488" y="121"/>
                </a:cubicBezTo>
                <a:lnTo>
                  <a:pt x="489" y="120"/>
                </a:lnTo>
                <a:close/>
                <a:moveTo>
                  <a:pt x="496" y="122"/>
                </a:moveTo>
                <a:cubicBezTo>
                  <a:pt x="494" y="121"/>
                  <a:pt x="494" y="121"/>
                  <a:pt x="494" y="121"/>
                </a:cubicBezTo>
                <a:cubicBezTo>
                  <a:pt x="495" y="122"/>
                  <a:pt x="495" y="122"/>
                  <a:pt x="495" y="122"/>
                </a:cubicBezTo>
                <a:lnTo>
                  <a:pt x="496" y="122"/>
                </a:lnTo>
                <a:close/>
                <a:moveTo>
                  <a:pt x="501" y="90"/>
                </a:moveTo>
                <a:cubicBezTo>
                  <a:pt x="500" y="90"/>
                  <a:pt x="500" y="86"/>
                  <a:pt x="495" y="89"/>
                </a:cubicBezTo>
                <a:cubicBezTo>
                  <a:pt x="502" y="87"/>
                  <a:pt x="495" y="93"/>
                  <a:pt x="501" y="90"/>
                </a:cubicBezTo>
                <a:close/>
                <a:moveTo>
                  <a:pt x="470" y="41"/>
                </a:moveTo>
                <a:cubicBezTo>
                  <a:pt x="471" y="38"/>
                  <a:pt x="471" y="38"/>
                  <a:pt x="471" y="38"/>
                </a:cubicBezTo>
                <a:cubicBezTo>
                  <a:pt x="470" y="40"/>
                  <a:pt x="467" y="40"/>
                  <a:pt x="470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8"/>
          <p:cNvSpPr>
            <a:spLocks noChangeAspect="1" noEditPoints="1"/>
          </p:cNvSpPr>
          <p:nvPr/>
        </p:nvSpPr>
        <p:spPr bwMode="auto">
          <a:xfrm rot="1168374">
            <a:off x="5130262" y="4283945"/>
            <a:ext cx="746008" cy="172991"/>
          </a:xfrm>
          <a:custGeom>
            <a:avLst/>
            <a:gdLst>
              <a:gd name="T0" fmla="*/ 266 w 578"/>
              <a:gd name="T1" fmla="*/ 80 h 179"/>
              <a:gd name="T2" fmla="*/ 212 w 578"/>
              <a:gd name="T3" fmla="*/ 39 h 179"/>
              <a:gd name="T4" fmla="*/ 51 w 578"/>
              <a:gd name="T5" fmla="*/ 101 h 179"/>
              <a:gd name="T6" fmla="*/ 204 w 578"/>
              <a:gd name="T7" fmla="*/ 36 h 179"/>
              <a:gd name="T8" fmla="*/ 277 w 578"/>
              <a:gd name="T9" fmla="*/ 48 h 179"/>
              <a:gd name="T10" fmla="*/ 376 w 578"/>
              <a:gd name="T11" fmla="*/ 58 h 179"/>
              <a:gd name="T12" fmla="*/ 464 w 578"/>
              <a:gd name="T13" fmla="*/ 100 h 179"/>
              <a:gd name="T14" fmla="*/ 386 w 578"/>
              <a:gd name="T15" fmla="*/ 94 h 179"/>
              <a:gd name="T16" fmla="*/ 328 w 578"/>
              <a:gd name="T17" fmla="*/ 96 h 179"/>
              <a:gd name="T18" fmla="*/ 277 w 578"/>
              <a:gd name="T19" fmla="*/ 93 h 179"/>
              <a:gd name="T20" fmla="*/ 244 w 578"/>
              <a:gd name="T21" fmla="*/ 91 h 179"/>
              <a:gd name="T22" fmla="*/ 156 w 578"/>
              <a:gd name="T23" fmla="*/ 81 h 179"/>
              <a:gd name="T24" fmla="*/ 73 w 578"/>
              <a:gd name="T25" fmla="*/ 90 h 179"/>
              <a:gd name="T26" fmla="*/ 22 w 578"/>
              <a:gd name="T27" fmla="*/ 121 h 179"/>
              <a:gd name="T28" fmla="*/ 17 w 578"/>
              <a:gd name="T29" fmla="*/ 76 h 179"/>
              <a:gd name="T30" fmla="*/ 90 w 578"/>
              <a:gd name="T31" fmla="*/ 45 h 179"/>
              <a:gd name="T32" fmla="*/ 179 w 578"/>
              <a:gd name="T33" fmla="*/ 79 h 179"/>
              <a:gd name="T34" fmla="*/ 170 w 578"/>
              <a:gd name="T35" fmla="*/ 56 h 179"/>
              <a:gd name="T36" fmla="*/ 303 w 578"/>
              <a:gd name="T37" fmla="*/ 55 h 179"/>
              <a:gd name="T38" fmla="*/ 404 w 578"/>
              <a:gd name="T39" fmla="*/ 83 h 179"/>
              <a:gd name="T40" fmla="*/ 324 w 578"/>
              <a:gd name="T41" fmla="*/ 82 h 179"/>
              <a:gd name="T42" fmla="*/ 219 w 578"/>
              <a:gd name="T43" fmla="*/ 71 h 179"/>
              <a:gd name="T44" fmla="*/ 25 w 578"/>
              <a:gd name="T45" fmla="*/ 95 h 179"/>
              <a:gd name="T46" fmla="*/ 39 w 578"/>
              <a:gd name="T47" fmla="*/ 89 h 179"/>
              <a:gd name="T48" fmla="*/ 150 w 578"/>
              <a:gd name="T49" fmla="*/ 60 h 179"/>
              <a:gd name="T50" fmla="*/ 141 w 578"/>
              <a:gd name="T51" fmla="*/ 60 h 179"/>
              <a:gd name="T52" fmla="*/ 230 w 578"/>
              <a:gd name="T53" fmla="*/ 93 h 179"/>
              <a:gd name="T54" fmla="*/ 424 w 578"/>
              <a:gd name="T55" fmla="*/ 89 h 179"/>
              <a:gd name="T56" fmla="*/ 323 w 578"/>
              <a:gd name="T57" fmla="*/ 100 h 179"/>
              <a:gd name="T58" fmla="*/ 427 w 578"/>
              <a:gd name="T59" fmla="*/ 177 h 179"/>
              <a:gd name="T60" fmla="*/ 500 w 578"/>
              <a:gd name="T61" fmla="*/ 119 h 179"/>
              <a:gd name="T62" fmla="*/ 523 w 578"/>
              <a:gd name="T63" fmla="*/ 124 h 179"/>
              <a:gd name="T64" fmla="*/ 520 w 578"/>
              <a:gd name="T65" fmla="*/ 39 h 179"/>
              <a:gd name="T66" fmla="*/ 534 w 578"/>
              <a:gd name="T67" fmla="*/ 76 h 179"/>
              <a:gd name="T68" fmla="*/ 573 w 578"/>
              <a:gd name="T69" fmla="*/ 123 h 179"/>
              <a:gd name="T70" fmla="*/ 549 w 578"/>
              <a:gd name="T71" fmla="*/ 152 h 179"/>
              <a:gd name="T72" fmla="*/ 461 w 578"/>
              <a:gd name="T73" fmla="*/ 162 h 179"/>
              <a:gd name="T74" fmla="*/ 439 w 578"/>
              <a:gd name="T75" fmla="*/ 166 h 179"/>
              <a:gd name="T76" fmla="*/ 477 w 578"/>
              <a:gd name="T77" fmla="*/ 147 h 179"/>
              <a:gd name="T78" fmla="*/ 493 w 578"/>
              <a:gd name="T79" fmla="*/ 129 h 179"/>
              <a:gd name="T80" fmla="*/ 500 w 578"/>
              <a:gd name="T81" fmla="*/ 119 h 179"/>
              <a:gd name="T82" fmla="*/ 509 w 578"/>
              <a:gd name="T83" fmla="*/ 117 h 179"/>
              <a:gd name="T84" fmla="*/ 496 w 578"/>
              <a:gd name="T85" fmla="*/ 105 h 179"/>
              <a:gd name="T86" fmla="*/ 487 w 578"/>
              <a:gd name="T87" fmla="*/ 74 h 179"/>
              <a:gd name="T88" fmla="*/ 469 w 578"/>
              <a:gd name="T89" fmla="*/ 36 h 179"/>
              <a:gd name="T90" fmla="*/ 440 w 578"/>
              <a:gd name="T91" fmla="*/ 8 h 179"/>
              <a:gd name="T92" fmla="*/ 500 w 578"/>
              <a:gd name="T93" fmla="*/ 9 h 179"/>
              <a:gd name="T94" fmla="*/ 552 w 578"/>
              <a:gd name="T95" fmla="*/ 103 h 179"/>
              <a:gd name="T96" fmla="*/ 540 w 578"/>
              <a:gd name="T97" fmla="*/ 98 h 179"/>
              <a:gd name="T98" fmla="*/ 521 w 578"/>
              <a:gd name="T99" fmla="*/ 78 h 179"/>
              <a:gd name="T100" fmla="*/ 513 w 578"/>
              <a:gd name="T101" fmla="*/ 155 h 179"/>
              <a:gd name="T102" fmla="*/ 486 w 578"/>
              <a:gd name="T103" fmla="*/ 154 h 179"/>
              <a:gd name="T104" fmla="*/ 504 w 578"/>
              <a:gd name="T105" fmla="*/ 133 h 179"/>
              <a:gd name="T106" fmla="*/ 520 w 578"/>
              <a:gd name="T107" fmla="*/ 108 h 179"/>
              <a:gd name="T108" fmla="*/ 469 w 578"/>
              <a:gd name="T109" fmla="*/ 16 h 179"/>
              <a:gd name="T110" fmla="*/ 474 w 578"/>
              <a:gd name="T111" fmla="*/ 23 h 179"/>
              <a:gd name="T112" fmla="*/ 513 w 578"/>
              <a:gd name="T113" fmla="*/ 71 h 179"/>
              <a:gd name="T114" fmla="*/ 512 w 578"/>
              <a:gd name="T115" fmla="*/ 66 h 179"/>
              <a:gd name="T116" fmla="*/ 496 w 578"/>
              <a:gd name="T117" fmla="*/ 109 h 179"/>
              <a:gd name="T118" fmla="*/ 457 w 578"/>
              <a:gd name="T119" fmla="*/ 157 h 179"/>
              <a:gd name="T120" fmla="*/ 488 w 578"/>
              <a:gd name="T121" fmla="*/ 121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8" h="179">
                <a:moveTo>
                  <a:pt x="484" y="109"/>
                </a:moveTo>
                <a:cubicBezTo>
                  <a:pt x="484" y="110"/>
                  <a:pt x="484" y="110"/>
                  <a:pt x="484" y="110"/>
                </a:cubicBezTo>
                <a:cubicBezTo>
                  <a:pt x="483" y="110"/>
                  <a:pt x="483" y="110"/>
                  <a:pt x="484" y="109"/>
                </a:cubicBezTo>
                <a:close/>
                <a:moveTo>
                  <a:pt x="484" y="110"/>
                </a:moveTo>
                <a:cubicBezTo>
                  <a:pt x="486" y="114"/>
                  <a:pt x="491" y="116"/>
                  <a:pt x="494" y="118"/>
                </a:cubicBezTo>
                <a:cubicBezTo>
                  <a:pt x="496" y="111"/>
                  <a:pt x="487" y="111"/>
                  <a:pt x="484" y="110"/>
                </a:cubicBezTo>
                <a:close/>
                <a:moveTo>
                  <a:pt x="491" y="102"/>
                </a:moveTo>
                <a:cubicBezTo>
                  <a:pt x="488" y="99"/>
                  <a:pt x="488" y="99"/>
                  <a:pt x="488" y="99"/>
                </a:cubicBezTo>
                <a:cubicBezTo>
                  <a:pt x="489" y="100"/>
                  <a:pt x="488" y="103"/>
                  <a:pt x="491" y="102"/>
                </a:cubicBezTo>
                <a:close/>
                <a:moveTo>
                  <a:pt x="484" y="104"/>
                </a:moveTo>
                <a:cubicBezTo>
                  <a:pt x="485" y="108"/>
                  <a:pt x="485" y="108"/>
                  <a:pt x="485" y="108"/>
                </a:cubicBezTo>
                <a:cubicBezTo>
                  <a:pt x="486" y="105"/>
                  <a:pt x="486" y="105"/>
                  <a:pt x="486" y="105"/>
                </a:cubicBezTo>
                <a:lnTo>
                  <a:pt x="484" y="104"/>
                </a:lnTo>
                <a:close/>
                <a:moveTo>
                  <a:pt x="277" y="97"/>
                </a:moveTo>
                <a:cubicBezTo>
                  <a:pt x="277" y="96"/>
                  <a:pt x="277" y="94"/>
                  <a:pt x="277" y="93"/>
                </a:cubicBezTo>
                <a:lnTo>
                  <a:pt x="277" y="97"/>
                </a:lnTo>
                <a:close/>
                <a:moveTo>
                  <a:pt x="266" y="80"/>
                </a:moveTo>
                <a:cubicBezTo>
                  <a:pt x="267" y="80"/>
                  <a:pt x="267" y="81"/>
                  <a:pt x="268" y="81"/>
                </a:cubicBezTo>
                <a:cubicBezTo>
                  <a:pt x="267" y="80"/>
                  <a:pt x="267" y="80"/>
                  <a:pt x="266" y="80"/>
                </a:cubicBezTo>
                <a:close/>
                <a:moveTo>
                  <a:pt x="284" y="93"/>
                </a:moveTo>
                <a:cubicBezTo>
                  <a:pt x="286" y="93"/>
                  <a:pt x="286" y="93"/>
                  <a:pt x="286" y="93"/>
                </a:cubicBezTo>
                <a:cubicBezTo>
                  <a:pt x="285" y="93"/>
                  <a:pt x="284" y="93"/>
                  <a:pt x="284" y="93"/>
                </a:cubicBezTo>
                <a:close/>
                <a:moveTo>
                  <a:pt x="394" y="100"/>
                </a:moveTo>
                <a:cubicBezTo>
                  <a:pt x="393" y="99"/>
                  <a:pt x="391" y="97"/>
                  <a:pt x="390" y="95"/>
                </a:cubicBezTo>
                <a:cubicBezTo>
                  <a:pt x="391" y="97"/>
                  <a:pt x="390" y="101"/>
                  <a:pt x="394" y="100"/>
                </a:cubicBezTo>
                <a:close/>
                <a:moveTo>
                  <a:pt x="225" y="44"/>
                </a:moveTo>
                <a:cubicBezTo>
                  <a:pt x="225" y="42"/>
                  <a:pt x="225" y="42"/>
                  <a:pt x="225" y="42"/>
                </a:cubicBezTo>
                <a:cubicBezTo>
                  <a:pt x="224" y="42"/>
                  <a:pt x="224" y="43"/>
                  <a:pt x="225" y="44"/>
                </a:cubicBezTo>
                <a:close/>
                <a:moveTo>
                  <a:pt x="267" y="49"/>
                </a:moveTo>
                <a:cubicBezTo>
                  <a:pt x="267" y="49"/>
                  <a:pt x="267" y="49"/>
                  <a:pt x="267" y="49"/>
                </a:cubicBezTo>
                <a:cubicBezTo>
                  <a:pt x="267" y="48"/>
                  <a:pt x="268" y="48"/>
                  <a:pt x="268" y="46"/>
                </a:cubicBezTo>
                <a:lnTo>
                  <a:pt x="267" y="49"/>
                </a:lnTo>
                <a:close/>
                <a:moveTo>
                  <a:pt x="294" y="90"/>
                </a:moveTo>
                <a:cubicBezTo>
                  <a:pt x="293" y="89"/>
                  <a:pt x="293" y="89"/>
                  <a:pt x="293" y="89"/>
                </a:cubicBezTo>
                <a:cubicBezTo>
                  <a:pt x="292" y="89"/>
                  <a:pt x="292" y="89"/>
                  <a:pt x="292" y="89"/>
                </a:cubicBezTo>
                <a:cubicBezTo>
                  <a:pt x="293" y="90"/>
                  <a:pt x="293" y="90"/>
                  <a:pt x="294" y="90"/>
                </a:cubicBezTo>
                <a:close/>
                <a:moveTo>
                  <a:pt x="210" y="34"/>
                </a:moveTo>
                <a:cubicBezTo>
                  <a:pt x="210" y="36"/>
                  <a:pt x="211" y="38"/>
                  <a:pt x="212" y="39"/>
                </a:cubicBezTo>
                <a:cubicBezTo>
                  <a:pt x="212" y="37"/>
                  <a:pt x="211" y="35"/>
                  <a:pt x="210" y="34"/>
                </a:cubicBezTo>
                <a:close/>
                <a:moveTo>
                  <a:pt x="266" y="80"/>
                </a:move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lose/>
                <a:moveTo>
                  <a:pt x="279" y="48"/>
                </a:moveTo>
                <a:cubicBezTo>
                  <a:pt x="280" y="49"/>
                  <a:pt x="281" y="49"/>
                  <a:pt x="281" y="49"/>
                </a:cubicBezTo>
                <a:cubicBezTo>
                  <a:pt x="281" y="48"/>
                  <a:pt x="280" y="48"/>
                  <a:pt x="279" y="48"/>
                </a:cubicBezTo>
                <a:close/>
                <a:moveTo>
                  <a:pt x="389" y="93"/>
                </a:moveTo>
                <a:cubicBezTo>
                  <a:pt x="390" y="95"/>
                  <a:pt x="390" y="95"/>
                  <a:pt x="390" y="95"/>
                </a:cubicBezTo>
                <a:cubicBezTo>
                  <a:pt x="390" y="94"/>
                  <a:pt x="390" y="93"/>
                  <a:pt x="389" y="93"/>
                </a:cubicBezTo>
                <a:close/>
                <a:moveTo>
                  <a:pt x="471" y="106"/>
                </a:moveTo>
                <a:cubicBezTo>
                  <a:pt x="471" y="108"/>
                  <a:pt x="470" y="109"/>
                  <a:pt x="472" y="110"/>
                </a:cubicBezTo>
                <a:cubicBezTo>
                  <a:pt x="472" y="108"/>
                  <a:pt x="471" y="107"/>
                  <a:pt x="471" y="106"/>
                </a:cubicBezTo>
                <a:close/>
                <a:moveTo>
                  <a:pt x="5" y="110"/>
                </a:moveTo>
                <a:cubicBezTo>
                  <a:pt x="5" y="110"/>
                  <a:pt x="5" y="110"/>
                  <a:pt x="5" y="110"/>
                </a:cubicBezTo>
                <a:cubicBezTo>
                  <a:pt x="5" y="110"/>
                  <a:pt x="5" y="110"/>
                  <a:pt x="5" y="110"/>
                </a:cubicBezTo>
                <a:close/>
                <a:moveTo>
                  <a:pt x="52" y="103"/>
                </a:moveTo>
                <a:cubicBezTo>
                  <a:pt x="51" y="102"/>
                  <a:pt x="51" y="102"/>
                  <a:pt x="51" y="101"/>
                </a:cubicBezTo>
                <a:cubicBezTo>
                  <a:pt x="51" y="103"/>
                  <a:pt x="51" y="104"/>
                  <a:pt x="52" y="103"/>
                </a:cubicBezTo>
                <a:close/>
                <a:moveTo>
                  <a:pt x="87" y="38"/>
                </a:moveTo>
                <a:cubicBezTo>
                  <a:pt x="96" y="43"/>
                  <a:pt x="96" y="43"/>
                  <a:pt x="96" y="43"/>
                </a:cubicBezTo>
                <a:cubicBezTo>
                  <a:pt x="96" y="41"/>
                  <a:pt x="100" y="39"/>
                  <a:pt x="97" y="37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15" y="31"/>
                  <a:pt x="128" y="52"/>
                  <a:pt x="141" y="38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150" y="43"/>
                  <a:pt x="150" y="43"/>
                  <a:pt x="150" y="43"/>
                </a:cubicBezTo>
                <a:cubicBezTo>
                  <a:pt x="151" y="43"/>
                  <a:pt x="151" y="37"/>
                  <a:pt x="154" y="35"/>
                </a:cubicBezTo>
                <a:cubicBezTo>
                  <a:pt x="153" y="41"/>
                  <a:pt x="159" y="36"/>
                  <a:pt x="160" y="41"/>
                </a:cubicBezTo>
                <a:cubicBezTo>
                  <a:pt x="162" y="38"/>
                  <a:pt x="160" y="37"/>
                  <a:pt x="159" y="35"/>
                </a:cubicBezTo>
                <a:cubicBezTo>
                  <a:pt x="167" y="29"/>
                  <a:pt x="174" y="38"/>
                  <a:pt x="182" y="34"/>
                </a:cubicBezTo>
                <a:cubicBezTo>
                  <a:pt x="174" y="42"/>
                  <a:pt x="174" y="40"/>
                  <a:pt x="168" y="43"/>
                </a:cubicBezTo>
                <a:cubicBezTo>
                  <a:pt x="175" y="46"/>
                  <a:pt x="176" y="40"/>
                  <a:pt x="184" y="42"/>
                </a:cubicBezTo>
                <a:cubicBezTo>
                  <a:pt x="180" y="40"/>
                  <a:pt x="180" y="40"/>
                  <a:pt x="180" y="40"/>
                </a:cubicBezTo>
                <a:cubicBezTo>
                  <a:pt x="184" y="31"/>
                  <a:pt x="192" y="44"/>
                  <a:pt x="193" y="35"/>
                </a:cubicBezTo>
                <a:cubicBezTo>
                  <a:pt x="197" y="36"/>
                  <a:pt x="201" y="45"/>
                  <a:pt x="206" y="44"/>
                </a:cubicBezTo>
                <a:cubicBezTo>
                  <a:pt x="204" y="36"/>
                  <a:pt x="204" y="36"/>
                  <a:pt x="204" y="36"/>
                </a:cubicBezTo>
                <a:cubicBezTo>
                  <a:pt x="209" y="35"/>
                  <a:pt x="209" y="35"/>
                  <a:pt x="209" y="35"/>
                </a:cubicBezTo>
                <a:cubicBezTo>
                  <a:pt x="209" y="41"/>
                  <a:pt x="209" y="41"/>
                  <a:pt x="209" y="41"/>
                </a:cubicBezTo>
                <a:cubicBezTo>
                  <a:pt x="211" y="41"/>
                  <a:pt x="211" y="40"/>
                  <a:pt x="212" y="39"/>
                </a:cubicBezTo>
                <a:cubicBezTo>
                  <a:pt x="215" y="45"/>
                  <a:pt x="220" y="42"/>
                  <a:pt x="224" y="47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5"/>
                  <a:pt x="226" y="45"/>
                  <a:pt x="226" y="46"/>
                </a:cubicBezTo>
                <a:cubicBezTo>
                  <a:pt x="227" y="41"/>
                  <a:pt x="230" y="43"/>
                  <a:pt x="231" y="39"/>
                </a:cubicBezTo>
                <a:cubicBezTo>
                  <a:pt x="229" y="37"/>
                  <a:pt x="226" y="35"/>
                  <a:pt x="226" y="38"/>
                </a:cubicBezTo>
                <a:cubicBezTo>
                  <a:pt x="222" y="32"/>
                  <a:pt x="231" y="35"/>
                  <a:pt x="233" y="35"/>
                </a:cubicBezTo>
                <a:cubicBezTo>
                  <a:pt x="230" y="37"/>
                  <a:pt x="234" y="38"/>
                  <a:pt x="235" y="39"/>
                </a:cubicBezTo>
                <a:cubicBezTo>
                  <a:pt x="236" y="39"/>
                  <a:pt x="235" y="38"/>
                  <a:pt x="235" y="37"/>
                </a:cubicBezTo>
                <a:cubicBezTo>
                  <a:pt x="240" y="34"/>
                  <a:pt x="241" y="48"/>
                  <a:pt x="244" y="39"/>
                </a:cubicBezTo>
                <a:cubicBezTo>
                  <a:pt x="245" y="44"/>
                  <a:pt x="245" y="44"/>
                  <a:pt x="245" y="44"/>
                </a:cubicBezTo>
                <a:cubicBezTo>
                  <a:pt x="249" y="40"/>
                  <a:pt x="249" y="40"/>
                  <a:pt x="249" y="40"/>
                </a:cubicBezTo>
                <a:cubicBezTo>
                  <a:pt x="249" y="50"/>
                  <a:pt x="254" y="41"/>
                  <a:pt x="254" y="51"/>
                </a:cubicBezTo>
                <a:cubicBezTo>
                  <a:pt x="258" y="51"/>
                  <a:pt x="254" y="45"/>
                  <a:pt x="255" y="46"/>
                </a:cubicBezTo>
                <a:cubicBezTo>
                  <a:pt x="259" y="44"/>
                  <a:pt x="266" y="54"/>
                  <a:pt x="267" y="49"/>
                </a:cubicBezTo>
                <a:cubicBezTo>
                  <a:pt x="270" y="53"/>
                  <a:pt x="274" y="51"/>
                  <a:pt x="277" y="53"/>
                </a:cubicBezTo>
                <a:cubicBezTo>
                  <a:pt x="277" y="48"/>
                  <a:pt x="277" y="48"/>
                  <a:pt x="277" y="48"/>
                </a:cubicBezTo>
                <a:cubicBezTo>
                  <a:pt x="279" y="50"/>
                  <a:pt x="280" y="52"/>
                  <a:pt x="282" y="51"/>
                </a:cubicBezTo>
                <a:cubicBezTo>
                  <a:pt x="282" y="51"/>
                  <a:pt x="282" y="50"/>
                  <a:pt x="281" y="49"/>
                </a:cubicBezTo>
                <a:cubicBezTo>
                  <a:pt x="287" y="52"/>
                  <a:pt x="291" y="53"/>
                  <a:pt x="296" y="53"/>
                </a:cubicBezTo>
                <a:cubicBezTo>
                  <a:pt x="296" y="50"/>
                  <a:pt x="296" y="49"/>
                  <a:pt x="293" y="47"/>
                </a:cubicBezTo>
                <a:cubicBezTo>
                  <a:pt x="298" y="43"/>
                  <a:pt x="305" y="54"/>
                  <a:pt x="311" y="53"/>
                </a:cubicBezTo>
                <a:cubicBezTo>
                  <a:pt x="311" y="50"/>
                  <a:pt x="311" y="50"/>
                  <a:pt x="311" y="50"/>
                </a:cubicBezTo>
                <a:cubicBezTo>
                  <a:pt x="314" y="54"/>
                  <a:pt x="314" y="54"/>
                  <a:pt x="314" y="54"/>
                </a:cubicBezTo>
                <a:cubicBezTo>
                  <a:pt x="314" y="53"/>
                  <a:pt x="314" y="51"/>
                  <a:pt x="315" y="50"/>
                </a:cubicBezTo>
                <a:cubicBezTo>
                  <a:pt x="321" y="49"/>
                  <a:pt x="329" y="50"/>
                  <a:pt x="331" y="59"/>
                </a:cubicBezTo>
                <a:cubicBezTo>
                  <a:pt x="330" y="57"/>
                  <a:pt x="335" y="54"/>
                  <a:pt x="331" y="50"/>
                </a:cubicBezTo>
                <a:cubicBezTo>
                  <a:pt x="337" y="57"/>
                  <a:pt x="345" y="56"/>
                  <a:pt x="352" y="59"/>
                </a:cubicBezTo>
                <a:cubicBezTo>
                  <a:pt x="352" y="59"/>
                  <a:pt x="352" y="59"/>
                  <a:pt x="352" y="59"/>
                </a:cubicBezTo>
                <a:cubicBezTo>
                  <a:pt x="355" y="62"/>
                  <a:pt x="355" y="62"/>
                  <a:pt x="355" y="62"/>
                </a:cubicBezTo>
                <a:cubicBezTo>
                  <a:pt x="355" y="61"/>
                  <a:pt x="355" y="61"/>
                  <a:pt x="355" y="61"/>
                </a:cubicBezTo>
                <a:cubicBezTo>
                  <a:pt x="353" y="59"/>
                  <a:pt x="353" y="59"/>
                  <a:pt x="353" y="59"/>
                </a:cubicBezTo>
                <a:cubicBezTo>
                  <a:pt x="356" y="60"/>
                  <a:pt x="359" y="62"/>
                  <a:pt x="360" y="65"/>
                </a:cubicBezTo>
                <a:cubicBezTo>
                  <a:pt x="361" y="63"/>
                  <a:pt x="362" y="60"/>
                  <a:pt x="364" y="58"/>
                </a:cubicBezTo>
                <a:cubicBezTo>
                  <a:pt x="364" y="64"/>
                  <a:pt x="373" y="54"/>
                  <a:pt x="376" y="61"/>
                </a:cubicBezTo>
                <a:cubicBezTo>
                  <a:pt x="377" y="60"/>
                  <a:pt x="375" y="60"/>
                  <a:pt x="376" y="58"/>
                </a:cubicBezTo>
                <a:cubicBezTo>
                  <a:pt x="385" y="60"/>
                  <a:pt x="397" y="69"/>
                  <a:pt x="408" y="67"/>
                </a:cubicBezTo>
                <a:cubicBezTo>
                  <a:pt x="407" y="77"/>
                  <a:pt x="416" y="76"/>
                  <a:pt x="420" y="83"/>
                </a:cubicBezTo>
                <a:cubicBezTo>
                  <a:pt x="423" y="77"/>
                  <a:pt x="418" y="79"/>
                  <a:pt x="417" y="74"/>
                </a:cubicBezTo>
                <a:cubicBezTo>
                  <a:pt x="420" y="76"/>
                  <a:pt x="420" y="66"/>
                  <a:pt x="424" y="72"/>
                </a:cubicBezTo>
                <a:cubicBezTo>
                  <a:pt x="424" y="71"/>
                  <a:pt x="425" y="71"/>
                  <a:pt x="423" y="70"/>
                </a:cubicBezTo>
                <a:cubicBezTo>
                  <a:pt x="427" y="71"/>
                  <a:pt x="421" y="78"/>
                  <a:pt x="426" y="77"/>
                </a:cubicBezTo>
                <a:cubicBezTo>
                  <a:pt x="428" y="73"/>
                  <a:pt x="428" y="73"/>
                  <a:pt x="428" y="73"/>
                </a:cubicBezTo>
                <a:cubicBezTo>
                  <a:pt x="429" y="79"/>
                  <a:pt x="429" y="79"/>
                  <a:pt x="429" y="79"/>
                </a:cubicBezTo>
                <a:cubicBezTo>
                  <a:pt x="440" y="79"/>
                  <a:pt x="447" y="84"/>
                  <a:pt x="457" y="82"/>
                </a:cubicBezTo>
                <a:cubicBezTo>
                  <a:pt x="457" y="83"/>
                  <a:pt x="457" y="85"/>
                  <a:pt x="455" y="86"/>
                </a:cubicBezTo>
                <a:cubicBezTo>
                  <a:pt x="459" y="87"/>
                  <a:pt x="461" y="96"/>
                  <a:pt x="467" y="93"/>
                </a:cubicBezTo>
                <a:cubicBezTo>
                  <a:pt x="467" y="91"/>
                  <a:pt x="467" y="91"/>
                  <a:pt x="467" y="91"/>
                </a:cubicBezTo>
                <a:cubicBezTo>
                  <a:pt x="475" y="89"/>
                  <a:pt x="472" y="98"/>
                  <a:pt x="479" y="103"/>
                </a:cubicBezTo>
                <a:cubicBezTo>
                  <a:pt x="478" y="102"/>
                  <a:pt x="474" y="98"/>
                  <a:pt x="472" y="102"/>
                </a:cubicBezTo>
                <a:cubicBezTo>
                  <a:pt x="472" y="106"/>
                  <a:pt x="476" y="107"/>
                  <a:pt x="478" y="105"/>
                </a:cubicBezTo>
                <a:cubicBezTo>
                  <a:pt x="476" y="110"/>
                  <a:pt x="476" y="110"/>
                  <a:pt x="476" y="110"/>
                </a:cubicBezTo>
                <a:cubicBezTo>
                  <a:pt x="476" y="106"/>
                  <a:pt x="473" y="106"/>
                  <a:pt x="471" y="103"/>
                </a:cubicBezTo>
                <a:cubicBezTo>
                  <a:pt x="471" y="104"/>
                  <a:pt x="471" y="105"/>
                  <a:pt x="471" y="106"/>
                </a:cubicBezTo>
                <a:cubicBezTo>
                  <a:pt x="470" y="104"/>
                  <a:pt x="467" y="103"/>
                  <a:pt x="464" y="100"/>
                </a:cubicBezTo>
                <a:cubicBezTo>
                  <a:pt x="469" y="101"/>
                  <a:pt x="469" y="101"/>
                  <a:pt x="469" y="101"/>
                </a:cubicBezTo>
                <a:cubicBezTo>
                  <a:pt x="469" y="95"/>
                  <a:pt x="462" y="99"/>
                  <a:pt x="461" y="97"/>
                </a:cubicBezTo>
                <a:cubicBezTo>
                  <a:pt x="459" y="102"/>
                  <a:pt x="462" y="102"/>
                  <a:pt x="458" y="105"/>
                </a:cubicBezTo>
                <a:cubicBezTo>
                  <a:pt x="451" y="105"/>
                  <a:pt x="456" y="99"/>
                  <a:pt x="451" y="92"/>
                </a:cubicBezTo>
                <a:cubicBezTo>
                  <a:pt x="452" y="90"/>
                  <a:pt x="452" y="90"/>
                  <a:pt x="452" y="90"/>
                </a:cubicBezTo>
                <a:cubicBezTo>
                  <a:pt x="450" y="89"/>
                  <a:pt x="450" y="83"/>
                  <a:pt x="446" y="86"/>
                </a:cubicBezTo>
                <a:cubicBezTo>
                  <a:pt x="445" y="90"/>
                  <a:pt x="448" y="90"/>
                  <a:pt x="448" y="92"/>
                </a:cubicBezTo>
                <a:cubicBezTo>
                  <a:pt x="447" y="94"/>
                  <a:pt x="446" y="85"/>
                  <a:pt x="443" y="88"/>
                </a:cubicBezTo>
                <a:cubicBezTo>
                  <a:pt x="444" y="94"/>
                  <a:pt x="448" y="97"/>
                  <a:pt x="452" y="98"/>
                </a:cubicBezTo>
                <a:cubicBezTo>
                  <a:pt x="451" y="99"/>
                  <a:pt x="450" y="101"/>
                  <a:pt x="450" y="103"/>
                </a:cubicBezTo>
                <a:cubicBezTo>
                  <a:pt x="441" y="96"/>
                  <a:pt x="431" y="87"/>
                  <a:pt x="420" y="88"/>
                </a:cubicBezTo>
                <a:cubicBezTo>
                  <a:pt x="424" y="96"/>
                  <a:pt x="418" y="87"/>
                  <a:pt x="417" y="95"/>
                </a:cubicBezTo>
                <a:cubicBezTo>
                  <a:pt x="418" y="90"/>
                  <a:pt x="414" y="94"/>
                  <a:pt x="411" y="91"/>
                </a:cubicBezTo>
                <a:cubicBezTo>
                  <a:pt x="409" y="96"/>
                  <a:pt x="416" y="96"/>
                  <a:pt x="413" y="100"/>
                </a:cubicBezTo>
                <a:cubicBezTo>
                  <a:pt x="408" y="97"/>
                  <a:pt x="402" y="86"/>
                  <a:pt x="395" y="86"/>
                </a:cubicBezTo>
                <a:cubicBezTo>
                  <a:pt x="395" y="89"/>
                  <a:pt x="397" y="89"/>
                  <a:pt x="397" y="90"/>
                </a:cubicBezTo>
                <a:cubicBezTo>
                  <a:pt x="392" y="88"/>
                  <a:pt x="388" y="74"/>
                  <a:pt x="383" y="82"/>
                </a:cubicBezTo>
                <a:cubicBezTo>
                  <a:pt x="385" y="86"/>
                  <a:pt x="387" y="89"/>
                  <a:pt x="389" y="93"/>
                </a:cubicBezTo>
                <a:cubicBezTo>
                  <a:pt x="389" y="93"/>
                  <a:pt x="388" y="93"/>
                  <a:pt x="386" y="94"/>
                </a:cubicBezTo>
                <a:cubicBezTo>
                  <a:pt x="387" y="99"/>
                  <a:pt x="387" y="99"/>
                  <a:pt x="387" y="99"/>
                </a:cubicBezTo>
                <a:cubicBezTo>
                  <a:pt x="381" y="99"/>
                  <a:pt x="384" y="89"/>
                  <a:pt x="382" y="84"/>
                </a:cubicBezTo>
                <a:cubicBezTo>
                  <a:pt x="378" y="89"/>
                  <a:pt x="378" y="89"/>
                  <a:pt x="378" y="89"/>
                </a:cubicBezTo>
                <a:cubicBezTo>
                  <a:pt x="371" y="91"/>
                  <a:pt x="365" y="87"/>
                  <a:pt x="362" y="79"/>
                </a:cubicBezTo>
                <a:cubicBezTo>
                  <a:pt x="361" y="79"/>
                  <a:pt x="356" y="78"/>
                  <a:pt x="358" y="83"/>
                </a:cubicBezTo>
                <a:cubicBezTo>
                  <a:pt x="360" y="91"/>
                  <a:pt x="361" y="96"/>
                  <a:pt x="367" y="97"/>
                </a:cubicBezTo>
                <a:cubicBezTo>
                  <a:pt x="369" y="92"/>
                  <a:pt x="363" y="91"/>
                  <a:pt x="365" y="91"/>
                </a:cubicBezTo>
                <a:cubicBezTo>
                  <a:pt x="367" y="92"/>
                  <a:pt x="373" y="89"/>
                  <a:pt x="374" y="94"/>
                </a:cubicBezTo>
                <a:cubicBezTo>
                  <a:pt x="367" y="92"/>
                  <a:pt x="367" y="92"/>
                  <a:pt x="367" y="92"/>
                </a:cubicBezTo>
                <a:cubicBezTo>
                  <a:pt x="366" y="99"/>
                  <a:pt x="370" y="93"/>
                  <a:pt x="371" y="97"/>
                </a:cubicBezTo>
                <a:cubicBezTo>
                  <a:pt x="368" y="102"/>
                  <a:pt x="365" y="95"/>
                  <a:pt x="362" y="98"/>
                </a:cubicBezTo>
                <a:cubicBezTo>
                  <a:pt x="362" y="98"/>
                  <a:pt x="362" y="98"/>
                  <a:pt x="362" y="98"/>
                </a:cubicBezTo>
                <a:cubicBezTo>
                  <a:pt x="357" y="96"/>
                  <a:pt x="358" y="98"/>
                  <a:pt x="353" y="94"/>
                </a:cubicBezTo>
                <a:cubicBezTo>
                  <a:pt x="353" y="87"/>
                  <a:pt x="355" y="90"/>
                  <a:pt x="358" y="88"/>
                </a:cubicBezTo>
                <a:cubicBezTo>
                  <a:pt x="349" y="87"/>
                  <a:pt x="338" y="73"/>
                  <a:pt x="328" y="83"/>
                </a:cubicBezTo>
                <a:cubicBezTo>
                  <a:pt x="333" y="90"/>
                  <a:pt x="333" y="90"/>
                  <a:pt x="333" y="90"/>
                </a:cubicBezTo>
                <a:cubicBezTo>
                  <a:pt x="330" y="91"/>
                  <a:pt x="324" y="84"/>
                  <a:pt x="324" y="92"/>
                </a:cubicBezTo>
                <a:cubicBezTo>
                  <a:pt x="328" y="90"/>
                  <a:pt x="326" y="95"/>
                  <a:pt x="328" y="97"/>
                </a:cubicBezTo>
                <a:cubicBezTo>
                  <a:pt x="328" y="96"/>
                  <a:pt x="328" y="96"/>
                  <a:pt x="328" y="96"/>
                </a:cubicBezTo>
                <a:cubicBezTo>
                  <a:pt x="328" y="96"/>
                  <a:pt x="330" y="98"/>
                  <a:pt x="329" y="99"/>
                </a:cubicBezTo>
                <a:cubicBezTo>
                  <a:pt x="326" y="94"/>
                  <a:pt x="322" y="92"/>
                  <a:pt x="319" y="89"/>
                </a:cubicBezTo>
                <a:cubicBezTo>
                  <a:pt x="320" y="91"/>
                  <a:pt x="317" y="93"/>
                  <a:pt x="316" y="94"/>
                </a:cubicBezTo>
                <a:cubicBezTo>
                  <a:pt x="313" y="93"/>
                  <a:pt x="317" y="91"/>
                  <a:pt x="317" y="88"/>
                </a:cubicBezTo>
                <a:cubicBezTo>
                  <a:pt x="315" y="88"/>
                  <a:pt x="313" y="83"/>
                  <a:pt x="311" y="87"/>
                </a:cubicBezTo>
                <a:cubicBezTo>
                  <a:pt x="309" y="91"/>
                  <a:pt x="314" y="91"/>
                  <a:pt x="314" y="95"/>
                </a:cubicBezTo>
                <a:cubicBezTo>
                  <a:pt x="306" y="88"/>
                  <a:pt x="306" y="88"/>
                  <a:pt x="306" y="88"/>
                </a:cubicBezTo>
                <a:cubicBezTo>
                  <a:pt x="306" y="89"/>
                  <a:pt x="306" y="89"/>
                  <a:pt x="306" y="89"/>
                </a:cubicBezTo>
                <a:cubicBezTo>
                  <a:pt x="305" y="87"/>
                  <a:pt x="304" y="86"/>
                  <a:pt x="303" y="87"/>
                </a:cubicBezTo>
                <a:cubicBezTo>
                  <a:pt x="302" y="90"/>
                  <a:pt x="304" y="91"/>
                  <a:pt x="305" y="90"/>
                </a:cubicBezTo>
                <a:cubicBezTo>
                  <a:pt x="300" y="94"/>
                  <a:pt x="297" y="80"/>
                  <a:pt x="293" y="89"/>
                </a:cubicBezTo>
                <a:cubicBezTo>
                  <a:pt x="290" y="86"/>
                  <a:pt x="290" y="86"/>
                  <a:pt x="290" y="86"/>
                </a:cubicBezTo>
                <a:cubicBezTo>
                  <a:pt x="290" y="87"/>
                  <a:pt x="289" y="88"/>
                  <a:pt x="290" y="88"/>
                </a:cubicBezTo>
                <a:cubicBezTo>
                  <a:pt x="287" y="85"/>
                  <a:pt x="287" y="85"/>
                  <a:pt x="287" y="85"/>
                </a:cubicBezTo>
                <a:cubicBezTo>
                  <a:pt x="282" y="82"/>
                  <a:pt x="285" y="92"/>
                  <a:pt x="284" y="93"/>
                </a:cubicBezTo>
                <a:cubicBezTo>
                  <a:pt x="284" y="93"/>
                  <a:pt x="284" y="93"/>
                  <a:pt x="284" y="93"/>
                </a:cubicBezTo>
                <a:cubicBezTo>
                  <a:pt x="282" y="94"/>
                  <a:pt x="281" y="97"/>
                  <a:pt x="282" y="97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5" y="88"/>
                  <a:pt x="268" y="86"/>
                  <a:pt x="268" y="76"/>
                </a:cubicBezTo>
                <a:cubicBezTo>
                  <a:pt x="267" y="77"/>
                  <a:pt x="265" y="79"/>
                  <a:pt x="266" y="80"/>
                </a:cubicBezTo>
                <a:cubicBezTo>
                  <a:pt x="262" y="79"/>
                  <a:pt x="267" y="88"/>
                  <a:pt x="260" y="86"/>
                </a:cubicBezTo>
                <a:cubicBezTo>
                  <a:pt x="260" y="88"/>
                  <a:pt x="261" y="88"/>
                  <a:pt x="262" y="88"/>
                </a:cubicBezTo>
                <a:cubicBezTo>
                  <a:pt x="260" y="88"/>
                  <a:pt x="260" y="88"/>
                  <a:pt x="259" y="87"/>
                </a:cubicBezTo>
                <a:cubicBezTo>
                  <a:pt x="259" y="88"/>
                  <a:pt x="259" y="89"/>
                  <a:pt x="259" y="90"/>
                </a:cubicBezTo>
                <a:cubicBezTo>
                  <a:pt x="259" y="87"/>
                  <a:pt x="256" y="87"/>
                  <a:pt x="255" y="88"/>
                </a:cubicBezTo>
                <a:cubicBezTo>
                  <a:pt x="257" y="94"/>
                  <a:pt x="257" y="94"/>
                  <a:pt x="257" y="94"/>
                </a:cubicBezTo>
                <a:cubicBezTo>
                  <a:pt x="255" y="91"/>
                  <a:pt x="254" y="91"/>
                  <a:pt x="252" y="91"/>
                </a:cubicBezTo>
                <a:cubicBezTo>
                  <a:pt x="253" y="95"/>
                  <a:pt x="253" y="95"/>
                  <a:pt x="253" y="95"/>
                </a:cubicBezTo>
                <a:cubicBezTo>
                  <a:pt x="249" y="94"/>
                  <a:pt x="253" y="87"/>
                  <a:pt x="248" y="90"/>
                </a:cubicBezTo>
                <a:cubicBezTo>
                  <a:pt x="253" y="87"/>
                  <a:pt x="253" y="87"/>
                  <a:pt x="253" y="87"/>
                </a:cubicBezTo>
                <a:cubicBezTo>
                  <a:pt x="247" y="85"/>
                  <a:pt x="250" y="77"/>
                  <a:pt x="247" y="74"/>
                </a:cubicBezTo>
                <a:cubicBezTo>
                  <a:pt x="242" y="67"/>
                  <a:pt x="234" y="78"/>
                  <a:pt x="230" y="66"/>
                </a:cubicBezTo>
                <a:cubicBezTo>
                  <a:pt x="229" y="70"/>
                  <a:pt x="230" y="71"/>
                  <a:pt x="228" y="75"/>
                </a:cubicBezTo>
                <a:cubicBezTo>
                  <a:pt x="232" y="77"/>
                  <a:pt x="234" y="78"/>
                  <a:pt x="235" y="84"/>
                </a:cubicBezTo>
                <a:cubicBezTo>
                  <a:pt x="242" y="90"/>
                  <a:pt x="237" y="69"/>
                  <a:pt x="245" y="78"/>
                </a:cubicBezTo>
                <a:cubicBezTo>
                  <a:pt x="244" y="84"/>
                  <a:pt x="242" y="84"/>
                  <a:pt x="240" y="81"/>
                </a:cubicBezTo>
                <a:cubicBezTo>
                  <a:pt x="240" y="85"/>
                  <a:pt x="242" y="88"/>
                  <a:pt x="244" y="91"/>
                </a:cubicBezTo>
                <a:cubicBezTo>
                  <a:pt x="239" y="88"/>
                  <a:pt x="233" y="93"/>
                  <a:pt x="230" y="93"/>
                </a:cubicBezTo>
                <a:cubicBezTo>
                  <a:pt x="229" y="90"/>
                  <a:pt x="225" y="87"/>
                  <a:pt x="224" y="88"/>
                </a:cubicBezTo>
                <a:cubicBezTo>
                  <a:pt x="224" y="85"/>
                  <a:pt x="217" y="82"/>
                  <a:pt x="220" y="76"/>
                </a:cubicBezTo>
                <a:cubicBezTo>
                  <a:pt x="215" y="74"/>
                  <a:pt x="216" y="85"/>
                  <a:pt x="212" y="77"/>
                </a:cubicBezTo>
                <a:cubicBezTo>
                  <a:pt x="214" y="83"/>
                  <a:pt x="209" y="81"/>
                  <a:pt x="211" y="86"/>
                </a:cubicBezTo>
                <a:cubicBezTo>
                  <a:pt x="212" y="81"/>
                  <a:pt x="217" y="90"/>
                  <a:pt x="220" y="93"/>
                </a:cubicBezTo>
                <a:cubicBezTo>
                  <a:pt x="213" y="96"/>
                  <a:pt x="213" y="96"/>
                  <a:pt x="213" y="96"/>
                </a:cubicBezTo>
                <a:cubicBezTo>
                  <a:pt x="214" y="95"/>
                  <a:pt x="212" y="91"/>
                  <a:pt x="211" y="90"/>
                </a:cubicBezTo>
                <a:cubicBezTo>
                  <a:pt x="210" y="95"/>
                  <a:pt x="210" y="95"/>
                  <a:pt x="210" y="95"/>
                </a:cubicBezTo>
                <a:cubicBezTo>
                  <a:pt x="209" y="83"/>
                  <a:pt x="198" y="104"/>
                  <a:pt x="195" y="90"/>
                </a:cubicBezTo>
                <a:cubicBezTo>
                  <a:pt x="197" y="91"/>
                  <a:pt x="199" y="87"/>
                  <a:pt x="200" y="93"/>
                </a:cubicBezTo>
                <a:cubicBezTo>
                  <a:pt x="204" y="89"/>
                  <a:pt x="199" y="84"/>
                  <a:pt x="201" y="80"/>
                </a:cubicBezTo>
                <a:cubicBezTo>
                  <a:pt x="194" y="75"/>
                  <a:pt x="185" y="83"/>
                  <a:pt x="178" y="74"/>
                </a:cubicBezTo>
                <a:cubicBezTo>
                  <a:pt x="179" y="78"/>
                  <a:pt x="183" y="78"/>
                  <a:pt x="183" y="82"/>
                </a:cubicBezTo>
                <a:cubicBezTo>
                  <a:pt x="178" y="85"/>
                  <a:pt x="172" y="74"/>
                  <a:pt x="166" y="70"/>
                </a:cubicBezTo>
                <a:cubicBezTo>
                  <a:pt x="167" y="76"/>
                  <a:pt x="167" y="76"/>
                  <a:pt x="167" y="76"/>
                </a:cubicBezTo>
                <a:cubicBezTo>
                  <a:pt x="162" y="71"/>
                  <a:pt x="165" y="79"/>
                  <a:pt x="160" y="77"/>
                </a:cubicBezTo>
                <a:cubicBezTo>
                  <a:pt x="160" y="76"/>
                  <a:pt x="161" y="74"/>
                  <a:pt x="159" y="74"/>
                </a:cubicBezTo>
                <a:cubicBezTo>
                  <a:pt x="155" y="75"/>
                  <a:pt x="159" y="79"/>
                  <a:pt x="156" y="81"/>
                </a:cubicBezTo>
                <a:cubicBezTo>
                  <a:pt x="150" y="71"/>
                  <a:pt x="154" y="87"/>
                  <a:pt x="147" y="82"/>
                </a:cubicBezTo>
                <a:cubicBezTo>
                  <a:pt x="148" y="85"/>
                  <a:pt x="148" y="85"/>
                  <a:pt x="148" y="85"/>
                </a:cubicBezTo>
                <a:cubicBezTo>
                  <a:pt x="142" y="81"/>
                  <a:pt x="136" y="90"/>
                  <a:pt x="130" y="92"/>
                </a:cubicBezTo>
                <a:cubicBezTo>
                  <a:pt x="131" y="90"/>
                  <a:pt x="135" y="91"/>
                  <a:pt x="134" y="85"/>
                </a:cubicBezTo>
                <a:cubicBezTo>
                  <a:pt x="127" y="84"/>
                  <a:pt x="127" y="84"/>
                  <a:pt x="127" y="84"/>
                </a:cubicBezTo>
                <a:cubicBezTo>
                  <a:pt x="126" y="86"/>
                  <a:pt x="123" y="86"/>
                  <a:pt x="126" y="89"/>
                </a:cubicBezTo>
                <a:cubicBezTo>
                  <a:pt x="127" y="90"/>
                  <a:pt x="127" y="89"/>
                  <a:pt x="128" y="88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0" y="89"/>
                  <a:pt x="127" y="83"/>
                  <a:pt x="127" y="77"/>
                </a:cubicBezTo>
                <a:cubicBezTo>
                  <a:pt x="123" y="79"/>
                  <a:pt x="122" y="74"/>
                  <a:pt x="119" y="74"/>
                </a:cubicBezTo>
                <a:cubicBezTo>
                  <a:pt x="118" y="80"/>
                  <a:pt x="124" y="80"/>
                  <a:pt x="122" y="86"/>
                </a:cubicBezTo>
                <a:cubicBezTo>
                  <a:pt x="120" y="89"/>
                  <a:pt x="113" y="85"/>
                  <a:pt x="110" y="80"/>
                </a:cubicBezTo>
                <a:cubicBezTo>
                  <a:pt x="107" y="93"/>
                  <a:pt x="96" y="84"/>
                  <a:pt x="97" y="94"/>
                </a:cubicBezTo>
                <a:cubicBezTo>
                  <a:pt x="97" y="93"/>
                  <a:pt x="96" y="90"/>
                  <a:pt x="94" y="91"/>
                </a:cubicBezTo>
                <a:cubicBezTo>
                  <a:pt x="95" y="94"/>
                  <a:pt x="95" y="94"/>
                  <a:pt x="95" y="94"/>
                </a:cubicBezTo>
                <a:cubicBezTo>
                  <a:pt x="91" y="99"/>
                  <a:pt x="90" y="85"/>
                  <a:pt x="87" y="88"/>
                </a:cubicBezTo>
                <a:cubicBezTo>
                  <a:pt x="87" y="90"/>
                  <a:pt x="88" y="90"/>
                  <a:pt x="89" y="93"/>
                </a:cubicBezTo>
                <a:cubicBezTo>
                  <a:pt x="83" y="96"/>
                  <a:pt x="77" y="82"/>
                  <a:pt x="71" y="89"/>
                </a:cubicBezTo>
                <a:cubicBezTo>
                  <a:pt x="72" y="90"/>
                  <a:pt x="72" y="91"/>
                  <a:pt x="73" y="90"/>
                </a:cubicBezTo>
                <a:cubicBezTo>
                  <a:pt x="73" y="91"/>
                  <a:pt x="72" y="91"/>
                  <a:pt x="69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66" y="74"/>
                  <a:pt x="63" y="92"/>
                  <a:pt x="57" y="89"/>
                </a:cubicBezTo>
                <a:cubicBezTo>
                  <a:pt x="58" y="91"/>
                  <a:pt x="62" y="91"/>
                  <a:pt x="60" y="94"/>
                </a:cubicBezTo>
                <a:cubicBezTo>
                  <a:pt x="57" y="95"/>
                  <a:pt x="55" y="83"/>
                  <a:pt x="52" y="89"/>
                </a:cubicBezTo>
                <a:cubicBezTo>
                  <a:pt x="54" y="90"/>
                  <a:pt x="55" y="96"/>
                  <a:pt x="57" y="97"/>
                </a:cubicBezTo>
                <a:cubicBezTo>
                  <a:pt x="54" y="98"/>
                  <a:pt x="53" y="102"/>
                  <a:pt x="51" y="98"/>
                </a:cubicBezTo>
                <a:cubicBezTo>
                  <a:pt x="50" y="98"/>
                  <a:pt x="50" y="100"/>
                  <a:pt x="51" y="101"/>
                </a:cubicBezTo>
                <a:cubicBezTo>
                  <a:pt x="48" y="98"/>
                  <a:pt x="46" y="101"/>
                  <a:pt x="45" y="103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0" y="94"/>
                  <a:pt x="40" y="105"/>
                  <a:pt x="36" y="106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5" y="108"/>
                  <a:pt x="32" y="105"/>
                  <a:pt x="30" y="110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29" y="111"/>
                  <a:pt x="27" y="119"/>
                  <a:pt x="24" y="114"/>
                </a:cubicBezTo>
                <a:cubicBezTo>
                  <a:pt x="23" y="115"/>
                  <a:pt x="28" y="120"/>
                  <a:pt x="25" y="121"/>
                </a:cubicBezTo>
                <a:cubicBezTo>
                  <a:pt x="23" y="119"/>
                  <a:pt x="20" y="118"/>
                  <a:pt x="20" y="122"/>
                </a:cubicBezTo>
                <a:cubicBezTo>
                  <a:pt x="21" y="123"/>
                  <a:pt x="22" y="125"/>
                  <a:pt x="22" y="123"/>
                </a:cubicBezTo>
                <a:cubicBezTo>
                  <a:pt x="23" y="123"/>
                  <a:pt x="22" y="122"/>
                  <a:pt x="22" y="121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3" y="127"/>
                  <a:pt x="21" y="122"/>
                  <a:pt x="19" y="125"/>
                </a:cubicBezTo>
                <a:cubicBezTo>
                  <a:pt x="20" y="127"/>
                  <a:pt x="22" y="128"/>
                  <a:pt x="23" y="130"/>
                </a:cubicBezTo>
                <a:cubicBezTo>
                  <a:pt x="19" y="128"/>
                  <a:pt x="16" y="127"/>
                  <a:pt x="13" y="126"/>
                </a:cubicBezTo>
                <a:cubicBezTo>
                  <a:pt x="12" y="124"/>
                  <a:pt x="12" y="122"/>
                  <a:pt x="9" y="120"/>
                </a:cubicBezTo>
                <a:cubicBezTo>
                  <a:pt x="9" y="119"/>
                  <a:pt x="10" y="118"/>
                  <a:pt x="11" y="117"/>
                </a:cubicBezTo>
                <a:cubicBezTo>
                  <a:pt x="10" y="112"/>
                  <a:pt x="6" y="113"/>
                  <a:pt x="5" y="113"/>
                </a:cubicBezTo>
                <a:cubicBezTo>
                  <a:pt x="5" y="112"/>
                  <a:pt x="6" y="112"/>
                  <a:pt x="6" y="111"/>
                </a:cubicBezTo>
                <a:cubicBezTo>
                  <a:pt x="6" y="111"/>
                  <a:pt x="6" y="110"/>
                  <a:pt x="5" y="110"/>
                </a:cubicBezTo>
                <a:cubicBezTo>
                  <a:pt x="7" y="109"/>
                  <a:pt x="7" y="109"/>
                  <a:pt x="7" y="109"/>
                </a:cubicBezTo>
                <a:cubicBezTo>
                  <a:pt x="3" y="108"/>
                  <a:pt x="3" y="105"/>
                  <a:pt x="4" y="103"/>
                </a:cubicBezTo>
                <a:cubicBezTo>
                  <a:pt x="4" y="100"/>
                  <a:pt x="4" y="98"/>
                  <a:pt x="0" y="97"/>
                </a:cubicBezTo>
                <a:cubicBezTo>
                  <a:pt x="2" y="97"/>
                  <a:pt x="5" y="99"/>
                  <a:pt x="7" y="101"/>
                </a:cubicBezTo>
                <a:cubicBezTo>
                  <a:pt x="10" y="101"/>
                  <a:pt x="8" y="98"/>
                  <a:pt x="9" y="96"/>
                </a:cubicBezTo>
                <a:cubicBezTo>
                  <a:pt x="7" y="95"/>
                  <a:pt x="5" y="94"/>
                  <a:pt x="3" y="94"/>
                </a:cubicBezTo>
                <a:cubicBezTo>
                  <a:pt x="10" y="92"/>
                  <a:pt x="0" y="89"/>
                  <a:pt x="3" y="84"/>
                </a:cubicBezTo>
                <a:cubicBezTo>
                  <a:pt x="7" y="84"/>
                  <a:pt x="8" y="81"/>
                  <a:pt x="9" y="77"/>
                </a:cubicBezTo>
                <a:cubicBezTo>
                  <a:pt x="10" y="73"/>
                  <a:pt x="11" y="69"/>
                  <a:pt x="13" y="68"/>
                </a:cubicBezTo>
                <a:cubicBezTo>
                  <a:pt x="20" y="67"/>
                  <a:pt x="12" y="74"/>
                  <a:pt x="17" y="76"/>
                </a:cubicBezTo>
                <a:cubicBezTo>
                  <a:pt x="21" y="75"/>
                  <a:pt x="18" y="72"/>
                  <a:pt x="20" y="70"/>
                </a:cubicBezTo>
                <a:cubicBezTo>
                  <a:pt x="23" y="76"/>
                  <a:pt x="23" y="76"/>
                  <a:pt x="23" y="76"/>
                </a:cubicBezTo>
                <a:cubicBezTo>
                  <a:pt x="27" y="76"/>
                  <a:pt x="21" y="70"/>
                  <a:pt x="24" y="72"/>
                </a:cubicBezTo>
                <a:cubicBezTo>
                  <a:pt x="26" y="67"/>
                  <a:pt x="23" y="70"/>
                  <a:pt x="20" y="65"/>
                </a:cubicBezTo>
                <a:cubicBezTo>
                  <a:pt x="22" y="66"/>
                  <a:pt x="26" y="68"/>
                  <a:pt x="27" y="65"/>
                </a:cubicBezTo>
                <a:cubicBezTo>
                  <a:pt x="26" y="63"/>
                  <a:pt x="22" y="64"/>
                  <a:pt x="24" y="62"/>
                </a:cubicBezTo>
                <a:cubicBezTo>
                  <a:pt x="35" y="63"/>
                  <a:pt x="36" y="55"/>
                  <a:pt x="46" y="54"/>
                </a:cubicBezTo>
                <a:cubicBezTo>
                  <a:pt x="44" y="51"/>
                  <a:pt x="44" y="51"/>
                  <a:pt x="44" y="51"/>
                </a:cubicBezTo>
                <a:cubicBezTo>
                  <a:pt x="45" y="52"/>
                  <a:pt x="46" y="53"/>
                  <a:pt x="47" y="52"/>
                </a:cubicBezTo>
                <a:cubicBezTo>
                  <a:pt x="46" y="50"/>
                  <a:pt x="46" y="50"/>
                  <a:pt x="46" y="50"/>
                </a:cubicBezTo>
                <a:cubicBezTo>
                  <a:pt x="48" y="49"/>
                  <a:pt x="58" y="52"/>
                  <a:pt x="63" y="50"/>
                </a:cubicBezTo>
                <a:cubicBezTo>
                  <a:pt x="60" y="47"/>
                  <a:pt x="60" y="47"/>
                  <a:pt x="60" y="47"/>
                </a:cubicBezTo>
                <a:cubicBezTo>
                  <a:pt x="66" y="51"/>
                  <a:pt x="66" y="51"/>
                  <a:pt x="66" y="51"/>
                </a:cubicBezTo>
                <a:cubicBezTo>
                  <a:pt x="64" y="45"/>
                  <a:pt x="64" y="45"/>
                  <a:pt x="64" y="45"/>
                </a:cubicBezTo>
                <a:cubicBezTo>
                  <a:pt x="67" y="50"/>
                  <a:pt x="73" y="46"/>
                  <a:pt x="78" y="47"/>
                </a:cubicBezTo>
                <a:cubicBezTo>
                  <a:pt x="78" y="43"/>
                  <a:pt x="78" y="43"/>
                  <a:pt x="78" y="43"/>
                </a:cubicBezTo>
                <a:cubicBezTo>
                  <a:pt x="81" y="45"/>
                  <a:pt x="81" y="45"/>
                  <a:pt x="81" y="45"/>
                </a:cubicBezTo>
                <a:cubicBezTo>
                  <a:pt x="80" y="42"/>
                  <a:pt x="80" y="42"/>
                  <a:pt x="80" y="42"/>
                </a:cubicBezTo>
                <a:cubicBezTo>
                  <a:pt x="83" y="42"/>
                  <a:pt x="87" y="48"/>
                  <a:pt x="90" y="45"/>
                </a:cubicBezTo>
                <a:cubicBezTo>
                  <a:pt x="88" y="46"/>
                  <a:pt x="87" y="40"/>
                  <a:pt x="87" y="38"/>
                </a:cubicBezTo>
                <a:close/>
                <a:moveTo>
                  <a:pt x="211" y="42"/>
                </a:moveTo>
                <a:cubicBezTo>
                  <a:pt x="212" y="42"/>
                  <a:pt x="212" y="42"/>
                  <a:pt x="212" y="42"/>
                </a:cubicBezTo>
                <a:cubicBezTo>
                  <a:pt x="212" y="42"/>
                  <a:pt x="211" y="42"/>
                  <a:pt x="211" y="42"/>
                </a:cubicBezTo>
                <a:cubicBezTo>
                  <a:pt x="209" y="42"/>
                  <a:pt x="209" y="42"/>
                  <a:pt x="209" y="42"/>
                </a:cubicBezTo>
                <a:cubicBezTo>
                  <a:pt x="209" y="45"/>
                  <a:pt x="210" y="43"/>
                  <a:pt x="211" y="42"/>
                </a:cubicBezTo>
                <a:close/>
                <a:moveTo>
                  <a:pt x="403" y="71"/>
                </a:moveTo>
                <a:cubicBezTo>
                  <a:pt x="400" y="69"/>
                  <a:pt x="400" y="69"/>
                  <a:pt x="400" y="69"/>
                </a:cubicBezTo>
                <a:cubicBezTo>
                  <a:pt x="401" y="69"/>
                  <a:pt x="403" y="71"/>
                  <a:pt x="402" y="69"/>
                </a:cubicBezTo>
                <a:cubicBezTo>
                  <a:pt x="403" y="69"/>
                  <a:pt x="404" y="69"/>
                  <a:pt x="403" y="71"/>
                </a:cubicBezTo>
                <a:close/>
                <a:moveTo>
                  <a:pt x="206" y="78"/>
                </a:moveTo>
                <a:cubicBezTo>
                  <a:pt x="208" y="81"/>
                  <a:pt x="208" y="81"/>
                  <a:pt x="208" y="81"/>
                </a:cubicBezTo>
                <a:cubicBezTo>
                  <a:pt x="209" y="78"/>
                  <a:pt x="209" y="78"/>
                  <a:pt x="209" y="78"/>
                </a:cubicBezTo>
                <a:lnTo>
                  <a:pt x="206" y="78"/>
                </a:lnTo>
                <a:close/>
                <a:moveTo>
                  <a:pt x="179" y="79"/>
                </a:moveTo>
                <a:cubicBezTo>
                  <a:pt x="182" y="81"/>
                  <a:pt x="182" y="81"/>
                  <a:pt x="182" y="81"/>
                </a:cubicBezTo>
                <a:cubicBezTo>
                  <a:pt x="182" y="80"/>
                  <a:pt x="182" y="80"/>
                  <a:pt x="182" y="80"/>
                </a:cubicBezTo>
                <a:cubicBezTo>
                  <a:pt x="179" y="78"/>
                  <a:pt x="179" y="78"/>
                  <a:pt x="179" y="78"/>
                </a:cubicBezTo>
                <a:lnTo>
                  <a:pt x="179" y="79"/>
                </a:lnTo>
                <a:close/>
                <a:moveTo>
                  <a:pt x="140" y="47"/>
                </a:moveTo>
                <a:cubicBezTo>
                  <a:pt x="142" y="53"/>
                  <a:pt x="143" y="47"/>
                  <a:pt x="146" y="49"/>
                </a:cubicBezTo>
                <a:cubicBezTo>
                  <a:pt x="146" y="50"/>
                  <a:pt x="146" y="50"/>
                  <a:pt x="146" y="50"/>
                </a:cubicBezTo>
                <a:cubicBezTo>
                  <a:pt x="146" y="50"/>
                  <a:pt x="146" y="49"/>
                  <a:pt x="146" y="49"/>
                </a:cubicBezTo>
                <a:cubicBezTo>
                  <a:pt x="144" y="47"/>
                  <a:pt x="142" y="41"/>
                  <a:pt x="140" y="47"/>
                </a:cubicBezTo>
                <a:close/>
                <a:moveTo>
                  <a:pt x="204" y="49"/>
                </a:moveTo>
                <a:cubicBezTo>
                  <a:pt x="204" y="46"/>
                  <a:pt x="200" y="45"/>
                  <a:pt x="199" y="42"/>
                </a:cubicBezTo>
                <a:cubicBezTo>
                  <a:pt x="198" y="43"/>
                  <a:pt x="200" y="46"/>
                  <a:pt x="200" y="49"/>
                </a:cubicBezTo>
                <a:cubicBezTo>
                  <a:pt x="200" y="49"/>
                  <a:pt x="199" y="49"/>
                  <a:pt x="198" y="48"/>
                </a:cubicBezTo>
                <a:cubicBezTo>
                  <a:pt x="199" y="56"/>
                  <a:pt x="201" y="45"/>
                  <a:pt x="204" y="49"/>
                </a:cubicBezTo>
                <a:close/>
                <a:moveTo>
                  <a:pt x="270" y="55"/>
                </a:moveTo>
                <a:cubicBezTo>
                  <a:pt x="268" y="52"/>
                  <a:pt x="268" y="52"/>
                  <a:pt x="268" y="52"/>
                </a:cubicBezTo>
                <a:cubicBezTo>
                  <a:pt x="269" y="52"/>
                  <a:pt x="269" y="52"/>
                  <a:pt x="269" y="52"/>
                </a:cubicBezTo>
                <a:lnTo>
                  <a:pt x="270" y="55"/>
                </a:lnTo>
                <a:close/>
                <a:moveTo>
                  <a:pt x="284" y="53"/>
                </a:moveTo>
                <a:cubicBezTo>
                  <a:pt x="287" y="53"/>
                  <a:pt x="290" y="58"/>
                  <a:pt x="289" y="62"/>
                </a:cubicBezTo>
                <a:cubicBezTo>
                  <a:pt x="286" y="61"/>
                  <a:pt x="282" y="61"/>
                  <a:pt x="281" y="56"/>
                </a:cubicBezTo>
                <a:cubicBezTo>
                  <a:pt x="282" y="59"/>
                  <a:pt x="281" y="49"/>
                  <a:pt x="284" y="53"/>
                </a:cubicBezTo>
                <a:close/>
                <a:moveTo>
                  <a:pt x="170" y="56"/>
                </a:moveTo>
                <a:cubicBezTo>
                  <a:pt x="172" y="57"/>
                  <a:pt x="175" y="66"/>
                  <a:pt x="178" y="61"/>
                </a:cubicBezTo>
                <a:cubicBezTo>
                  <a:pt x="175" y="59"/>
                  <a:pt x="175" y="59"/>
                  <a:pt x="175" y="59"/>
                </a:cubicBezTo>
                <a:cubicBezTo>
                  <a:pt x="176" y="59"/>
                  <a:pt x="176" y="59"/>
                  <a:pt x="176" y="59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6" y="64"/>
                  <a:pt x="171" y="56"/>
                  <a:pt x="170" y="56"/>
                </a:cubicBezTo>
                <a:close/>
                <a:moveTo>
                  <a:pt x="310" y="61"/>
                </a:moveTo>
                <a:cubicBezTo>
                  <a:pt x="311" y="62"/>
                  <a:pt x="315" y="65"/>
                  <a:pt x="314" y="71"/>
                </a:cubicBezTo>
                <a:cubicBezTo>
                  <a:pt x="315" y="68"/>
                  <a:pt x="311" y="64"/>
                  <a:pt x="308" y="61"/>
                </a:cubicBezTo>
                <a:cubicBezTo>
                  <a:pt x="309" y="61"/>
                  <a:pt x="309" y="62"/>
                  <a:pt x="310" y="61"/>
                </a:cubicBezTo>
                <a:close/>
                <a:moveTo>
                  <a:pt x="308" y="68"/>
                </a:moveTo>
                <a:cubicBezTo>
                  <a:pt x="307" y="68"/>
                  <a:pt x="307" y="72"/>
                  <a:pt x="305" y="69"/>
                </a:cubicBezTo>
                <a:cubicBezTo>
                  <a:pt x="305" y="66"/>
                  <a:pt x="305" y="58"/>
                  <a:pt x="301" y="60"/>
                </a:cubicBezTo>
                <a:cubicBezTo>
                  <a:pt x="303" y="66"/>
                  <a:pt x="303" y="69"/>
                  <a:pt x="307" y="72"/>
                </a:cubicBezTo>
                <a:lnTo>
                  <a:pt x="308" y="68"/>
                </a:lnTo>
                <a:close/>
                <a:moveTo>
                  <a:pt x="303" y="55"/>
                </a:moveTo>
                <a:cubicBezTo>
                  <a:pt x="297" y="57"/>
                  <a:pt x="297" y="57"/>
                  <a:pt x="297" y="57"/>
                </a:cubicBezTo>
                <a:cubicBezTo>
                  <a:pt x="300" y="65"/>
                  <a:pt x="301" y="58"/>
                  <a:pt x="303" y="55"/>
                </a:cubicBezTo>
                <a:cubicBezTo>
                  <a:pt x="304" y="54"/>
                  <a:pt x="304" y="54"/>
                  <a:pt x="304" y="54"/>
                </a:cubicBezTo>
                <a:cubicBezTo>
                  <a:pt x="304" y="54"/>
                  <a:pt x="303" y="55"/>
                  <a:pt x="303" y="55"/>
                </a:cubicBezTo>
                <a:close/>
                <a:moveTo>
                  <a:pt x="339" y="60"/>
                </a:moveTo>
                <a:cubicBezTo>
                  <a:pt x="337" y="58"/>
                  <a:pt x="337" y="58"/>
                  <a:pt x="337" y="58"/>
                </a:cubicBezTo>
                <a:cubicBezTo>
                  <a:pt x="338" y="57"/>
                  <a:pt x="338" y="56"/>
                  <a:pt x="336" y="56"/>
                </a:cubicBezTo>
                <a:cubicBezTo>
                  <a:pt x="337" y="58"/>
                  <a:pt x="337" y="58"/>
                  <a:pt x="337" y="58"/>
                </a:cubicBezTo>
                <a:cubicBezTo>
                  <a:pt x="337" y="60"/>
                  <a:pt x="335" y="62"/>
                  <a:pt x="339" y="60"/>
                </a:cubicBezTo>
                <a:close/>
                <a:moveTo>
                  <a:pt x="307" y="56"/>
                </a:moveTo>
                <a:cubicBezTo>
                  <a:pt x="312" y="57"/>
                  <a:pt x="312" y="57"/>
                  <a:pt x="312" y="57"/>
                </a:cubicBezTo>
                <a:cubicBezTo>
                  <a:pt x="310" y="58"/>
                  <a:pt x="307" y="59"/>
                  <a:pt x="307" y="56"/>
                </a:cubicBezTo>
                <a:close/>
                <a:moveTo>
                  <a:pt x="329" y="64"/>
                </a:moveTo>
                <a:cubicBezTo>
                  <a:pt x="329" y="64"/>
                  <a:pt x="334" y="63"/>
                  <a:pt x="336" y="63"/>
                </a:cubicBezTo>
                <a:cubicBezTo>
                  <a:pt x="335" y="61"/>
                  <a:pt x="330" y="60"/>
                  <a:pt x="329" y="64"/>
                </a:cubicBezTo>
                <a:close/>
                <a:moveTo>
                  <a:pt x="435" y="84"/>
                </a:moveTo>
                <a:cubicBezTo>
                  <a:pt x="433" y="88"/>
                  <a:pt x="433" y="88"/>
                  <a:pt x="433" y="88"/>
                </a:cubicBezTo>
                <a:cubicBezTo>
                  <a:pt x="436" y="89"/>
                  <a:pt x="436" y="89"/>
                  <a:pt x="436" y="89"/>
                </a:cubicBezTo>
                <a:lnTo>
                  <a:pt x="435" y="84"/>
                </a:lnTo>
                <a:close/>
                <a:moveTo>
                  <a:pt x="404" y="83"/>
                </a:moveTo>
                <a:cubicBezTo>
                  <a:pt x="403" y="83"/>
                  <a:pt x="403" y="83"/>
                  <a:pt x="403" y="83"/>
                </a:cubicBezTo>
                <a:cubicBezTo>
                  <a:pt x="401" y="85"/>
                  <a:pt x="401" y="85"/>
                  <a:pt x="401" y="85"/>
                </a:cubicBezTo>
                <a:lnTo>
                  <a:pt x="404" y="83"/>
                </a:lnTo>
                <a:close/>
                <a:moveTo>
                  <a:pt x="369" y="81"/>
                </a:moveTo>
                <a:cubicBezTo>
                  <a:pt x="370" y="81"/>
                  <a:pt x="370" y="81"/>
                  <a:pt x="370" y="80"/>
                </a:cubicBezTo>
                <a:cubicBezTo>
                  <a:pt x="373" y="78"/>
                  <a:pt x="380" y="77"/>
                  <a:pt x="383" y="78"/>
                </a:cubicBezTo>
                <a:cubicBezTo>
                  <a:pt x="385" y="76"/>
                  <a:pt x="381" y="71"/>
                  <a:pt x="380" y="69"/>
                </a:cubicBezTo>
                <a:cubicBezTo>
                  <a:pt x="380" y="85"/>
                  <a:pt x="376" y="68"/>
                  <a:pt x="372" y="73"/>
                </a:cubicBezTo>
                <a:cubicBezTo>
                  <a:pt x="373" y="74"/>
                  <a:pt x="375" y="74"/>
                  <a:pt x="375" y="77"/>
                </a:cubicBezTo>
                <a:cubicBezTo>
                  <a:pt x="374" y="78"/>
                  <a:pt x="372" y="78"/>
                  <a:pt x="371" y="77"/>
                </a:cubicBezTo>
                <a:cubicBezTo>
                  <a:pt x="371" y="76"/>
                  <a:pt x="370" y="75"/>
                  <a:pt x="370" y="75"/>
                </a:cubicBezTo>
                <a:cubicBezTo>
                  <a:pt x="370" y="76"/>
                  <a:pt x="370" y="76"/>
                  <a:pt x="371" y="77"/>
                </a:cubicBezTo>
                <a:cubicBezTo>
                  <a:pt x="371" y="78"/>
                  <a:pt x="371" y="79"/>
                  <a:pt x="370" y="80"/>
                </a:cubicBezTo>
                <a:cubicBezTo>
                  <a:pt x="370" y="80"/>
                  <a:pt x="369" y="81"/>
                  <a:pt x="369" y="81"/>
                </a:cubicBezTo>
                <a:close/>
                <a:moveTo>
                  <a:pt x="326" y="77"/>
                </a:moveTo>
                <a:cubicBezTo>
                  <a:pt x="326" y="75"/>
                  <a:pt x="328" y="74"/>
                  <a:pt x="325" y="72"/>
                </a:cubicBezTo>
                <a:cubicBezTo>
                  <a:pt x="325" y="74"/>
                  <a:pt x="325" y="75"/>
                  <a:pt x="326" y="77"/>
                </a:cubicBezTo>
                <a:cubicBezTo>
                  <a:pt x="326" y="77"/>
                  <a:pt x="327" y="78"/>
                  <a:pt x="328" y="78"/>
                </a:cubicBezTo>
                <a:cubicBezTo>
                  <a:pt x="327" y="78"/>
                  <a:pt x="327" y="77"/>
                  <a:pt x="326" y="77"/>
                </a:cubicBezTo>
                <a:close/>
                <a:moveTo>
                  <a:pt x="328" y="85"/>
                </a:moveTo>
                <a:cubicBezTo>
                  <a:pt x="322" y="78"/>
                  <a:pt x="322" y="78"/>
                  <a:pt x="322" y="78"/>
                </a:cubicBezTo>
                <a:cubicBezTo>
                  <a:pt x="324" y="82"/>
                  <a:pt x="324" y="82"/>
                  <a:pt x="324" y="82"/>
                </a:cubicBezTo>
                <a:cubicBezTo>
                  <a:pt x="321" y="78"/>
                  <a:pt x="321" y="78"/>
                  <a:pt x="321" y="78"/>
                </a:cubicBezTo>
                <a:cubicBezTo>
                  <a:pt x="321" y="82"/>
                  <a:pt x="324" y="88"/>
                  <a:pt x="328" y="85"/>
                </a:cubicBezTo>
                <a:close/>
                <a:moveTo>
                  <a:pt x="313" y="79"/>
                </a:moveTo>
                <a:cubicBezTo>
                  <a:pt x="319" y="82"/>
                  <a:pt x="319" y="82"/>
                  <a:pt x="319" y="82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8" y="78"/>
                  <a:pt x="318" y="78"/>
                  <a:pt x="318" y="78"/>
                </a:cubicBezTo>
                <a:cubicBezTo>
                  <a:pt x="319" y="81"/>
                  <a:pt x="319" y="81"/>
                  <a:pt x="319" y="81"/>
                </a:cubicBezTo>
                <a:lnTo>
                  <a:pt x="313" y="79"/>
                </a:lnTo>
                <a:close/>
                <a:moveTo>
                  <a:pt x="260" y="69"/>
                </a:moveTo>
                <a:cubicBezTo>
                  <a:pt x="257" y="69"/>
                  <a:pt x="257" y="69"/>
                  <a:pt x="257" y="69"/>
                </a:cubicBezTo>
                <a:cubicBezTo>
                  <a:pt x="257" y="69"/>
                  <a:pt x="260" y="73"/>
                  <a:pt x="263" y="72"/>
                </a:cubicBezTo>
                <a:cubicBezTo>
                  <a:pt x="259" y="82"/>
                  <a:pt x="262" y="70"/>
                  <a:pt x="256" y="74"/>
                </a:cubicBezTo>
                <a:cubicBezTo>
                  <a:pt x="263" y="74"/>
                  <a:pt x="260" y="81"/>
                  <a:pt x="259" y="85"/>
                </a:cubicBezTo>
                <a:cubicBezTo>
                  <a:pt x="258" y="79"/>
                  <a:pt x="250" y="82"/>
                  <a:pt x="253" y="70"/>
                </a:cubicBezTo>
                <a:cubicBezTo>
                  <a:pt x="255" y="72"/>
                  <a:pt x="258" y="61"/>
                  <a:pt x="260" y="69"/>
                </a:cubicBezTo>
                <a:close/>
                <a:moveTo>
                  <a:pt x="219" y="71"/>
                </a:moveTo>
                <a:cubicBezTo>
                  <a:pt x="215" y="70"/>
                  <a:pt x="215" y="70"/>
                  <a:pt x="215" y="70"/>
                </a:cubicBezTo>
                <a:cubicBezTo>
                  <a:pt x="219" y="71"/>
                  <a:pt x="219" y="71"/>
                  <a:pt x="219" y="71"/>
                </a:cubicBezTo>
                <a:close/>
                <a:moveTo>
                  <a:pt x="113" y="80"/>
                </a:moveTo>
                <a:cubicBezTo>
                  <a:pt x="114" y="86"/>
                  <a:pt x="119" y="80"/>
                  <a:pt x="119" y="77"/>
                </a:cubicBezTo>
                <a:cubicBezTo>
                  <a:pt x="118" y="79"/>
                  <a:pt x="115" y="79"/>
                  <a:pt x="113" y="80"/>
                </a:cubicBezTo>
                <a:close/>
                <a:moveTo>
                  <a:pt x="74" y="84"/>
                </a:moveTo>
                <a:cubicBezTo>
                  <a:pt x="76" y="83"/>
                  <a:pt x="80" y="89"/>
                  <a:pt x="80" y="83"/>
                </a:cubicBezTo>
                <a:cubicBezTo>
                  <a:pt x="75" y="81"/>
                  <a:pt x="75" y="81"/>
                  <a:pt x="75" y="81"/>
                </a:cubicBezTo>
                <a:cubicBezTo>
                  <a:pt x="75" y="83"/>
                  <a:pt x="73" y="81"/>
                  <a:pt x="74" y="84"/>
                </a:cubicBezTo>
                <a:close/>
                <a:moveTo>
                  <a:pt x="47" y="91"/>
                </a:moveTo>
                <a:cubicBezTo>
                  <a:pt x="44" y="85"/>
                  <a:pt x="44" y="85"/>
                  <a:pt x="44" y="85"/>
                </a:cubicBezTo>
                <a:cubicBezTo>
                  <a:pt x="46" y="86"/>
                  <a:pt x="46" y="86"/>
                  <a:pt x="46" y="86"/>
                </a:cubicBezTo>
                <a:lnTo>
                  <a:pt x="47" y="91"/>
                </a:lnTo>
                <a:close/>
                <a:moveTo>
                  <a:pt x="53" y="97"/>
                </a:moveTo>
                <a:cubicBezTo>
                  <a:pt x="53" y="98"/>
                  <a:pt x="49" y="97"/>
                  <a:pt x="50" y="94"/>
                </a:cubicBezTo>
                <a:lnTo>
                  <a:pt x="53" y="97"/>
                </a:lnTo>
                <a:close/>
                <a:moveTo>
                  <a:pt x="25" y="100"/>
                </a:moveTo>
                <a:cubicBezTo>
                  <a:pt x="28" y="105"/>
                  <a:pt x="28" y="105"/>
                  <a:pt x="28" y="105"/>
                </a:cubicBezTo>
                <a:cubicBezTo>
                  <a:pt x="26" y="106"/>
                  <a:pt x="26" y="106"/>
                  <a:pt x="26" y="106"/>
                </a:cubicBezTo>
                <a:lnTo>
                  <a:pt x="25" y="100"/>
                </a:lnTo>
                <a:close/>
                <a:moveTo>
                  <a:pt x="25" y="95"/>
                </a:moveTo>
                <a:cubicBezTo>
                  <a:pt x="26" y="96"/>
                  <a:pt x="27" y="97"/>
                  <a:pt x="27" y="98"/>
                </a:cubicBezTo>
                <a:cubicBezTo>
                  <a:pt x="28" y="99"/>
                  <a:pt x="30" y="99"/>
                  <a:pt x="31" y="97"/>
                </a:cubicBezTo>
                <a:cubicBezTo>
                  <a:pt x="30" y="95"/>
                  <a:pt x="30" y="97"/>
                  <a:pt x="29" y="96"/>
                </a:cubicBezTo>
                <a:cubicBezTo>
                  <a:pt x="29" y="96"/>
                  <a:pt x="30" y="94"/>
                  <a:pt x="31" y="94"/>
                </a:cubicBezTo>
                <a:cubicBezTo>
                  <a:pt x="31" y="100"/>
                  <a:pt x="32" y="99"/>
                  <a:pt x="33" y="104"/>
                </a:cubicBezTo>
                <a:cubicBezTo>
                  <a:pt x="30" y="108"/>
                  <a:pt x="29" y="102"/>
                  <a:pt x="27" y="98"/>
                </a:cubicBezTo>
                <a:cubicBezTo>
                  <a:pt x="26" y="97"/>
                  <a:pt x="26" y="96"/>
                  <a:pt x="25" y="95"/>
                </a:cubicBezTo>
                <a:close/>
                <a:moveTo>
                  <a:pt x="39" y="89"/>
                </a:moveTo>
                <a:cubicBezTo>
                  <a:pt x="39" y="90"/>
                  <a:pt x="39" y="91"/>
                  <a:pt x="39" y="92"/>
                </a:cubicBezTo>
                <a:cubicBezTo>
                  <a:pt x="37" y="94"/>
                  <a:pt x="35" y="96"/>
                  <a:pt x="39" y="101"/>
                </a:cubicBezTo>
                <a:cubicBezTo>
                  <a:pt x="41" y="99"/>
                  <a:pt x="41" y="99"/>
                  <a:pt x="41" y="99"/>
                </a:cubicBezTo>
                <a:cubicBezTo>
                  <a:pt x="40" y="100"/>
                  <a:pt x="40" y="99"/>
                  <a:pt x="39" y="98"/>
                </a:cubicBezTo>
                <a:cubicBezTo>
                  <a:pt x="41" y="95"/>
                  <a:pt x="43" y="99"/>
                  <a:pt x="44" y="99"/>
                </a:cubicBezTo>
                <a:cubicBezTo>
                  <a:pt x="43" y="97"/>
                  <a:pt x="40" y="96"/>
                  <a:pt x="39" y="92"/>
                </a:cubicBezTo>
                <a:cubicBezTo>
                  <a:pt x="40" y="91"/>
                  <a:pt x="40" y="91"/>
                  <a:pt x="41" y="90"/>
                </a:cubicBezTo>
                <a:cubicBezTo>
                  <a:pt x="42" y="90"/>
                  <a:pt x="42" y="91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2" y="89"/>
                  <a:pt x="41" y="89"/>
                  <a:pt x="41" y="90"/>
                </a:cubicBezTo>
                <a:cubicBezTo>
                  <a:pt x="40" y="89"/>
                  <a:pt x="40" y="88"/>
                  <a:pt x="39" y="89"/>
                </a:cubicBezTo>
                <a:close/>
                <a:moveTo>
                  <a:pt x="22" y="92"/>
                </a:moveTo>
                <a:cubicBezTo>
                  <a:pt x="21" y="91"/>
                  <a:pt x="21" y="89"/>
                  <a:pt x="20" y="88"/>
                </a:cubicBezTo>
                <a:cubicBezTo>
                  <a:pt x="18" y="87"/>
                  <a:pt x="18" y="87"/>
                  <a:pt x="18" y="87"/>
                </a:cubicBezTo>
                <a:cubicBezTo>
                  <a:pt x="17" y="90"/>
                  <a:pt x="20" y="92"/>
                  <a:pt x="22" y="92"/>
                </a:cubicBezTo>
                <a:close/>
                <a:moveTo>
                  <a:pt x="102" y="77"/>
                </a:moveTo>
                <a:cubicBezTo>
                  <a:pt x="103" y="78"/>
                  <a:pt x="107" y="77"/>
                  <a:pt x="107" y="81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6" y="76"/>
                  <a:pt x="103" y="72"/>
                  <a:pt x="104" y="71"/>
                </a:cubicBezTo>
                <a:cubicBezTo>
                  <a:pt x="103" y="74"/>
                  <a:pt x="101" y="72"/>
                  <a:pt x="102" y="77"/>
                </a:cubicBezTo>
                <a:close/>
                <a:moveTo>
                  <a:pt x="213" y="71"/>
                </a:moveTo>
                <a:cubicBezTo>
                  <a:pt x="211" y="69"/>
                  <a:pt x="206" y="74"/>
                  <a:pt x="205" y="67"/>
                </a:cubicBezTo>
                <a:cubicBezTo>
                  <a:pt x="203" y="74"/>
                  <a:pt x="210" y="73"/>
                  <a:pt x="213" y="71"/>
                </a:cubicBezTo>
                <a:close/>
                <a:moveTo>
                  <a:pt x="213" y="63"/>
                </a:moveTo>
                <a:cubicBezTo>
                  <a:pt x="214" y="64"/>
                  <a:pt x="214" y="64"/>
                  <a:pt x="215" y="64"/>
                </a:cubicBezTo>
                <a:cubicBezTo>
                  <a:pt x="216" y="65"/>
                  <a:pt x="216" y="71"/>
                  <a:pt x="219" y="68"/>
                </a:cubicBezTo>
                <a:cubicBezTo>
                  <a:pt x="218" y="66"/>
                  <a:pt x="217" y="68"/>
                  <a:pt x="216" y="67"/>
                </a:cubicBezTo>
                <a:cubicBezTo>
                  <a:pt x="217" y="63"/>
                  <a:pt x="216" y="64"/>
                  <a:pt x="215" y="64"/>
                </a:cubicBezTo>
                <a:cubicBezTo>
                  <a:pt x="214" y="63"/>
                  <a:pt x="214" y="63"/>
                  <a:pt x="213" y="63"/>
                </a:cubicBezTo>
                <a:close/>
                <a:moveTo>
                  <a:pt x="150" y="60"/>
                </a:moveTo>
                <a:cubicBezTo>
                  <a:pt x="153" y="59"/>
                  <a:pt x="153" y="59"/>
                  <a:pt x="153" y="59"/>
                </a:cubicBezTo>
                <a:cubicBezTo>
                  <a:pt x="155" y="64"/>
                  <a:pt x="155" y="64"/>
                  <a:pt x="155" y="64"/>
                </a:cubicBezTo>
                <a:lnTo>
                  <a:pt x="150" y="60"/>
                </a:lnTo>
                <a:close/>
                <a:moveTo>
                  <a:pt x="119" y="56"/>
                </a:moveTo>
                <a:cubicBezTo>
                  <a:pt x="122" y="57"/>
                  <a:pt x="122" y="57"/>
                  <a:pt x="122" y="57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1" y="59"/>
                  <a:pt x="121" y="61"/>
                  <a:pt x="122" y="62"/>
                </a:cubicBezTo>
                <a:cubicBezTo>
                  <a:pt x="122" y="62"/>
                  <a:pt x="123" y="62"/>
                  <a:pt x="123" y="63"/>
                </a:cubicBezTo>
                <a:cubicBezTo>
                  <a:pt x="123" y="63"/>
                  <a:pt x="122" y="62"/>
                  <a:pt x="122" y="62"/>
                </a:cubicBezTo>
                <a:cubicBezTo>
                  <a:pt x="120" y="62"/>
                  <a:pt x="117" y="63"/>
                  <a:pt x="117" y="59"/>
                </a:cubicBezTo>
                <a:cubicBezTo>
                  <a:pt x="118" y="60"/>
                  <a:pt x="121" y="60"/>
                  <a:pt x="121" y="57"/>
                </a:cubicBezTo>
                <a:lnTo>
                  <a:pt x="119" y="56"/>
                </a:lnTo>
                <a:close/>
                <a:moveTo>
                  <a:pt x="56" y="61"/>
                </a:moveTo>
                <a:cubicBezTo>
                  <a:pt x="58" y="62"/>
                  <a:pt x="58" y="63"/>
                  <a:pt x="60" y="59"/>
                </a:cubicBezTo>
                <a:cubicBezTo>
                  <a:pt x="58" y="59"/>
                  <a:pt x="56" y="59"/>
                  <a:pt x="56" y="61"/>
                </a:cubicBezTo>
                <a:close/>
                <a:moveTo>
                  <a:pt x="135" y="50"/>
                </a:moveTo>
                <a:cubicBezTo>
                  <a:pt x="135" y="53"/>
                  <a:pt x="138" y="52"/>
                  <a:pt x="137" y="56"/>
                </a:cubicBezTo>
                <a:cubicBezTo>
                  <a:pt x="136" y="57"/>
                  <a:pt x="136" y="57"/>
                  <a:pt x="136" y="57"/>
                </a:cubicBezTo>
                <a:cubicBezTo>
                  <a:pt x="138" y="55"/>
                  <a:pt x="138" y="64"/>
                  <a:pt x="141" y="60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41" y="58"/>
                  <a:pt x="135" y="54"/>
                  <a:pt x="139" y="52"/>
                </a:cubicBezTo>
                <a:cubicBezTo>
                  <a:pt x="140" y="51"/>
                  <a:pt x="136" y="49"/>
                  <a:pt x="135" y="50"/>
                </a:cubicBezTo>
                <a:close/>
                <a:moveTo>
                  <a:pt x="50" y="54"/>
                </a:moveTo>
                <a:cubicBezTo>
                  <a:pt x="52" y="54"/>
                  <a:pt x="53" y="62"/>
                  <a:pt x="56" y="58"/>
                </a:cubicBezTo>
                <a:cubicBezTo>
                  <a:pt x="53" y="57"/>
                  <a:pt x="52" y="50"/>
                  <a:pt x="50" y="54"/>
                </a:cubicBezTo>
                <a:close/>
                <a:moveTo>
                  <a:pt x="112" y="41"/>
                </a:moveTo>
                <a:cubicBezTo>
                  <a:pt x="112" y="40"/>
                  <a:pt x="112" y="40"/>
                  <a:pt x="112" y="40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5" y="43"/>
                  <a:pt x="115" y="43"/>
                  <a:pt x="115" y="43"/>
                </a:cubicBezTo>
                <a:lnTo>
                  <a:pt x="112" y="41"/>
                </a:lnTo>
                <a:close/>
                <a:moveTo>
                  <a:pt x="57" y="97"/>
                </a:moveTo>
                <a:cubicBezTo>
                  <a:pt x="57" y="97"/>
                  <a:pt x="58" y="97"/>
                  <a:pt x="58" y="97"/>
                </a:cubicBezTo>
                <a:cubicBezTo>
                  <a:pt x="58" y="97"/>
                  <a:pt x="57" y="97"/>
                  <a:pt x="57" y="97"/>
                </a:cubicBezTo>
                <a:close/>
                <a:moveTo>
                  <a:pt x="224" y="88"/>
                </a:moveTo>
                <a:cubicBezTo>
                  <a:pt x="223" y="89"/>
                  <a:pt x="223" y="89"/>
                  <a:pt x="223" y="90"/>
                </a:cubicBezTo>
                <a:cubicBezTo>
                  <a:pt x="224" y="90"/>
                  <a:pt x="224" y="89"/>
                  <a:pt x="224" y="88"/>
                </a:cubicBezTo>
                <a:close/>
                <a:moveTo>
                  <a:pt x="230" y="93"/>
                </a:moveTo>
                <a:cubicBezTo>
                  <a:pt x="230" y="93"/>
                  <a:pt x="230" y="93"/>
                  <a:pt x="230" y="93"/>
                </a:cubicBezTo>
                <a:cubicBezTo>
                  <a:pt x="230" y="93"/>
                  <a:pt x="230" y="93"/>
                  <a:pt x="230" y="93"/>
                </a:cubicBezTo>
                <a:close/>
                <a:moveTo>
                  <a:pt x="465" y="113"/>
                </a:moveTo>
                <a:cubicBezTo>
                  <a:pt x="467" y="114"/>
                  <a:pt x="468" y="119"/>
                  <a:pt x="468" y="114"/>
                </a:cubicBezTo>
                <a:cubicBezTo>
                  <a:pt x="468" y="111"/>
                  <a:pt x="467" y="114"/>
                  <a:pt x="465" y="113"/>
                </a:cubicBezTo>
                <a:close/>
                <a:moveTo>
                  <a:pt x="464" y="107"/>
                </a:moveTo>
                <a:cubicBezTo>
                  <a:pt x="463" y="106"/>
                  <a:pt x="462" y="105"/>
                  <a:pt x="462" y="103"/>
                </a:cubicBezTo>
                <a:cubicBezTo>
                  <a:pt x="462" y="106"/>
                  <a:pt x="463" y="106"/>
                  <a:pt x="464" y="107"/>
                </a:cubicBezTo>
                <a:close/>
                <a:moveTo>
                  <a:pt x="464" y="107"/>
                </a:moveTo>
                <a:cubicBezTo>
                  <a:pt x="465" y="107"/>
                  <a:pt x="466" y="108"/>
                  <a:pt x="468" y="107"/>
                </a:cubicBezTo>
                <a:cubicBezTo>
                  <a:pt x="467" y="105"/>
                  <a:pt x="465" y="107"/>
                  <a:pt x="464" y="107"/>
                </a:cubicBezTo>
                <a:close/>
                <a:moveTo>
                  <a:pt x="441" y="108"/>
                </a:moveTo>
                <a:cubicBezTo>
                  <a:pt x="441" y="105"/>
                  <a:pt x="434" y="101"/>
                  <a:pt x="441" y="100"/>
                </a:cubicBezTo>
                <a:cubicBezTo>
                  <a:pt x="441" y="100"/>
                  <a:pt x="438" y="100"/>
                  <a:pt x="437" y="97"/>
                </a:cubicBezTo>
                <a:cubicBezTo>
                  <a:pt x="438" y="102"/>
                  <a:pt x="437" y="106"/>
                  <a:pt x="441" y="108"/>
                </a:cubicBezTo>
                <a:close/>
                <a:moveTo>
                  <a:pt x="431" y="94"/>
                </a:moveTo>
                <a:cubicBezTo>
                  <a:pt x="431" y="94"/>
                  <a:pt x="430" y="94"/>
                  <a:pt x="429" y="94"/>
                </a:cubicBezTo>
                <a:cubicBezTo>
                  <a:pt x="430" y="94"/>
                  <a:pt x="430" y="94"/>
                  <a:pt x="431" y="94"/>
                </a:cubicBezTo>
                <a:close/>
                <a:moveTo>
                  <a:pt x="429" y="94"/>
                </a:moveTo>
                <a:cubicBezTo>
                  <a:pt x="428" y="93"/>
                  <a:pt x="427" y="87"/>
                  <a:pt x="424" y="89"/>
                </a:cubicBezTo>
                <a:cubicBezTo>
                  <a:pt x="425" y="92"/>
                  <a:pt x="425" y="95"/>
                  <a:pt x="426" y="96"/>
                </a:cubicBezTo>
                <a:cubicBezTo>
                  <a:pt x="426" y="93"/>
                  <a:pt x="428" y="94"/>
                  <a:pt x="429" y="94"/>
                </a:cubicBezTo>
                <a:close/>
                <a:moveTo>
                  <a:pt x="357" y="102"/>
                </a:moveTo>
                <a:cubicBezTo>
                  <a:pt x="360" y="103"/>
                  <a:pt x="360" y="103"/>
                  <a:pt x="360" y="103"/>
                </a:cubicBezTo>
                <a:cubicBezTo>
                  <a:pt x="361" y="101"/>
                  <a:pt x="359" y="101"/>
                  <a:pt x="359" y="100"/>
                </a:cubicBezTo>
                <a:cubicBezTo>
                  <a:pt x="358" y="101"/>
                  <a:pt x="356" y="101"/>
                  <a:pt x="357" y="102"/>
                </a:cubicBezTo>
                <a:close/>
                <a:moveTo>
                  <a:pt x="345" y="87"/>
                </a:moveTo>
                <a:cubicBezTo>
                  <a:pt x="344" y="93"/>
                  <a:pt x="344" y="93"/>
                  <a:pt x="344" y="93"/>
                </a:cubicBezTo>
                <a:cubicBezTo>
                  <a:pt x="345" y="94"/>
                  <a:pt x="344" y="89"/>
                  <a:pt x="347" y="90"/>
                </a:cubicBezTo>
                <a:lnTo>
                  <a:pt x="345" y="87"/>
                </a:lnTo>
                <a:close/>
                <a:moveTo>
                  <a:pt x="352" y="59"/>
                </a:moveTo>
                <a:cubicBezTo>
                  <a:pt x="353" y="59"/>
                  <a:pt x="353" y="59"/>
                  <a:pt x="353" y="59"/>
                </a:cubicBezTo>
                <a:cubicBezTo>
                  <a:pt x="353" y="59"/>
                  <a:pt x="353" y="59"/>
                  <a:pt x="353" y="59"/>
                </a:cubicBezTo>
                <a:lnTo>
                  <a:pt x="352" y="59"/>
                </a:lnTo>
                <a:close/>
                <a:moveTo>
                  <a:pt x="334" y="102"/>
                </a:moveTo>
                <a:cubicBezTo>
                  <a:pt x="333" y="94"/>
                  <a:pt x="333" y="94"/>
                  <a:pt x="333" y="94"/>
                </a:cubicBezTo>
                <a:cubicBezTo>
                  <a:pt x="332" y="94"/>
                  <a:pt x="332" y="100"/>
                  <a:pt x="334" y="102"/>
                </a:cubicBezTo>
                <a:close/>
                <a:moveTo>
                  <a:pt x="318" y="98"/>
                </a:moveTo>
                <a:cubicBezTo>
                  <a:pt x="323" y="100"/>
                  <a:pt x="323" y="100"/>
                  <a:pt x="323" y="100"/>
                </a:cubicBezTo>
                <a:cubicBezTo>
                  <a:pt x="322" y="98"/>
                  <a:pt x="322" y="98"/>
                  <a:pt x="322" y="98"/>
                </a:cubicBezTo>
                <a:lnTo>
                  <a:pt x="318" y="98"/>
                </a:lnTo>
                <a:close/>
                <a:moveTo>
                  <a:pt x="305" y="93"/>
                </a:moveTo>
                <a:cubicBezTo>
                  <a:pt x="308" y="95"/>
                  <a:pt x="308" y="95"/>
                  <a:pt x="308" y="95"/>
                </a:cubicBezTo>
                <a:cubicBezTo>
                  <a:pt x="309" y="94"/>
                  <a:pt x="309" y="94"/>
                  <a:pt x="309" y="94"/>
                </a:cubicBezTo>
                <a:lnTo>
                  <a:pt x="305" y="93"/>
                </a:lnTo>
                <a:close/>
                <a:moveTo>
                  <a:pt x="173" y="79"/>
                </a:moveTo>
                <a:cubicBezTo>
                  <a:pt x="171" y="80"/>
                  <a:pt x="165" y="78"/>
                  <a:pt x="166" y="84"/>
                </a:cubicBezTo>
                <a:cubicBezTo>
                  <a:pt x="168" y="76"/>
                  <a:pt x="172" y="86"/>
                  <a:pt x="173" y="79"/>
                </a:cubicBezTo>
                <a:close/>
                <a:moveTo>
                  <a:pt x="68" y="94"/>
                </a:moveTo>
                <a:cubicBezTo>
                  <a:pt x="63" y="93"/>
                  <a:pt x="63" y="93"/>
                  <a:pt x="63" y="93"/>
                </a:cubicBezTo>
                <a:cubicBezTo>
                  <a:pt x="67" y="94"/>
                  <a:pt x="64" y="97"/>
                  <a:pt x="68" y="94"/>
                </a:cubicBezTo>
                <a:close/>
                <a:moveTo>
                  <a:pt x="424" y="167"/>
                </a:moveTo>
                <a:cubicBezTo>
                  <a:pt x="425" y="167"/>
                  <a:pt x="425" y="167"/>
                  <a:pt x="425" y="167"/>
                </a:cubicBezTo>
                <a:cubicBezTo>
                  <a:pt x="425" y="167"/>
                  <a:pt x="425" y="167"/>
                  <a:pt x="424" y="167"/>
                </a:cubicBezTo>
                <a:close/>
                <a:moveTo>
                  <a:pt x="424" y="167"/>
                </a:moveTo>
                <a:cubicBezTo>
                  <a:pt x="422" y="165"/>
                  <a:pt x="419" y="166"/>
                  <a:pt x="418" y="167"/>
                </a:cubicBezTo>
                <a:cubicBezTo>
                  <a:pt x="421" y="173"/>
                  <a:pt x="423" y="168"/>
                  <a:pt x="424" y="167"/>
                </a:cubicBezTo>
                <a:close/>
                <a:moveTo>
                  <a:pt x="427" y="177"/>
                </a:moveTo>
                <a:cubicBezTo>
                  <a:pt x="430" y="178"/>
                  <a:pt x="430" y="178"/>
                  <a:pt x="430" y="178"/>
                </a:cubicBezTo>
                <a:cubicBezTo>
                  <a:pt x="429" y="178"/>
                  <a:pt x="427" y="174"/>
                  <a:pt x="427" y="177"/>
                </a:cubicBezTo>
                <a:close/>
                <a:moveTo>
                  <a:pt x="428" y="171"/>
                </a:moveTo>
                <a:cubicBezTo>
                  <a:pt x="426" y="170"/>
                  <a:pt x="426" y="170"/>
                  <a:pt x="426" y="170"/>
                </a:cubicBezTo>
                <a:cubicBezTo>
                  <a:pt x="427" y="172"/>
                  <a:pt x="427" y="172"/>
                  <a:pt x="427" y="172"/>
                </a:cubicBezTo>
                <a:lnTo>
                  <a:pt x="428" y="171"/>
                </a:lnTo>
                <a:close/>
                <a:moveTo>
                  <a:pt x="495" y="116"/>
                </a:moveTo>
                <a:cubicBezTo>
                  <a:pt x="498" y="117"/>
                  <a:pt x="499" y="118"/>
                  <a:pt x="501" y="118"/>
                </a:cubicBezTo>
                <a:lnTo>
                  <a:pt x="495" y="116"/>
                </a:lnTo>
                <a:close/>
                <a:moveTo>
                  <a:pt x="523" y="125"/>
                </a:moveTo>
                <a:cubicBezTo>
                  <a:pt x="523" y="125"/>
                  <a:pt x="523" y="125"/>
                  <a:pt x="523" y="125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lnTo>
                  <a:pt x="523" y="125"/>
                </a:lnTo>
                <a:close/>
                <a:moveTo>
                  <a:pt x="500" y="119"/>
                </a:moveTo>
                <a:cubicBezTo>
                  <a:pt x="500" y="120"/>
                  <a:pt x="500" y="120"/>
                  <a:pt x="500" y="120"/>
                </a:cubicBezTo>
                <a:cubicBezTo>
                  <a:pt x="501" y="120"/>
                  <a:pt x="501" y="120"/>
                  <a:pt x="500" y="119"/>
                </a:cubicBezTo>
                <a:close/>
                <a:moveTo>
                  <a:pt x="466" y="136"/>
                </a:moveTo>
                <a:cubicBezTo>
                  <a:pt x="466" y="137"/>
                  <a:pt x="468" y="139"/>
                  <a:pt x="469" y="140"/>
                </a:cubicBezTo>
                <a:cubicBezTo>
                  <a:pt x="468" y="138"/>
                  <a:pt x="466" y="134"/>
                  <a:pt x="466" y="136"/>
                </a:cubicBezTo>
                <a:close/>
                <a:moveTo>
                  <a:pt x="557" y="113"/>
                </a:moveTo>
                <a:cubicBezTo>
                  <a:pt x="560" y="114"/>
                  <a:pt x="560" y="114"/>
                  <a:pt x="560" y="114"/>
                </a:cubicBezTo>
                <a:cubicBezTo>
                  <a:pt x="560" y="113"/>
                  <a:pt x="558" y="113"/>
                  <a:pt x="557" y="113"/>
                </a:cubicBezTo>
                <a:close/>
                <a:moveTo>
                  <a:pt x="575" y="142"/>
                </a:moveTo>
                <a:cubicBezTo>
                  <a:pt x="574" y="142"/>
                  <a:pt x="574" y="142"/>
                  <a:pt x="574" y="142"/>
                </a:cubicBezTo>
                <a:cubicBezTo>
                  <a:pt x="575" y="143"/>
                  <a:pt x="576" y="143"/>
                  <a:pt x="578" y="144"/>
                </a:cubicBezTo>
                <a:lnTo>
                  <a:pt x="575" y="142"/>
                </a:lnTo>
                <a:close/>
                <a:moveTo>
                  <a:pt x="502" y="122"/>
                </a:moveTo>
                <a:cubicBezTo>
                  <a:pt x="504" y="123"/>
                  <a:pt x="504" y="123"/>
                  <a:pt x="504" y="123"/>
                </a:cubicBezTo>
                <a:cubicBezTo>
                  <a:pt x="504" y="123"/>
                  <a:pt x="504" y="123"/>
                  <a:pt x="504" y="123"/>
                </a:cubicBezTo>
                <a:cubicBezTo>
                  <a:pt x="502" y="122"/>
                  <a:pt x="502" y="122"/>
                  <a:pt x="502" y="122"/>
                </a:cubicBezTo>
                <a:close/>
                <a:moveTo>
                  <a:pt x="560" y="102"/>
                </a:moveTo>
                <a:cubicBezTo>
                  <a:pt x="558" y="102"/>
                  <a:pt x="557" y="103"/>
                  <a:pt x="556" y="103"/>
                </a:cubicBezTo>
                <a:cubicBezTo>
                  <a:pt x="558" y="103"/>
                  <a:pt x="560" y="103"/>
                  <a:pt x="560" y="102"/>
                </a:cubicBezTo>
                <a:close/>
                <a:moveTo>
                  <a:pt x="523" y="124"/>
                </a:move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lose/>
                <a:moveTo>
                  <a:pt x="567" y="146"/>
                </a:moveTo>
                <a:cubicBezTo>
                  <a:pt x="566" y="146"/>
                  <a:pt x="565" y="146"/>
                  <a:pt x="564" y="146"/>
                </a:cubicBezTo>
                <a:cubicBezTo>
                  <a:pt x="565" y="147"/>
                  <a:pt x="567" y="147"/>
                  <a:pt x="567" y="146"/>
                </a:cubicBezTo>
                <a:close/>
                <a:moveTo>
                  <a:pt x="470" y="141"/>
                </a:moveTo>
                <a:cubicBezTo>
                  <a:pt x="469" y="140"/>
                  <a:pt x="469" y="140"/>
                  <a:pt x="469" y="140"/>
                </a:cubicBezTo>
                <a:cubicBezTo>
                  <a:pt x="470" y="141"/>
                  <a:pt x="470" y="141"/>
                  <a:pt x="470" y="141"/>
                </a:cubicBezTo>
                <a:close/>
                <a:moveTo>
                  <a:pt x="431" y="163"/>
                </a:moveTo>
                <a:cubicBezTo>
                  <a:pt x="430" y="162"/>
                  <a:pt x="429" y="160"/>
                  <a:pt x="429" y="161"/>
                </a:cubicBezTo>
                <a:cubicBezTo>
                  <a:pt x="430" y="162"/>
                  <a:pt x="430" y="163"/>
                  <a:pt x="431" y="163"/>
                </a:cubicBezTo>
                <a:close/>
                <a:moveTo>
                  <a:pt x="458" y="4"/>
                </a:moveTo>
                <a:cubicBezTo>
                  <a:pt x="458" y="5"/>
                  <a:pt x="458" y="5"/>
                  <a:pt x="458" y="5"/>
                </a:cubicBezTo>
                <a:cubicBezTo>
                  <a:pt x="458" y="4"/>
                  <a:pt x="458" y="4"/>
                  <a:pt x="458" y="4"/>
                </a:cubicBezTo>
                <a:close/>
                <a:moveTo>
                  <a:pt x="461" y="34"/>
                </a:moveTo>
                <a:cubicBezTo>
                  <a:pt x="461" y="33"/>
                  <a:pt x="462" y="33"/>
                  <a:pt x="462" y="33"/>
                </a:cubicBezTo>
                <a:cubicBezTo>
                  <a:pt x="461" y="33"/>
                  <a:pt x="460" y="34"/>
                  <a:pt x="461" y="34"/>
                </a:cubicBezTo>
                <a:close/>
                <a:moveTo>
                  <a:pt x="524" y="32"/>
                </a:moveTo>
                <a:cubicBezTo>
                  <a:pt x="520" y="39"/>
                  <a:pt x="520" y="39"/>
                  <a:pt x="520" y="39"/>
                </a:cubicBezTo>
                <a:cubicBezTo>
                  <a:pt x="523" y="38"/>
                  <a:pt x="524" y="39"/>
                  <a:pt x="526" y="37"/>
                </a:cubicBezTo>
                <a:cubicBezTo>
                  <a:pt x="523" y="40"/>
                  <a:pt x="523" y="40"/>
                  <a:pt x="523" y="40"/>
                </a:cubicBezTo>
                <a:cubicBezTo>
                  <a:pt x="526" y="39"/>
                  <a:pt x="526" y="39"/>
                  <a:pt x="526" y="39"/>
                </a:cubicBezTo>
                <a:cubicBezTo>
                  <a:pt x="533" y="42"/>
                  <a:pt x="517" y="57"/>
                  <a:pt x="531" y="58"/>
                </a:cubicBezTo>
                <a:cubicBezTo>
                  <a:pt x="532" y="57"/>
                  <a:pt x="532" y="57"/>
                  <a:pt x="532" y="57"/>
                </a:cubicBezTo>
                <a:cubicBezTo>
                  <a:pt x="528" y="64"/>
                  <a:pt x="528" y="64"/>
                  <a:pt x="528" y="64"/>
                </a:cubicBezTo>
                <a:cubicBezTo>
                  <a:pt x="529" y="64"/>
                  <a:pt x="534" y="62"/>
                  <a:pt x="536" y="62"/>
                </a:cubicBezTo>
                <a:cubicBezTo>
                  <a:pt x="531" y="64"/>
                  <a:pt x="536" y="64"/>
                  <a:pt x="532" y="67"/>
                </a:cubicBezTo>
                <a:cubicBezTo>
                  <a:pt x="535" y="67"/>
                  <a:pt x="536" y="65"/>
                  <a:pt x="537" y="64"/>
                </a:cubicBezTo>
                <a:cubicBezTo>
                  <a:pt x="541" y="64"/>
                  <a:pt x="541" y="66"/>
                  <a:pt x="541" y="68"/>
                </a:cubicBezTo>
                <a:cubicBezTo>
                  <a:pt x="541" y="69"/>
                  <a:pt x="540" y="69"/>
                  <a:pt x="541" y="69"/>
                </a:cubicBezTo>
                <a:cubicBezTo>
                  <a:pt x="541" y="71"/>
                  <a:pt x="541" y="71"/>
                  <a:pt x="541" y="71"/>
                </a:cubicBezTo>
                <a:cubicBezTo>
                  <a:pt x="541" y="72"/>
                  <a:pt x="541" y="72"/>
                  <a:pt x="542" y="73"/>
                </a:cubicBezTo>
                <a:cubicBezTo>
                  <a:pt x="542" y="75"/>
                  <a:pt x="544" y="77"/>
                  <a:pt x="546" y="78"/>
                </a:cubicBezTo>
                <a:cubicBezTo>
                  <a:pt x="540" y="76"/>
                  <a:pt x="538" y="75"/>
                  <a:pt x="536" y="74"/>
                </a:cubicBezTo>
                <a:cubicBezTo>
                  <a:pt x="535" y="73"/>
                  <a:pt x="535" y="73"/>
                  <a:pt x="534" y="72"/>
                </a:cubicBezTo>
                <a:cubicBezTo>
                  <a:pt x="533" y="72"/>
                  <a:pt x="533" y="72"/>
                  <a:pt x="532" y="72"/>
                </a:cubicBezTo>
                <a:cubicBezTo>
                  <a:pt x="531" y="73"/>
                  <a:pt x="531" y="73"/>
                  <a:pt x="532" y="74"/>
                </a:cubicBezTo>
                <a:cubicBezTo>
                  <a:pt x="533" y="75"/>
                  <a:pt x="533" y="76"/>
                  <a:pt x="534" y="76"/>
                </a:cubicBezTo>
                <a:cubicBezTo>
                  <a:pt x="536" y="77"/>
                  <a:pt x="538" y="79"/>
                  <a:pt x="538" y="82"/>
                </a:cubicBezTo>
                <a:cubicBezTo>
                  <a:pt x="539" y="78"/>
                  <a:pt x="539" y="78"/>
                  <a:pt x="539" y="78"/>
                </a:cubicBezTo>
                <a:cubicBezTo>
                  <a:pt x="544" y="78"/>
                  <a:pt x="544" y="81"/>
                  <a:pt x="545" y="83"/>
                </a:cubicBezTo>
                <a:cubicBezTo>
                  <a:pt x="545" y="86"/>
                  <a:pt x="545" y="88"/>
                  <a:pt x="550" y="87"/>
                </a:cubicBezTo>
                <a:cubicBezTo>
                  <a:pt x="550" y="89"/>
                  <a:pt x="549" y="91"/>
                  <a:pt x="548" y="94"/>
                </a:cubicBezTo>
                <a:cubicBezTo>
                  <a:pt x="546" y="96"/>
                  <a:pt x="545" y="98"/>
                  <a:pt x="548" y="99"/>
                </a:cubicBezTo>
                <a:cubicBezTo>
                  <a:pt x="550" y="99"/>
                  <a:pt x="553" y="98"/>
                  <a:pt x="555" y="97"/>
                </a:cubicBezTo>
                <a:cubicBezTo>
                  <a:pt x="558" y="101"/>
                  <a:pt x="558" y="101"/>
                  <a:pt x="558" y="101"/>
                </a:cubicBezTo>
                <a:cubicBezTo>
                  <a:pt x="552" y="101"/>
                  <a:pt x="552" y="101"/>
                  <a:pt x="552" y="101"/>
                </a:cubicBezTo>
                <a:cubicBezTo>
                  <a:pt x="553" y="103"/>
                  <a:pt x="554" y="103"/>
                  <a:pt x="556" y="103"/>
                </a:cubicBezTo>
                <a:cubicBezTo>
                  <a:pt x="553" y="105"/>
                  <a:pt x="554" y="106"/>
                  <a:pt x="554" y="108"/>
                </a:cubicBezTo>
                <a:cubicBezTo>
                  <a:pt x="555" y="109"/>
                  <a:pt x="556" y="111"/>
                  <a:pt x="554" y="113"/>
                </a:cubicBezTo>
                <a:cubicBezTo>
                  <a:pt x="557" y="113"/>
                  <a:pt x="557" y="113"/>
                  <a:pt x="557" y="113"/>
                </a:cubicBezTo>
                <a:cubicBezTo>
                  <a:pt x="557" y="114"/>
                  <a:pt x="556" y="114"/>
                  <a:pt x="555" y="114"/>
                </a:cubicBezTo>
                <a:cubicBezTo>
                  <a:pt x="562" y="115"/>
                  <a:pt x="562" y="118"/>
                  <a:pt x="568" y="119"/>
                </a:cubicBezTo>
                <a:cubicBezTo>
                  <a:pt x="569" y="118"/>
                  <a:pt x="570" y="115"/>
                  <a:pt x="566" y="115"/>
                </a:cubicBezTo>
                <a:cubicBezTo>
                  <a:pt x="571" y="112"/>
                  <a:pt x="573" y="119"/>
                  <a:pt x="575" y="121"/>
                </a:cubicBezTo>
                <a:cubicBezTo>
                  <a:pt x="570" y="119"/>
                  <a:pt x="571" y="121"/>
                  <a:pt x="570" y="122"/>
                </a:cubicBezTo>
                <a:cubicBezTo>
                  <a:pt x="572" y="123"/>
                  <a:pt x="572" y="122"/>
                  <a:pt x="573" y="123"/>
                </a:cubicBezTo>
                <a:cubicBezTo>
                  <a:pt x="577" y="125"/>
                  <a:pt x="574" y="126"/>
                  <a:pt x="572" y="126"/>
                </a:cubicBezTo>
                <a:cubicBezTo>
                  <a:pt x="570" y="127"/>
                  <a:pt x="569" y="127"/>
                  <a:pt x="577" y="130"/>
                </a:cubicBezTo>
                <a:cubicBezTo>
                  <a:pt x="570" y="129"/>
                  <a:pt x="570" y="129"/>
                  <a:pt x="570" y="129"/>
                </a:cubicBezTo>
                <a:cubicBezTo>
                  <a:pt x="578" y="133"/>
                  <a:pt x="578" y="133"/>
                  <a:pt x="578" y="133"/>
                </a:cubicBezTo>
                <a:cubicBezTo>
                  <a:pt x="570" y="131"/>
                  <a:pt x="570" y="132"/>
                  <a:pt x="571" y="133"/>
                </a:cubicBezTo>
                <a:cubicBezTo>
                  <a:pt x="571" y="134"/>
                  <a:pt x="572" y="135"/>
                  <a:pt x="564" y="133"/>
                </a:cubicBezTo>
                <a:cubicBezTo>
                  <a:pt x="566" y="135"/>
                  <a:pt x="574" y="135"/>
                  <a:pt x="573" y="136"/>
                </a:cubicBezTo>
                <a:cubicBezTo>
                  <a:pt x="577" y="139"/>
                  <a:pt x="570" y="139"/>
                  <a:pt x="572" y="141"/>
                </a:cubicBezTo>
                <a:cubicBezTo>
                  <a:pt x="572" y="141"/>
                  <a:pt x="572" y="142"/>
                  <a:pt x="574" y="142"/>
                </a:cubicBezTo>
                <a:cubicBezTo>
                  <a:pt x="573" y="142"/>
                  <a:pt x="572" y="142"/>
                  <a:pt x="571" y="142"/>
                </a:cubicBezTo>
                <a:cubicBezTo>
                  <a:pt x="570" y="142"/>
                  <a:pt x="570" y="142"/>
                  <a:pt x="570" y="142"/>
                </a:cubicBezTo>
                <a:cubicBezTo>
                  <a:pt x="568" y="142"/>
                  <a:pt x="568" y="142"/>
                  <a:pt x="567" y="142"/>
                </a:cubicBezTo>
                <a:cubicBezTo>
                  <a:pt x="565" y="143"/>
                  <a:pt x="564" y="143"/>
                  <a:pt x="561" y="143"/>
                </a:cubicBezTo>
                <a:cubicBezTo>
                  <a:pt x="568" y="146"/>
                  <a:pt x="568" y="146"/>
                  <a:pt x="568" y="146"/>
                </a:cubicBezTo>
                <a:cubicBezTo>
                  <a:pt x="565" y="145"/>
                  <a:pt x="561" y="144"/>
                  <a:pt x="561" y="145"/>
                </a:cubicBezTo>
                <a:cubicBezTo>
                  <a:pt x="561" y="145"/>
                  <a:pt x="563" y="146"/>
                  <a:pt x="564" y="146"/>
                </a:cubicBezTo>
                <a:cubicBezTo>
                  <a:pt x="555" y="146"/>
                  <a:pt x="552" y="146"/>
                  <a:pt x="548" y="147"/>
                </a:cubicBezTo>
                <a:cubicBezTo>
                  <a:pt x="552" y="149"/>
                  <a:pt x="554" y="151"/>
                  <a:pt x="558" y="151"/>
                </a:cubicBezTo>
                <a:cubicBezTo>
                  <a:pt x="558" y="153"/>
                  <a:pt x="554" y="152"/>
                  <a:pt x="549" y="152"/>
                </a:cubicBezTo>
                <a:cubicBezTo>
                  <a:pt x="545" y="151"/>
                  <a:pt x="540" y="151"/>
                  <a:pt x="538" y="152"/>
                </a:cubicBezTo>
                <a:cubicBezTo>
                  <a:pt x="541" y="154"/>
                  <a:pt x="541" y="154"/>
                  <a:pt x="541" y="154"/>
                </a:cubicBezTo>
                <a:cubicBezTo>
                  <a:pt x="534" y="152"/>
                  <a:pt x="534" y="152"/>
                  <a:pt x="534" y="152"/>
                </a:cubicBezTo>
                <a:cubicBezTo>
                  <a:pt x="536" y="153"/>
                  <a:pt x="537" y="154"/>
                  <a:pt x="539" y="155"/>
                </a:cubicBezTo>
                <a:cubicBezTo>
                  <a:pt x="535" y="157"/>
                  <a:pt x="527" y="159"/>
                  <a:pt x="518" y="153"/>
                </a:cubicBezTo>
                <a:cubicBezTo>
                  <a:pt x="521" y="154"/>
                  <a:pt x="520" y="158"/>
                  <a:pt x="526" y="160"/>
                </a:cubicBezTo>
                <a:cubicBezTo>
                  <a:pt x="521" y="158"/>
                  <a:pt x="517" y="158"/>
                  <a:pt x="514" y="159"/>
                </a:cubicBezTo>
                <a:cubicBezTo>
                  <a:pt x="510" y="159"/>
                  <a:pt x="507" y="160"/>
                  <a:pt x="504" y="160"/>
                </a:cubicBezTo>
                <a:cubicBezTo>
                  <a:pt x="504" y="160"/>
                  <a:pt x="504" y="160"/>
                  <a:pt x="504" y="160"/>
                </a:cubicBezTo>
                <a:cubicBezTo>
                  <a:pt x="501" y="158"/>
                  <a:pt x="501" y="158"/>
                  <a:pt x="501" y="158"/>
                </a:cubicBezTo>
                <a:cubicBezTo>
                  <a:pt x="501" y="159"/>
                  <a:pt x="501" y="159"/>
                  <a:pt x="501" y="159"/>
                </a:cubicBezTo>
                <a:cubicBezTo>
                  <a:pt x="503" y="160"/>
                  <a:pt x="503" y="160"/>
                  <a:pt x="503" y="160"/>
                </a:cubicBezTo>
                <a:cubicBezTo>
                  <a:pt x="501" y="160"/>
                  <a:pt x="498" y="159"/>
                  <a:pt x="496" y="158"/>
                </a:cubicBezTo>
                <a:cubicBezTo>
                  <a:pt x="496" y="159"/>
                  <a:pt x="497" y="163"/>
                  <a:pt x="496" y="165"/>
                </a:cubicBezTo>
                <a:cubicBezTo>
                  <a:pt x="495" y="162"/>
                  <a:pt x="494" y="164"/>
                  <a:pt x="493" y="166"/>
                </a:cubicBezTo>
                <a:cubicBezTo>
                  <a:pt x="492" y="167"/>
                  <a:pt x="491" y="169"/>
                  <a:pt x="489" y="166"/>
                </a:cubicBezTo>
                <a:cubicBezTo>
                  <a:pt x="489" y="167"/>
                  <a:pt x="490" y="167"/>
                  <a:pt x="490" y="169"/>
                </a:cubicBezTo>
                <a:cubicBezTo>
                  <a:pt x="485" y="169"/>
                  <a:pt x="477" y="165"/>
                  <a:pt x="473" y="171"/>
                </a:cubicBezTo>
                <a:cubicBezTo>
                  <a:pt x="469" y="161"/>
                  <a:pt x="466" y="165"/>
                  <a:pt x="461" y="162"/>
                </a:cubicBezTo>
                <a:cubicBezTo>
                  <a:pt x="463" y="168"/>
                  <a:pt x="464" y="164"/>
                  <a:pt x="466" y="168"/>
                </a:cubicBezTo>
                <a:cubicBezTo>
                  <a:pt x="464" y="167"/>
                  <a:pt x="469" y="176"/>
                  <a:pt x="464" y="172"/>
                </a:cubicBezTo>
                <a:cubicBezTo>
                  <a:pt x="465" y="173"/>
                  <a:pt x="465" y="174"/>
                  <a:pt x="465" y="173"/>
                </a:cubicBezTo>
                <a:cubicBezTo>
                  <a:pt x="464" y="174"/>
                  <a:pt x="463" y="166"/>
                  <a:pt x="461" y="169"/>
                </a:cubicBezTo>
                <a:cubicBezTo>
                  <a:pt x="463" y="173"/>
                  <a:pt x="463" y="173"/>
                  <a:pt x="463" y="173"/>
                </a:cubicBezTo>
                <a:cubicBezTo>
                  <a:pt x="459" y="168"/>
                  <a:pt x="459" y="168"/>
                  <a:pt x="459" y="168"/>
                </a:cubicBezTo>
                <a:cubicBezTo>
                  <a:pt x="455" y="172"/>
                  <a:pt x="450" y="171"/>
                  <a:pt x="448" y="177"/>
                </a:cubicBezTo>
                <a:cubicBezTo>
                  <a:pt x="447" y="176"/>
                  <a:pt x="446" y="174"/>
                  <a:pt x="446" y="172"/>
                </a:cubicBezTo>
                <a:cubicBezTo>
                  <a:pt x="445" y="173"/>
                  <a:pt x="440" y="167"/>
                  <a:pt x="439" y="172"/>
                </a:cubicBezTo>
                <a:cubicBezTo>
                  <a:pt x="440" y="174"/>
                  <a:pt x="440" y="174"/>
                  <a:pt x="440" y="174"/>
                </a:cubicBezTo>
                <a:cubicBezTo>
                  <a:pt x="438" y="179"/>
                  <a:pt x="435" y="170"/>
                  <a:pt x="430" y="170"/>
                </a:cubicBezTo>
                <a:cubicBezTo>
                  <a:pt x="431" y="170"/>
                  <a:pt x="434" y="172"/>
                  <a:pt x="432" y="167"/>
                </a:cubicBezTo>
                <a:cubicBezTo>
                  <a:pt x="431" y="164"/>
                  <a:pt x="429" y="165"/>
                  <a:pt x="429" y="168"/>
                </a:cubicBezTo>
                <a:cubicBezTo>
                  <a:pt x="427" y="162"/>
                  <a:pt x="427" y="162"/>
                  <a:pt x="427" y="162"/>
                </a:cubicBezTo>
                <a:cubicBezTo>
                  <a:pt x="429" y="165"/>
                  <a:pt x="431" y="164"/>
                  <a:pt x="432" y="166"/>
                </a:cubicBezTo>
                <a:cubicBezTo>
                  <a:pt x="432" y="165"/>
                  <a:pt x="431" y="164"/>
                  <a:pt x="431" y="163"/>
                </a:cubicBezTo>
                <a:cubicBezTo>
                  <a:pt x="433" y="164"/>
                  <a:pt x="434" y="164"/>
                  <a:pt x="436" y="165"/>
                </a:cubicBezTo>
                <a:cubicBezTo>
                  <a:pt x="434" y="166"/>
                  <a:pt x="434" y="166"/>
                  <a:pt x="434" y="166"/>
                </a:cubicBezTo>
                <a:cubicBezTo>
                  <a:pt x="437" y="171"/>
                  <a:pt x="438" y="164"/>
                  <a:pt x="439" y="166"/>
                </a:cubicBezTo>
                <a:cubicBezTo>
                  <a:pt x="437" y="161"/>
                  <a:pt x="436" y="162"/>
                  <a:pt x="436" y="158"/>
                </a:cubicBezTo>
                <a:cubicBezTo>
                  <a:pt x="439" y="154"/>
                  <a:pt x="440" y="162"/>
                  <a:pt x="445" y="166"/>
                </a:cubicBezTo>
                <a:cubicBezTo>
                  <a:pt x="445" y="167"/>
                  <a:pt x="445" y="167"/>
                  <a:pt x="445" y="167"/>
                </a:cubicBezTo>
                <a:cubicBezTo>
                  <a:pt x="447" y="168"/>
                  <a:pt x="450" y="173"/>
                  <a:pt x="450" y="168"/>
                </a:cubicBezTo>
                <a:cubicBezTo>
                  <a:pt x="448" y="165"/>
                  <a:pt x="447" y="165"/>
                  <a:pt x="446" y="164"/>
                </a:cubicBezTo>
                <a:cubicBezTo>
                  <a:pt x="445" y="162"/>
                  <a:pt x="450" y="169"/>
                  <a:pt x="450" y="165"/>
                </a:cubicBezTo>
                <a:cubicBezTo>
                  <a:pt x="447" y="161"/>
                  <a:pt x="444" y="160"/>
                  <a:pt x="442" y="161"/>
                </a:cubicBezTo>
                <a:cubicBezTo>
                  <a:pt x="442" y="159"/>
                  <a:pt x="441" y="158"/>
                  <a:pt x="440" y="156"/>
                </a:cubicBezTo>
                <a:cubicBezTo>
                  <a:pt x="447" y="158"/>
                  <a:pt x="455" y="162"/>
                  <a:pt x="459" y="157"/>
                </a:cubicBezTo>
                <a:cubicBezTo>
                  <a:pt x="454" y="151"/>
                  <a:pt x="460" y="156"/>
                  <a:pt x="457" y="150"/>
                </a:cubicBezTo>
                <a:cubicBezTo>
                  <a:pt x="459" y="154"/>
                  <a:pt x="459" y="149"/>
                  <a:pt x="462" y="151"/>
                </a:cubicBezTo>
                <a:cubicBezTo>
                  <a:pt x="460" y="145"/>
                  <a:pt x="457" y="148"/>
                  <a:pt x="457" y="144"/>
                </a:cubicBezTo>
                <a:cubicBezTo>
                  <a:pt x="460" y="144"/>
                  <a:pt x="468" y="152"/>
                  <a:pt x="471" y="149"/>
                </a:cubicBezTo>
                <a:cubicBezTo>
                  <a:pt x="470" y="147"/>
                  <a:pt x="469" y="147"/>
                  <a:pt x="468" y="146"/>
                </a:cubicBezTo>
                <a:cubicBezTo>
                  <a:pt x="471" y="147"/>
                  <a:pt x="478" y="158"/>
                  <a:pt x="477" y="149"/>
                </a:cubicBezTo>
                <a:cubicBezTo>
                  <a:pt x="475" y="147"/>
                  <a:pt x="473" y="144"/>
                  <a:pt x="470" y="141"/>
                </a:cubicBezTo>
                <a:cubicBezTo>
                  <a:pt x="471" y="141"/>
                  <a:pt x="471" y="141"/>
                  <a:pt x="471" y="139"/>
                </a:cubicBezTo>
                <a:cubicBezTo>
                  <a:pt x="469" y="135"/>
                  <a:pt x="469" y="135"/>
                  <a:pt x="469" y="135"/>
                </a:cubicBezTo>
                <a:cubicBezTo>
                  <a:pt x="471" y="133"/>
                  <a:pt x="474" y="143"/>
                  <a:pt x="477" y="147"/>
                </a:cubicBezTo>
                <a:cubicBezTo>
                  <a:pt x="477" y="141"/>
                  <a:pt x="477" y="141"/>
                  <a:pt x="477" y="141"/>
                </a:cubicBezTo>
                <a:cubicBezTo>
                  <a:pt x="478" y="139"/>
                  <a:pt x="480" y="139"/>
                  <a:pt x="482" y="139"/>
                </a:cubicBezTo>
                <a:cubicBezTo>
                  <a:pt x="484" y="140"/>
                  <a:pt x="486" y="143"/>
                  <a:pt x="488" y="146"/>
                </a:cubicBezTo>
                <a:cubicBezTo>
                  <a:pt x="489" y="145"/>
                  <a:pt x="491" y="145"/>
                  <a:pt x="488" y="140"/>
                </a:cubicBezTo>
                <a:cubicBezTo>
                  <a:pt x="486" y="137"/>
                  <a:pt x="484" y="135"/>
                  <a:pt x="483" y="133"/>
                </a:cubicBezTo>
                <a:cubicBezTo>
                  <a:pt x="482" y="131"/>
                  <a:pt x="481" y="130"/>
                  <a:pt x="479" y="131"/>
                </a:cubicBezTo>
                <a:cubicBezTo>
                  <a:pt x="480" y="135"/>
                  <a:pt x="483" y="135"/>
                  <a:pt x="482" y="136"/>
                </a:cubicBezTo>
                <a:cubicBezTo>
                  <a:pt x="481" y="135"/>
                  <a:pt x="480" y="140"/>
                  <a:pt x="477" y="136"/>
                </a:cubicBezTo>
                <a:cubicBezTo>
                  <a:pt x="481" y="135"/>
                  <a:pt x="481" y="135"/>
                  <a:pt x="481" y="135"/>
                </a:cubicBezTo>
                <a:cubicBezTo>
                  <a:pt x="478" y="128"/>
                  <a:pt x="479" y="135"/>
                  <a:pt x="477" y="132"/>
                </a:cubicBezTo>
                <a:cubicBezTo>
                  <a:pt x="477" y="129"/>
                  <a:pt x="478" y="129"/>
                  <a:pt x="479" y="129"/>
                </a:cubicBezTo>
                <a:cubicBezTo>
                  <a:pt x="479" y="129"/>
                  <a:pt x="480" y="129"/>
                  <a:pt x="480" y="129"/>
                </a:cubicBezTo>
                <a:cubicBezTo>
                  <a:pt x="480" y="129"/>
                  <a:pt x="481" y="129"/>
                  <a:pt x="481" y="128"/>
                </a:cubicBezTo>
                <a:cubicBezTo>
                  <a:pt x="480" y="128"/>
                  <a:pt x="480" y="128"/>
                  <a:pt x="480" y="128"/>
                </a:cubicBezTo>
                <a:cubicBezTo>
                  <a:pt x="482" y="129"/>
                  <a:pt x="481" y="127"/>
                  <a:pt x="485" y="130"/>
                </a:cubicBezTo>
                <a:cubicBezTo>
                  <a:pt x="488" y="136"/>
                  <a:pt x="486" y="134"/>
                  <a:pt x="486" y="136"/>
                </a:cubicBezTo>
                <a:cubicBezTo>
                  <a:pt x="488" y="136"/>
                  <a:pt x="491" y="138"/>
                  <a:pt x="495" y="139"/>
                </a:cubicBezTo>
                <a:cubicBezTo>
                  <a:pt x="499" y="139"/>
                  <a:pt x="502" y="139"/>
                  <a:pt x="499" y="133"/>
                </a:cubicBezTo>
                <a:cubicBezTo>
                  <a:pt x="497" y="132"/>
                  <a:pt x="495" y="131"/>
                  <a:pt x="493" y="129"/>
                </a:cubicBezTo>
                <a:cubicBezTo>
                  <a:pt x="493" y="128"/>
                  <a:pt x="500" y="132"/>
                  <a:pt x="493" y="126"/>
                </a:cubicBezTo>
                <a:cubicBezTo>
                  <a:pt x="494" y="128"/>
                  <a:pt x="490" y="124"/>
                  <a:pt x="489" y="123"/>
                </a:cubicBezTo>
                <a:cubicBezTo>
                  <a:pt x="489" y="123"/>
                  <a:pt x="489" y="123"/>
                  <a:pt x="489" y="123"/>
                </a:cubicBezTo>
                <a:cubicBezTo>
                  <a:pt x="489" y="123"/>
                  <a:pt x="488" y="122"/>
                  <a:pt x="487" y="121"/>
                </a:cubicBezTo>
                <a:cubicBezTo>
                  <a:pt x="491" y="125"/>
                  <a:pt x="494" y="126"/>
                  <a:pt x="497" y="127"/>
                </a:cubicBezTo>
                <a:cubicBezTo>
                  <a:pt x="495" y="126"/>
                  <a:pt x="494" y="124"/>
                  <a:pt x="493" y="123"/>
                </a:cubicBezTo>
                <a:cubicBezTo>
                  <a:pt x="495" y="123"/>
                  <a:pt x="496" y="125"/>
                  <a:pt x="498" y="127"/>
                </a:cubicBezTo>
                <a:cubicBezTo>
                  <a:pt x="499" y="128"/>
                  <a:pt x="505" y="131"/>
                  <a:pt x="501" y="127"/>
                </a:cubicBezTo>
                <a:cubicBezTo>
                  <a:pt x="498" y="124"/>
                  <a:pt x="496" y="125"/>
                  <a:pt x="493" y="122"/>
                </a:cubicBezTo>
                <a:cubicBezTo>
                  <a:pt x="496" y="123"/>
                  <a:pt x="499" y="125"/>
                  <a:pt x="502" y="126"/>
                </a:cubicBezTo>
                <a:cubicBezTo>
                  <a:pt x="501" y="125"/>
                  <a:pt x="501" y="125"/>
                  <a:pt x="501" y="125"/>
                </a:cubicBezTo>
                <a:cubicBezTo>
                  <a:pt x="502" y="126"/>
                  <a:pt x="504" y="127"/>
                  <a:pt x="503" y="126"/>
                </a:cubicBezTo>
                <a:cubicBezTo>
                  <a:pt x="500" y="124"/>
                  <a:pt x="499" y="123"/>
                  <a:pt x="499" y="124"/>
                </a:cubicBezTo>
                <a:cubicBezTo>
                  <a:pt x="497" y="122"/>
                  <a:pt x="501" y="124"/>
                  <a:pt x="504" y="125"/>
                </a:cubicBezTo>
                <a:cubicBezTo>
                  <a:pt x="506" y="126"/>
                  <a:pt x="509" y="126"/>
                  <a:pt x="504" y="123"/>
                </a:cubicBezTo>
                <a:cubicBezTo>
                  <a:pt x="508" y="125"/>
                  <a:pt x="508" y="125"/>
                  <a:pt x="508" y="125"/>
                </a:cubicBezTo>
                <a:cubicBezTo>
                  <a:pt x="507" y="124"/>
                  <a:pt x="506" y="123"/>
                  <a:pt x="505" y="123"/>
                </a:cubicBezTo>
                <a:cubicBezTo>
                  <a:pt x="510" y="125"/>
                  <a:pt x="510" y="125"/>
                  <a:pt x="510" y="125"/>
                </a:cubicBezTo>
                <a:cubicBezTo>
                  <a:pt x="515" y="126"/>
                  <a:pt x="502" y="120"/>
                  <a:pt x="500" y="119"/>
                </a:cubicBezTo>
                <a:cubicBezTo>
                  <a:pt x="500" y="119"/>
                  <a:pt x="500" y="119"/>
                  <a:pt x="500" y="119"/>
                </a:cubicBezTo>
                <a:cubicBezTo>
                  <a:pt x="499" y="119"/>
                  <a:pt x="496" y="117"/>
                  <a:pt x="495" y="116"/>
                </a:cubicBezTo>
                <a:cubicBezTo>
                  <a:pt x="497" y="117"/>
                  <a:pt x="499" y="118"/>
                  <a:pt x="501" y="118"/>
                </a:cubicBezTo>
                <a:cubicBezTo>
                  <a:pt x="501" y="118"/>
                  <a:pt x="501" y="118"/>
                  <a:pt x="501" y="118"/>
                </a:cubicBezTo>
                <a:cubicBezTo>
                  <a:pt x="509" y="122"/>
                  <a:pt x="514" y="122"/>
                  <a:pt x="529" y="127"/>
                </a:cubicBezTo>
                <a:cubicBezTo>
                  <a:pt x="529" y="127"/>
                  <a:pt x="528" y="127"/>
                  <a:pt x="528" y="126"/>
                </a:cubicBezTo>
                <a:cubicBezTo>
                  <a:pt x="526" y="126"/>
                  <a:pt x="526" y="126"/>
                  <a:pt x="526" y="126"/>
                </a:cubicBezTo>
                <a:cubicBezTo>
                  <a:pt x="525" y="125"/>
                  <a:pt x="524" y="125"/>
                  <a:pt x="523" y="124"/>
                </a:cubicBezTo>
                <a:cubicBezTo>
                  <a:pt x="523" y="124"/>
                  <a:pt x="522" y="124"/>
                  <a:pt x="521" y="123"/>
                </a:cubicBezTo>
                <a:cubicBezTo>
                  <a:pt x="518" y="122"/>
                  <a:pt x="511" y="120"/>
                  <a:pt x="512" y="119"/>
                </a:cubicBezTo>
                <a:cubicBezTo>
                  <a:pt x="509" y="118"/>
                  <a:pt x="510" y="119"/>
                  <a:pt x="509" y="119"/>
                </a:cubicBezTo>
                <a:cubicBezTo>
                  <a:pt x="509" y="118"/>
                  <a:pt x="509" y="118"/>
                  <a:pt x="511" y="119"/>
                </a:cubicBezTo>
                <a:cubicBezTo>
                  <a:pt x="505" y="117"/>
                  <a:pt x="505" y="117"/>
                  <a:pt x="505" y="117"/>
                </a:cubicBezTo>
                <a:cubicBezTo>
                  <a:pt x="511" y="119"/>
                  <a:pt x="509" y="117"/>
                  <a:pt x="508" y="117"/>
                </a:cubicBezTo>
                <a:cubicBezTo>
                  <a:pt x="499" y="114"/>
                  <a:pt x="499" y="114"/>
                  <a:pt x="499" y="114"/>
                </a:cubicBezTo>
                <a:cubicBezTo>
                  <a:pt x="503" y="116"/>
                  <a:pt x="504" y="116"/>
                  <a:pt x="502" y="115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98" y="113"/>
                  <a:pt x="509" y="117"/>
                  <a:pt x="503" y="114"/>
                </a:cubicBezTo>
                <a:cubicBezTo>
                  <a:pt x="505" y="115"/>
                  <a:pt x="507" y="116"/>
                  <a:pt x="509" y="117"/>
                </a:cubicBezTo>
                <a:cubicBezTo>
                  <a:pt x="510" y="116"/>
                  <a:pt x="521" y="119"/>
                  <a:pt x="526" y="120"/>
                </a:cubicBezTo>
                <a:cubicBezTo>
                  <a:pt x="529" y="120"/>
                  <a:pt x="526" y="118"/>
                  <a:pt x="525" y="116"/>
                </a:cubicBezTo>
                <a:cubicBezTo>
                  <a:pt x="523" y="115"/>
                  <a:pt x="523" y="114"/>
                  <a:pt x="531" y="114"/>
                </a:cubicBezTo>
                <a:cubicBezTo>
                  <a:pt x="528" y="113"/>
                  <a:pt x="526" y="113"/>
                  <a:pt x="524" y="113"/>
                </a:cubicBezTo>
                <a:cubicBezTo>
                  <a:pt x="522" y="112"/>
                  <a:pt x="521" y="112"/>
                  <a:pt x="518" y="112"/>
                </a:cubicBezTo>
                <a:cubicBezTo>
                  <a:pt x="517" y="113"/>
                  <a:pt x="516" y="113"/>
                  <a:pt x="509" y="112"/>
                </a:cubicBezTo>
                <a:cubicBezTo>
                  <a:pt x="502" y="113"/>
                  <a:pt x="529" y="117"/>
                  <a:pt x="519" y="117"/>
                </a:cubicBezTo>
                <a:cubicBezTo>
                  <a:pt x="511" y="115"/>
                  <a:pt x="511" y="115"/>
                  <a:pt x="514" y="115"/>
                </a:cubicBezTo>
                <a:cubicBezTo>
                  <a:pt x="508" y="113"/>
                  <a:pt x="504" y="113"/>
                  <a:pt x="502" y="113"/>
                </a:cubicBezTo>
                <a:cubicBezTo>
                  <a:pt x="503" y="113"/>
                  <a:pt x="501" y="112"/>
                  <a:pt x="500" y="111"/>
                </a:cubicBezTo>
                <a:cubicBezTo>
                  <a:pt x="498" y="110"/>
                  <a:pt x="496" y="110"/>
                  <a:pt x="496" y="109"/>
                </a:cubicBezTo>
                <a:cubicBezTo>
                  <a:pt x="499" y="110"/>
                  <a:pt x="502" y="109"/>
                  <a:pt x="501" y="109"/>
                </a:cubicBezTo>
                <a:cubicBezTo>
                  <a:pt x="505" y="109"/>
                  <a:pt x="506" y="107"/>
                  <a:pt x="515" y="108"/>
                </a:cubicBezTo>
                <a:cubicBezTo>
                  <a:pt x="516" y="106"/>
                  <a:pt x="503" y="107"/>
                  <a:pt x="511" y="105"/>
                </a:cubicBezTo>
                <a:cubicBezTo>
                  <a:pt x="505" y="106"/>
                  <a:pt x="506" y="104"/>
                  <a:pt x="501" y="105"/>
                </a:cubicBezTo>
                <a:cubicBezTo>
                  <a:pt x="504" y="105"/>
                  <a:pt x="503" y="106"/>
                  <a:pt x="501" y="106"/>
                </a:cubicBezTo>
                <a:cubicBezTo>
                  <a:pt x="499" y="107"/>
                  <a:pt x="496" y="107"/>
                  <a:pt x="494" y="107"/>
                </a:cubicBezTo>
                <a:cubicBezTo>
                  <a:pt x="493" y="107"/>
                  <a:pt x="491" y="106"/>
                  <a:pt x="490" y="106"/>
                </a:cubicBezTo>
                <a:cubicBezTo>
                  <a:pt x="492" y="106"/>
                  <a:pt x="495" y="106"/>
                  <a:pt x="496" y="105"/>
                </a:cubicBezTo>
                <a:cubicBezTo>
                  <a:pt x="491" y="105"/>
                  <a:pt x="491" y="105"/>
                  <a:pt x="491" y="105"/>
                </a:cubicBezTo>
                <a:cubicBezTo>
                  <a:pt x="497" y="105"/>
                  <a:pt x="494" y="104"/>
                  <a:pt x="492" y="104"/>
                </a:cubicBezTo>
                <a:cubicBezTo>
                  <a:pt x="489" y="103"/>
                  <a:pt x="487" y="103"/>
                  <a:pt x="494" y="101"/>
                </a:cubicBezTo>
                <a:cubicBezTo>
                  <a:pt x="494" y="102"/>
                  <a:pt x="498" y="102"/>
                  <a:pt x="492" y="103"/>
                </a:cubicBezTo>
                <a:cubicBezTo>
                  <a:pt x="494" y="103"/>
                  <a:pt x="496" y="103"/>
                  <a:pt x="499" y="102"/>
                </a:cubicBezTo>
                <a:cubicBezTo>
                  <a:pt x="501" y="102"/>
                  <a:pt x="503" y="101"/>
                  <a:pt x="506" y="101"/>
                </a:cubicBezTo>
                <a:cubicBezTo>
                  <a:pt x="508" y="100"/>
                  <a:pt x="506" y="98"/>
                  <a:pt x="505" y="97"/>
                </a:cubicBezTo>
                <a:cubicBezTo>
                  <a:pt x="504" y="95"/>
                  <a:pt x="503" y="94"/>
                  <a:pt x="506" y="91"/>
                </a:cubicBezTo>
                <a:cubicBezTo>
                  <a:pt x="503" y="93"/>
                  <a:pt x="504" y="94"/>
                  <a:pt x="500" y="96"/>
                </a:cubicBezTo>
                <a:cubicBezTo>
                  <a:pt x="498" y="95"/>
                  <a:pt x="500" y="94"/>
                  <a:pt x="502" y="91"/>
                </a:cubicBezTo>
                <a:cubicBezTo>
                  <a:pt x="504" y="89"/>
                  <a:pt x="506" y="85"/>
                  <a:pt x="507" y="83"/>
                </a:cubicBezTo>
                <a:cubicBezTo>
                  <a:pt x="502" y="86"/>
                  <a:pt x="502" y="86"/>
                  <a:pt x="502" y="86"/>
                </a:cubicBezTo>
                <a:cubicBezTo>
                  <a:pt x="506" y="82"/>
                  <a:pt x="500" y="87"/>
                  <a:pt x="500" y="83"/>
                </a:cubicBezTo>
                <a:cubicBezTo>
                  <a:pt x="501" y="83"/>
                  <a:pt x="503" y="82"/>
                  <a:pt x="503" y="82"/>
                </a:cubicBezTo>
                <a:cubicBezTo>
                  <a:pt x="501" y="80"/>
                  <a:pt x="498" y="84"/>
                  <a:pt x="496" y="83"/>
                </a:cubicBezTo>
                <a:cubicBezTo>
                  <a:pt x="503" y="76"/>
                  <a:pt x="489" y="85"/>
                  <a:pt x="492" y="79"/>
                </a:cubicBezTo>
                <a:cubicBezTo>
                  <a:pt x="490" y="80"/>
                  <a:pt x="490" y="80"/>
                  <a:pt x="490" y="80"/>
                </a:cubicBezTo>
                <a:cubicBezTo>
                  <a:pt x="493" y="76"/>
                  <a:pt x="483" y="77"/>
                  <a:pt x="481" y="74"/>
                </a:cubicBezTo>
                <a:cubicBezTo>
                  <a:pt x="482" y="74"/>
                  <a:pt x="482" y="77"/>
                  <a:pt x="487" y="74"/>
                </a:cubicBezTo>
                <a:cubicBezTo>
                  <a:pt x="487" y="69"/>
                  <a:pt x="487" y="69"/>
                  <a:pt x="487" y="69"/>
                </a:cubicBezTo>
                <a:cubicBezTo>
                  <a:pt x="485" y="70"/>
                  <a:pt x="484" y="69"/>
                  <a:pt x="482" y="71"/>
                </a:cubicBezTo>
                <a:cubicBezTo>
                  <a:pt x="481" y="72"/>
                  <a:pt x="483" y="72"/>
                  <a:pt x="483" y="72"/>
                </a:cubicBezTo>
                <a:cubicBezTo>
                  <a:pt x="480" y="73"/>
                  <a:pt x="480" y="73"/>
                  <a:pt x="480" y="73"/>
                </a:cubicBezTo>
                <a:cubicBezTo>
                  <a:pt x="481" y="68"/>
                  <a:pt x="488" y="69"/>
                  <a:pt x="493" y="67"/>
                </a:cubicBezTo>
                <a:cubicBezTo>
                  <a:pt x="491" y="66"/>
                  <a:pt x="495" y="63"/>
                  <a:pt x="495" y="62"/>
                </a:cubicBezTo>
                <a:cubicBezTo>
                  <a:pt x="489" y="63"/>
                  <a:pt x="490" y="66"/>
                  <a:pt x="484" y="68"/>
                </a:cubicBezTo>
                <a:cubicBezTo>
                  <a:pt x="481" y="68"/>
                  <a:pt x="483" y="62"/>
                  <a:pt x="488" y="59"/>
                </a:cubicBezTo>
                <a:cubicBezTo>
                  <a:pt x="475" y="63"/>
                  <a:pt x="482" y="53"/>
                  <a:pt x="473" y="57"/>
                </a:cubicBezTo>
                <a:cubicBezTo>
                  <a:pt x="474" y="57"/>
                  <a:pt x="477" y="55"/>
                  <a:pt x="475" y="5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468" y="55"/>
                  <a:pt x="480" y="50"/>
                  <a:pt x="477" y="49"/>
                </a:cubicBezTo>
                <a:cubicBezTo>
                  <a:pt x="476" y="50"/>
                  <a:pt x="475" y="51"/>
                  <a:pt x="473" y="52"/>
                </a:cubicBezTo>
                <a:cubicBezTo>
                  <a:pt x="470" y="50"/>
                  <a:pt x="482" y="42"/>
                  <a:pt x="475" y="41"/>
                </a:cubicBezTo>
                <a:cubicBezTo>
                  <a:pt x="475" y="42"/>
                  <a:pt x="474" y="42"/>
                  <a:pt x="474" y="42"/>
                </a:cubicBezTo>
                <a:cubicBezTo>
                  <a:pt x="473" y="43"/>
                  <a:pt x="473" y="42"/>
                  <a:pt x="475" y="40"/>
                </a:cubicBezTo>
                <a:cubicBezTo>
                  <a:pt x="479" y="40"/>
                  <a:pt x="479" y="40"/>
                  <a:pt x="479" y="40"/>
                </a:cubicBezTo>
                <a:cubicBezTo>
                  <a:pt x="489" y="34"/>
                  <a:pt x="472" y="37"/>
                  <a:pt x="474" y="33"/>
                </a:cubicBezTo>
                <a:cubicBezTo>
                  <a:pt x="472" y="34"/>
                  <a:pt x="473" y="36"/>
                  <a:pt x="469" y="36"/>
                </a:cubicBezTo>
                <a:cubicBezTo>
                  <a:pt x="468" y="35"/>
                  <a:pt x="480" y="30"/>
                  <a:pt x="474" y="30"/>
                </a:cubicBezTo>
                <a:cubicBezTo>
                  <a:pt x="473" y="32"/>
                  <a:pt x="467" y="34"/>
                  <a:pt x="467" y="35"/>
                </a:cubicBezTo>
                <a:cubicBezTo>
                  <a:pt x="465" y="34"/>
                  <a:pt x="462" y="34"/>
                  <a:pt x="466" y="32"/>
                </a:cubicBezTo>
                <a:cubicBezTo>
                  <a:pt x="465" y="32"/>
                  <a:pt x="463" y="32"/>
                  <a:pt x="462" y="33"/>
                </a:cubicBezTo>
                <a:cubicBezTo>
                  <a:pt x="465" y="31"/>
                  <a:pt x="462" y="30"/>
                  <a:pt x="461" y="29"/>
                </a:cubicBezTo>
                <a:cubicBezTo>
                  <a:pt x="459" y="30"/>
                  <a:pt x="459" y="30"/>
                  <a:pt x="459" y="30"/>
                </a:cubicBezTo>
                <a:cubicBezTo>
                  <a:pt x="469" y="24"/>
                  <a:pt x="458" y="27"/>
                  <a:pt x="458" y="25"/>
                </a:cubicBezTo>
                <a:cubicBezTo>
                  <a:pt x="455" y="26"/>
                  <a:pt x="455" y="26"/>
                  <a:pt x="455" y="26"/>
                </a:cubicBezTo>
                <a:cubicBezTo>
                  <a:pt x="456" y="25"/>
                  <a:pt x="459" y="22"/>
                  <a:pt x="454" y="22"/>
                </a:cubicBezTo>
                <a:cubicBezTo>
                  <a:pt x="451" y="24"/>
                  <a:pt x="451" y="24"/>
                  <a:pt x="451" y="24"/>
                </a:cubicBezTo>
                <a:cubicBezTo>
                  <a:pt x="453" y="22"/>
                  <a:pt x="446" y="21"/>
                  <a:pt x="451" y="18"/>
                </a:cubicBezTo>
                <a:cubicBezTo>
                  <a:pt x="450" y="18"/>
                  <a:pt x="445" y="22"/>
                  <a:pt x="444" y="20"/>
                </a:cubicBezTo>
                <a:cubicBezTo>
                  <a:pt x="446" y="18"/>
                  <a:pt x="447" y="16"/>
                  <a:pt x="444" y="16"/>
                </a:cubicBezTo>
                <a:cubicBezTo>
                  <a:pt x="442" y="17"/>
                  <a:pt x="440" y="18"/>
                  <a:pt x="442" y="18"/>
                </a:cubicBezTo>
                <a:cubicBezTo>
                  <a:pt x="443" y="18"/>
                  <a:pt x="443" y="18"/>
                  <a:pt x="444" y="17"/>
                </a:cubicBezTo>
                <a:cubicBezTo>
                  <a:pt x="441" y="19"/>
                  <a:pt x="441" y="19"/>
                  <a:pt x="441" y="19"/>
                </a:cubicBezTo>
                <a:cubicBezTo>
                  <a:pt x="438" y="18"/>
                  <a:pt x="443" y="17"/>
                  <a:pt x="441" y="15"/>
                </a:cubicBezTo>
                <a:cubicBezTo>
                  <a:pt x="439" y="16"/>
                  <a:pt x="438" y="17"/>
                  <a:pt x="436" y="18"/>
                </a:cubicBezTo>
                <a:cubicBezTo>
                  <a:pt x="437" y="15"/>
                  <a:pt x="439" y="12"/>
                  <a:pt x="440" y="8"/>
                </a:cubicBezTo>
                <a:cubicBezTo>
                  <a:pt x="443" y="7"/>
                  <a:pt x="444" y="8"/>
                  <a:pt x="448" y="6"/>
                </a:cubicBezTo>
                <a:cubicBezTo>
                  <a:pt x="448" y="7"/>
                  <a:pt x="449" y="7"/>
                  <a:pt x="450" y="8"/>
                </a:cubicBezTo>
                <a:cubicBezTo>
                  <a:pt x="455" y="8"/>
                  <a:pt x="454" y="5"/>
                  <a:pt x="455" y="3"/>
                </a:cubicBezTo>
                <a:cubicBezTo>
                  <a:pt x="456" y="5"/>
                  <a:pt x="456" y="5"/>
                  <a:pt x="456" y="5"/>
                </a:cubicBezTo>
                <a:cubicBezTo>
                  <a:pt x="457" y="5"/>
                  <a:pt x="458" y="5"/>
                  <a:pt x="458" y="5"/>
                </a:cubicBezTo>
                <a:cubicBezTo>
                  <a:pt x="458" y="6"/>
                  <a:pt x="458" y="6"/>
                  <a:pt x="458" y="6"/>
                </a:cubicBezTo>
                <a:cubicBezTo>
                  <a:pt x="463" y="0"/>
                  <a:pt x="468" y="6"/>
                  <a:pt x="471" y="1"/>
                </a:cubicBezTo>
                <a:cubicBezTo>
                  <a:pt x="471" y="2"/>
                  <a:pt x="468" y="4"/>
                  <a:pt x="466" y="6"/>
                </a:cubicBezTo>
                <a:cubicBezTo>
                  <a:pt x="465" y="8"/>
                  <a:pt x="468" y="6"/>
                  <a:pt x="470" y="6"/>
                </a:cubicBezTo>
                <a:cubicBezTo>
                  <a:pt x="474" y="2"/>
                  <a:pt x="474" y="2"/>
                  <a:pt x="474" y="2"/>
                </a:cubicBezTo>
                <a:cubicBezTo>
                  <a:pt x="473" y="7"/>
                  <a:pt x="478" y="0"/>
                  <a:pt x="482" y="2"/>
                </a:cubicBezTo>
                <a:cubicBezTo>
                  <a:pt x="480" y="6"/>
                  <a:pt x="495" y="3"/>
                  <a:pt x="496" y="4"/>
                </a:cubicBezTo>
                <a:cubicBezTo>
                  <a:pt x="496" y="7"/>
                  <a:pt x="490" y="5"/>
                  <a:pt x="488" y="8"/>
                </a:cubicBezTo>
                <a:cubicBezTo>
                  <a:pt x="488" y="9"/>
                  <a:pt x="491" y="7"/>
                  <a:pt x="493" y="8"/>
                </a:cubicBezTo>
                <a:cubicBezTo>
                  <a:pt x="487" y="11"/>
                  <a:pt x="487" y="11"/>
                  <a:pt x="487" y="11"/>
                </a:cubicBezTo>
                <a:cubicBezTo>
                  <a:pt x="487" y="13"/>
                  <a:pt x="493" y="9"/>
                  <a:pt x="491" y="11"/>
                </a:cubicBezTo>
                <a:cubicBezTo>
                  <a:pt x="495" y="11"/>
                  <a:pt x="493" y="9"/>
                  <a:pt x="498" y="7"/>
                </a:cubicBezTo>
                <a:cubicBezTo>
                  <a:pt x="497" y="8"/>
                  <a:pt x="495" y="11"/>
                  <a:pt x="498" y="10"/>
                </a:cubicBezTo>
                <a:cubicBezTo>
                  <a:pt x="499" y="10"/>
                  <a:pt x="499" y="8"/>
                  <a:pt x="500" y="9"/>
                </a:cubicBezTo>
                <a:cubicBezTo>
                  <a:pt x="499" y="14"/>
                  <a:pt x="506" y="13"/>
                  <a:pt x="507" y="17"/>
                </a:cubicBezTo>
                <a:cubicBezTo>
                  <a:pt x="510" y="16"/>
                  <a:pt x="510" y="16"/>
                  <a:pt x="510" y="16"/>
                </a:cubicBezTo>
                <a:cubicBezTo>
                  <a:pt x="509" y="16"/>
                  <a:pt x="508" y="17"/>
                  <a:pt x="509" y="17"/>
                </a:cubicBezTo>
                <a:cubicBezTo>
                  <a:pt x="511" y="16"/>
                  <a:pt x="511" y="16"/>
                  <a:pt x="511" y="16"/>
                </a:cubicBezTo>
                <a:cubicBezTo>
                  <a:pt x="511" y="17"/>
                  <a:pt x="509" y="23"/>
                  <a:pt x="511" y="25"/>
                </a:cubicBezTo>
                <a:cubicBezTo>
                  <a:pt x="514" y="22"/>
                  <a:pt x="514" y="22"/>
                  <a:pt x="514" y="22"/>
                </a:cubicBezTo>
                <a:cubicBezTo>
                  <a:pt x="511" y="26"/>
                  <a:pt x="511" y="26"/>
                  <a:pt x="511" y="26"/>
                </a:cubicBezTo>
                <a:cubicBezTo>
                  <a:pt x="516" y="24"/>
                  <a:pt x="516" y="24"/>
                  <a:pt x="516" y="24"/>
                </a:cubicBezTo>
                <a:cubicBezTo>
                  <a:pt x="511" y="27"/>
                  <a:pt x="516" y="28"/>
                  <a:pt x="515" y="31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17" y="32"/>
                  <a:pt x="517" y="32"/>
                  <a:pt x="517" y="32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20" y="32"/>
                  <a:pt x="515" y="36"/>
                  <a:pt x="518" y="36"/>
                </a:cubicBezTo>
                <a:cubicBezTo>
                  <a:pt x="517" y="36"/>
                  <a:pt x="522" y="33"/>
                  <a:pt x="524" y="32"/>
                </a:cubicBezTo>
                <a:close/>
                <a:moveTo>
                  <a:pt x="552" y="103"/>
                </a:moveTo>
                <a:cubicBezTo>
                  <a:pt x="552" y="104"/>
                  <a:pt x="552" y="104"/>
                  <a:pt x="552" y="104"/>
                </a:cubicBezTo>
                <a:cubicBezTo>
                  <a:pt x="553" y="103"/>
                  <a:pt x="552" y="103"/>
                  <a:pt x="552" y="103"/>
                </a:cubicBezTo>
                <a:cubicBezTo>
                  <a:pt x="551" y="101"/>
                  <a:pt x="551" y="101"/>
                  <a:pt x="551" y="101"/>
                </a:cubicBezTo>
                <a:cubicBezTo>
                  <a:pt x="547" y="102"/>
                  <a:pt x="550" y="102"/>
                  <a:pt x="552" y="103"/>
                </a:cubicBezTo>
                <a:close/>
                <a:moveTo>
                  <a:pt x="473" y="166"/>
                </a:moveTo>
                <a:cubicBezTo>
                  <a:pt x="475" y="166"/>
                  <a:pt x="475" y="166"/>
                  <a:pt x="475" y="166"/>
                </a:cubicBezTo>
                <a:cubicBezTo>
                  <a:pt x="475" y="167"/>
                  <a:pt x="473" y="165"/>
                  <a:pt x="475" y="168"/>
                </a:cubicBezTo>
                <a:cubicBezTo>
                  <a:pt x="474" y="167"/>
                  <a:pt x="474" y="168"/>
                  <a:pt x="473" y="166"/>
                </a:cubicBezTo>
                <a:close/>
                <a:moveTo>
                  <a:pt x="509" y="103"/>
                </a:moveTo>
                <a:cubicBezTo>
                  <a:pt x="506" y="104"/>
                  <a:pt x="506" y="104"/>
                  <a:pt x="506" y="104"/>
                </a:cubicBezTo>
                <a:cubicBezTo>
                  <a:pt x="510" y="104"/>
                  <a:pt x="510" y="104"/>
                  <a:pt x="510" y="104"/>
                </a:cubicBezTo>
                <a:lnTo>
                  <a:pt x="509" y="103"/>
                </a:lnTo>
                <a:close/>
                <a:moveTo>
                  <a:pt x="502" y="93"/>
                </a:moveTo>
                <a:cubicBezTo>
                  <a:pt x="502" y="94"/>
                  <a:pt x="502" y="94"/>
                  <a:pt x="501" y="95"/>
                </a:cubicBezTo>
                <a:cubicBezTo>
                  <a:pt x="502" y="95"/>
                  <a:pt x="502" y="95"/>
                  <a:pt x="502" y="95"/>
                </a:cubicBezTo>
                <a:cubicBezTo>
                  <a:pt x="502" y="94"/>
                  <a:pt x="503" y="93"/>
                  <a:pt x="503" y="93"/>
                </a:cubicBezTo>
                <a:lnTo>
                  <a:pt x="502" y="93"/>
                </a:lnTo>
                <a:close/>
                <a:moveTo>
                  <a:pt x="523" y="61"/>
                </a:moveTo>
                <a:cubicBezTo>
                  <a:pt x="518" y="65"/>
                  <a:pt x="524" y="62"/>
                  <a:pt x="522" y="64"/>
                </a:cubicBezTo>
                <a:cubicBezTo>
                  <a:pt x="522" y="64"/>
                  <a:pt x="521" y="65"/>
                  <a:pt x="521" y="65"/>
                </a:cubicBezTo>
                <a:cubicBezTo>
                  <a:pt x="522" y="65"/>
                  <a:pt x="522" y="64"/>
                  <a:pt x="522" y="64"/>
                </a:cubicBezTo>
                <a:cubicBezTo>
                  <a:pt x="524" y="63"/>
                  <a:pt x="528" y="59"/>
                  <a:pt x="523" y="61"/>
                </a:cubicBezTo>
                <a:close/>
                <a:moveTo>
                  <a:pt x="540" y="98"/>
                </a:moveTo>
                <a:cubicBezTo>
                  <a:pt x="544" y="98"/>
                  <a:pt x="543" y="95"/>
                  <a:pt x="545" y="94"/>
                </a:cubicBezTo>
                <a:cubicBezTo>
                  <a:pt x="544" y="93"/>
                  <a:pt x="541" y="95"/>
                  <a:pt x="539" y="96"/>
                </a:cubicBezTo>
                <a:cubicBezTo>
                  <a:pt x="539" y="95"/>
                  <a:pt x="539" y="95"/>
                  <a:pt x="539" y="94"/>
                </a:cubicBezTo>
                <a:cubicBezTo>
                  <a:pt x="531" y="96"/>
                  <a:pt x="543" y="96"/>
                  <a:pt x="540" y="98"/>
                </a:cubicBezTo>
                <a:close/>
                <a:moveTo>
                  <a:pt x="562" y="140"/>
                </a:moveTo>
                <a:cubicBezTo>
                  <a:pt x="565" y="140"/>
                  <a:pt x="565" y="140"/>
                  <a:pt x="565" y="140"/>
                </a:cubicBezTo>
                <a:cubicBezTo>
                  <a:pt x="568" y="141"/>
                  <a:pt x="568" y="141"/>
                  <a:pt x="568" y="141"/>
                </a:cubicBezTo>
                <a:cubicBezTo>
                  <a:pt x="569" y="141"/>
                  <a:pt x="569" y="141"/>
                  <a:pt x="569" y="141"/>
                </a:cubicBezTo>
                <a:lnTo>
                  <a:pt x="562" y="140"/>
                </a:lnTo>
                <a:close/>
                <a:moveTo>
                  <a:pt x="556" y="144"/>
                </a:moveTo>
                <a:cubicBezTo>
                  <a:pt x="554" y="145"/>
                  <a:pt x="546" y="143"/>
                  <a:pt x="541" y="140"/>
                </a:cubicBezTo>
                <a:cubicBezTo>
                  <a:pt x="544" y="140"/>
                  <a:pt x="545" y="139"/>
                  <a:pt x="553" y="142"/>
                </a:cubicBezTo>
                <a:cubicBezTo>
                  <a:pt x="548" y="140"/>
                  <a:pt x="564" y="146"/>
                  <a:pt x="556" y="144"/>
                </a:cubicBezTo>
                <a:close/>
                <a:moveTo>
                  <a:pt x="521" y="78"/>
                </a:moveTo>
                <a:cubicBezTo>
                  <a:pt x="520" y="80"/>
                  <a:pt x="513" y="85"/>
                  <a:pt x="519" y="86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3" y="81"/>
                  <a:pt x="523" y="81"/>
                  <a:pt x="523" y="81"/>
                </a:cubicBezTo>
                <a:cubicBezTo>
                  <a:pt x="515" y="86"/>
                  <a:pt x="521" y="79"/>
                  <a:pt x="521" y="78"/>
                </a:cubicBezTo>
                <a:close/>
                <a:moveTo>
                  <a:pt x="529" y="145"/>
                </a:moveTo>
                <a:cubicBezTo>
                  <a:pt x="528" y="146"/>
                  <a:pt x="522" y="144"/>
                  <a:pt x="516" y="140"/>
                </a:cubicBezTo>
                <a:cubicBezTo>
                  <a:pt x="519" y="142"/>
                  <a:pt x="526" y="144"/>
                  <a:pt x="531" y="146"/>
                </a:cubicBezTo>
                <a:cubicBezTo>
                  <a:pt x="530" y="145"/>
                  <a:pt x="529" y="145"/>
                  <a:pt x="529" y="145"/>
                </a:cubicBezTo>
                <a:close/>
                <a:moveTo>
                  <a:pt x="523" y="141"/>
                </a:moveTo>
                <a:cubicBezTo>
                  <a:pt x="523" y="140"/>
                  <a:pt x="518" y="137"/>
                  <a:pt x="523" y="139"/>
                </a:cubicBezTo>
                <a:cubicBezTo>
                  <a:pt x="526" y="141"/>
                  <a:pt x="536" y="147"/>
                  <a:pt x="536" y="144"/>
                </a:cubicBezTo>
                <a:cubicBezTo>
                  <a:pt x="527" y="140"/>
                  <a:pt x="524" y="138"/>
                  <a:pt x="518" y="137"/>
                </a:cubicBezTo>
                <a:lnTo>
                  <a:pt x="523" y="141"/>
                </a:lnTo>
                <a:close/>
                <a:moveTo>
                  <a:pt x="541" y="148"/>
                </a:moveTo>
                <a:cubicBezTo>
                  <a:pt x="541" y="147"/>
                  <a:pt x="541" y="146"/>
                  <a:pt x="541" y="145"/>
                </a:cubicBezTo>
                <a:cubicBezTo>
                  <a:pt x="531" y="141"/>
                  <a:pt x="539" y="146"/>
                  <a:pt x="541" y="148"/>
                </a:cubicBezTo>
                <a:cubicBezTo>
                  <a:pt x="541" y="149"/>
                  <a:pt x="541" y="149"/>
                  <a:pt x="541" y="149"/>
                </a:cubicBezTo>
                <a:cubicBezTo>
                  <a:pt x="541" y="149"/>
                  <a:pt x="541" y="148"/>
                  <a:pt x="541" y="148"/>
                </a:cubicBezTo>
                <a:close/>
                <a:moveTo>
                  <a:pt x="513" y="155"/>
                </a:moveTo>
                <a:cubicBezTo>
                  <a:pt x="515" y="156"/>
                  <a:pt x="515" y="156"/>
                  <a:pt x="515" y="156"/>
                </a:cubicBezTo>
                <a:cubicBezTo>
                  <a:pt x="516" y="157"/>
                  <a:pt x="517" y="158"/>
                  <a:pt x="518" y="157"/>
                </a:cubicBezTo>
                <a:cubicBezTo>
                  <a:pt x="515" y="156"/>
                  <a:pt x="515" y="156"/>
                  <a:pt x="515" y="156"/>
                </a:cubicBezTo>
                <a:cubicBezTo>
                  <a:pt x="514" y="154"/>
                  <a:pt x="514" y="152"/>
                  <a:pt x="513" y="155"/>
                </a:cubicBezTo>
                <a:close/>
                <a:moveTo>
                  <a:pt x="537" y="149"/>
                </a:moveTo>
                <a:cubicBezTo>
                  <a:pt x="533" y="149"/>
                  <a:pt x="533" y="149"/>
                  <a:pt x="533" y="149"/>
                </a:cubicBezTo>
                <a:cubicBezTo>
                  <a:pt x="533" y="148"/>
                  <a:pt x="533" y="146"/>
                  <a:pt x="537" y="149"/>
                </a:cubicBezTo>
                <a:close/>
                <a:moveTo>
                  <a:pt x="516" y="149"/>
                </a:moveTo>
                <a:cubicBezTo>
                  <a:pt x="516" y="149"/>
                  <a:pt x="513" y="150"/>
                  <a:pt x="512" y="151"/>
                </a:cubicBezTo>
                <a:cubicBezTo>
                  <a:pt x="514" y="152"/>
                  <a:pt x="518" y="152"/>
                  <a:pt x="516" y="149"/>
                </a:cubicBezTo>
                <a:close/>
                <a:moveTo>
                  <a:pt x="455" y="166"/>
                </a:moveTo>
                <a:cubicBezTo>
                  <a:pt x="454" y="162"/>
                  <a:pt x="454" y="162"/>
                  <a:pt x="454" y="162"/>
                </a:cubicBezTo>
                <a:cubicBezTo>
                  <a:pt x="452" y="162"/>
                  <a:pt x="452" y="162"/>
                  <a:pt x="452" y="162"/>
                </a:cubicBezTo>
                <a:lnTo>
                  <a:pt x="455" y="166"/>
                </a:lnTo>
                <a:close/>
                <a:moveTo>
                  <a:pt x="468" y="155"/>
                </a:moveTo>
                <a:cubicBezTo>
                  <a:pt x="469" y="155"/>
                  <a:pt x="469" y="155"/>
                  <a:pt x="469" y="155"/>
                </a:cubicBezTo>
                <a:cubicBezTo>
                  <a:pt x="468" y="153"/>
                  <a:pt x="468" y="153"/>
                  <a:pt x="468" y="153"/>
                </a:cubicBezTo>
                <a:lnTo>
                  <a:pt x="468" y="155"/>
                </a:lnTo>
                <a:close/>
                <a:moveTo>
                  <a:pt x="484" y="145"/>
                </a:moveTo>
                <a:cubicBezTo>
                  <a:pt x="484" y="146"/>
                  <a:pt x="484" y="146"/>
                  <a:pt x="484" y="147"/>
                </a:cubicBezTo>
                <a:cubicBezTo>
                  <a:pt x="484" y="150"/>
                  <a:pt x="481" y="153"/>
                  <a:pt x="479" y="152"/>
                </a:cubicBezTo>
                <a:cubicBezTo>
                  <a:pt x="479" y="155"/>
                  <a:pt x="483" y="158"/>
                  <a:pt x="484" y="160"/>
                </a:cubicBezTo>
                <a:cubicBezTo>
                  <a:pt x="478" y="146"/>
                  <a:pt x="486" y="160"/>
                  <a:pt x="486" y="154"/>
                </a:cubicBezTo>
                <a:cubicBezTo>
                  <a:pt x="485" y="153"/>
                  <a:pt x="484" y="154"/>
                  <a:pt x="483" y="152"/>
                </a:cubicBezTo>
                <a:cubicBezTo>
                  <a:pt x="483" y="150"/>
                  <a:pt x="484" y="149"/>
                  <a:pt x="485" y="150"/>
                </a:cubicBezTo>
                <a:cubicBezTo>
                  <a:pt x="486" y="151"/>
                  <a:pt x="486" y="152"/>
                  <a:pt x="486" y="152"/>
                </a:cubicBezTo>
                <a:cubicBezTo>
                  <a:pt x="486" y="151"/>
                  <a:pt x="485" y="150"/>
                  <a:pt x="485" y="150"/>
                </a:cubicBezTo>
                <a:cubicBezTo>
                  <a:pt x="485" y="149"/>
                  <a:pt x="484" y="148"/>
                  <a:pt x="484" y="147"/>
                </a:cubicBezTo>
                <a:cubicBezTo>
                  <a:pt x="484" y="146"/>
                  <a:pt x="484" y="146"/>
                  <a:pt x="484" y="145"/>
                </a:cubicBezTo>
                <a:close/>
                <a:moveTo>
                  <a:pt x="506" y="138"/>
                </a:moveTo>
                <a:cubicBezTo>
                  <a:pt x="507" y="139"/>
                  <a:pt x="508" y="141"/>
                  <a:pt x="510" y="142"/>
                </a:cubicBezTo>
                <a:cubicBezTo>
                  <a:pt x="509" y="140"/>
                  <a:pt x="507" y="139"/>
                  <a:pt x="506" y="138"/>
                </a:cubicBezTo>
                <a:cubicBezTo>
                  <a:pt x="505" y="138"/>
                  <a:pt x="504" y="137"/>
                  <a:pt x="504" y="137"/>
                </a:cubicBezTo>
                <a:cubicBezTo>
                  <a:pt x="504" y="137"/>
                  <a:pt x="505" y="138"/>
                  <a:pt x="506" y="138"/>
                </a:cubicBezTo>
                <a:close/>
                <a:moveTo>
                  <a:pt x="498" y="132"/>
                </a:moveTo>
                <a:cubicBezTo>
                  <a:pt x="501" y="133"/>
                  <a:pt x="503" y="135"/>
                  <a:pt x="506" y="136"/>
                </a:cubicBezTo>
                <a:cubicBezTo>
                  <a:pt x="502" y="134"/>
                  <a:pt x="502" y="134"/>
                  <a:pt x="502" y="134"/>
                </a:cubicBezTo>
                <a:cubicBezTo>
                  <a:pt x="504" y="134"/>
                  <a:pt x="505" y="135"/>
                  <a:pt x="506" y="135"/>
                </a:cubicBezTo>
                <a:cubicBezTo>
                  <a:pt x="502" y="132"/>
                  <a:pt x="497" y="129"/>
                  <a:pt x="498" y="132"/>
                </a:cubicBezTo>
                <a:close/>
                <a:moveTo>
                  <a:pt x="508" y="133"/>
                </a:moveTo>
                <a:cubicBezTo>
                  <a:pt x="504" y="132"/>
                  <a:pt x="504" y="132"/>
                  <a:pt x="504" y="132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8" y="136"/>
                  <a:pt x="508" y="136"/>
                  <a:pt x="508" y="136"/>
                </a:cubicBezTo>
                <a:cubicBezTo>
                  <a:pt x="504" y="133"/>
                  <a:pt x="504" y="133"/>
                  <a:pt x="504" y="133"/>
                </a:cubicBezTo>
                <a:lnTo>
                  <a:pt x="508" y="133"/>
                </a:lnTo>
                <a:close/>
                <a:moveTo>
                  <a:pt x="539" y="127"/>
                </a:moveTo>
                <a:cubicBezTo>
                  <a:pt x="542" y="128"/>
                  <a:pt x="544" y="129"/>
                  <a:pt x="538" y="128"/>
                </a:cubicBezTo>
                <a:cubicBezTo>
                  <a:pt x="536" y="126"/>
                  <a:pt x="536" y="126"/>
                  <a:pt x="536" y="126"/>
                </a:cubicBezTo>
                <a:cubicBezTo>
                  <a:pt x="536" y="126"/>
                  <a:pt x="532" y="126"/>
                  <a:pt x="534" y="127"/>
                </a:cubicBezTo>
                <a:cubicBezTo>
                  <a:pt x="517" y="121"/>
                  <a:pt x="536" y="128"/>
                  <a:pt x="528" y="123"/>
                </a:cubicBezTo>
                <a:cubicBezTo>
                  <a:pt x="530" y="126"/>
                  <a:pt x="520" y="122"/>
                  <a:pt x="514" y="120"/>
                </a:cubicBezTo>
                <a:cubicBezTo>
                  <a:pt x="518" y="121"/>
                  <a:pt x="518" y="120"/>
                  <a:pt x="520" y="120"/>
                </a:cubicBezTo>
                <a:cubicBezTo>
                  <a:pt x="521" y="120"/>
                  <a:pt x="522" y="120"/>
                  <a:pt x="524" y="121"/>
                </a:cubicBezTo>
                <a:cubicBezTo>
                  <a:pt x="525" y="121"/>
                  <a:pt x="526" y="121"/>
                  <a:pt x="528" y="122"/>
                </a:cubicBezTo>
                <a:cubicBezTo>
                  <a:pt x="529" y="122"/>
                  <a:pt x="531" y="123"/>
                  <a:pt x="534" y="124"/>
                </a:cubicBezTo>
                <a:cubicBezTo>
                  <a:pt x="532" y="124"/>
                  <a:pt x="536" y="125"/>
                  <a:pt x="539" y="127"/>
                </a:cubicBezTo>
                <a:close/>
                <a:moveTo>
                  <a:pt x="520" y="108"/>
                </a:moveTo>
                <a:cubicBezTo>
                  <a:pt x="520" y="106"/>
                  <a:pt x="520" y="106"/>
                  <a:pt x="520" y="106"/>
                </a:cubicBezTo>
                <a:cubicBezTo>
                  <a:pt x="521" y="108"/>
                  <a:pt x="521" y="108"/>
                  <a:pt x="521" y="108"/>
                </a:cubicBezTo>
                <a:lnTo>
                  <a:pt x="520" y="108"/>
                </a:lnTo>
                <a:close/>
                <a:moveTo>
                  <a:pt x="488" y="61"/>
                </a:moveTo>
                <a:cubicBezTo>
                  <a:pt x="483" y="63"/>
                  <a:pt x="489" y="64"/>
                  <a:pt x="492" y="62"/>
                </a:cubicBezTo>
                <a:cubicBezTo>
                  <a:pt x="490" y="63"/>
                  <a:pt x="489" y="61"/>
                  <a:pt x="488" y="61"/>
                </a:cubicBezTo>
                <a:close/>
                <a:moveTo>
                  <a:pt x="480" y="41"/>
                </a:moveTo>
                <a:cubicBezTo>
                  <a:pt x="481" y="42"/>
                  <a:pt x="476" y="46"/>
                  <a:pt x="482" y="44"/>
                </a:cubicBezTo>
                <a:cubicBezTo>
                  <a:pt x="483" y="41"/>
                  <a:pt x="483" y="41"/>
                  <a:pt x="483" y="41"/>
                </a:cubicBezTo>
                <a:cubicBezTo>
                  <a:pt x="481" y="41"/>
                  <a:pt x="483" y="40"/>
                  <a:pt x="480" y="41"/>
                </a:cubicBezTo>
                <a:close/>
                <a:moveTo>
                  <a:pt x="472" y="28"/>
                </a:moveTo>
                <a:cubicBezTo>
                  <a:pt x="478" y="25"/>
                  <a:pt x="478" y="25"/>
                  <a:pt x="478" y="25"/>
                </a:cubicBezTo>
                <a:cubicBezTo>
                  <a:pt x="477" y="26"/>
                  <a:pt x="477" y="26"/>
                  <a:pt x="477" y="26"/>
                </a:cubicBezTo>
                <a:lnTo>
                  <a:pt x="472" y="28"/>
                </a:lnTo>
                <a:close/>
                <a:moveTo>
                  <a:pt x="466" y="33"/>
                </a:moveTo>
                <a:cubicBezTo>
                  <a:pt x="466" y="33"/>
                  <a:pt x="466" y="31"/>
                  <a:pt x="469" y="30"/>
                </a:cubicBezTo>
                <a:lnTo>
                  <a:pt x="466" y="33"/>
                </a:lnTo>
                <a:close/>
                <a:moveTo>
                  <a:pt x="465" y="16"/>
                </a:moveTo>
                <a:cubicBezTo>
                  <a:pt x="459" y="19"/>
                  <a:pt x="459" y="19"/>
                  <a:pt x="459" y="19"/>
                </a:cubicBezTo>
                <a:cubicBezTo>
                  <a:pt x="459" y="19"/>
                  <a:pt x="459" y="19"/>
                  <a:pt x="459" y="19"/>
                </a:cubicBezTo>
                <a:lnTo>
                  <a:pt x="465" y="16"/>
                </a:lnTo>
                <a:close/>
                <a:moveTo>
                  <a:pt x="469" y="16"/>
                </a:moveTo>
                <a:cubicBezTo>
                  <a:pt x="468" y="17"/>
                  <a:pt x="467" y="17"/>
                  <a:pt x="466" y="18"/>
                </a:cubicBezTo>
                <a:cubicBezTo>
                  <a:pt x="464" y="19"/>
                  <a:pt x="464" y="20"/>
                  <a:pt x="466" y="20"/>
                </a:cubicBezTo>
                <a:cubicBezTo>
                  <a:pt x="469" y="19"/>
                  <a:pt x="467" y="19"/>
                  <a:pt x="467" y="18"/>
                </a:cubicBezTo>
                <a:cubicBezTo>
                  <a:pt x="468" y="18"/>
                  <a:pt x="470" y="18"/>
                  <a:pt x="469" y="20"/>
                </a:cubicBezTo>
                <a:cubicBezTo>
                  <a:pt x="464" y="21"/>
                  <a:pt x="464" y="21"/>
                  <a:pt x="460" y="23"/>
                </a:cubicBezTo>
                <a:cubicBezTo>
                  <a:pt x="456" y="21"/>
                  <a:pt x="462" y="19"/>
                  <a:pt x="466" y="18"/>
                </a:cubicBezTo>
                <a:cubicBezTo>
                  <a:pt x="466" y="17"/>
                  <a:pt x="468" y="17"/>
                  <a:pt x="469" y="16"/>
                </a:cubicBezTo>
                <a:close/>
                <a:moveTo>
                  <a:pt x="474" y="23"/>
                </a:moveTo>
                <a:cubicBezTo>
                  <a:pt x="473" y="23"/>
                  <a:pt x="472" y="23"/>
                  <a:pt x="471" y="24"/>
                </a:cubicBezTo>
                <a:cubicBezTo>
                  <a:pt x="469" y="23"/>
                  <a:pt x="467" y="22"/>
                  <a:pt x="463" y="25"/>
                </a:cubicBezTo>
                <a:cubicBezTo>
                  <a:pt x="464" y="26"/>
                  <a:pt x="464" y="26"/>
                  <a:pt x="464" y="26"/>
                </a:cubicBezTo>
                <a:cubicBezTo>
                  <a:pt x="464" y="26"/>
                  <a:pt x="464" y="26"/>
                  <a:pt x="465" y="25"/>
                </a:cubicBezTo>
                <a:cubicBezTo>
                  <a:pt x="468" y="25"/>
                  <a:pt x="465" y="27"/>
                  <a:pt x="464" y="28"/>
                </a:cubicBezTo>
                <a:cubicBezTo>
                  <a:pt x="466" y="27"/>
                  <a:pt x="468" y="25"/>
                  <a:pt x="471" y="24"/>
                </a:cubicBezTo>
                <a:cubicBezTo>
                  <a:pt x="472" y="24"/>
                  <a:pt x="472" y="24"/>
                  <a:pt x="473" y="24"/>
                </a:cubicBezTo>
                <a:cubicBezTo>
                  <a:pt x="473" y="25"/>
                  <a:pt x="472" y="25"/>
                  <a:pt x="474" y="25"/>
                </a:cubicBezTo>
                <a:cubicBezTo>
                  <a:pt x="475" y="24"/>
                  <a:pt x="475" y="24"/>
                  <a:pt x="475" y="24"/>
                </a:cubicBezTo>
                <a:cubicBezTo>
                  <a:pt x="474" y="24"/>
                  <a:pt x="474" y="24"/>
                  <a:pt x="473" y="24"/>
                </a:cubicBezTo>
                <a:cubicBezTo>
                  <a:pt x="474" y="24"/>
                  <a:pt x="474" y="23"/>
                  <a:pt x="474" y="23"/>
                </a:cubicBezTo>
                <a:close/>
                <a:moveTo>
                  <a:pt x="472" y="13"/>
                </a:moveTo>
                <a:cubicBezTo>
                  <a:pt x="473" y="13"/>
                  <a:pt x="475" y="13"/>
                  <a:pt x="476" y="12"/>
                </a:cubicBezTo>
                <a:cubicBezTo>
                  <a:pt x="477" y="11"/>
                  <a:pt x="477" y="11"/>
                  <a:pt x="477" y="11"/>
                </a:cubicBezTo>
                <a:cubicBezTo>
                  <a:pt x="474" y="10"/>
                  <a:pt x="472" y="12"/>
                  <a:pt x="472" y="13"/>
                </a:cubicBezTo>
                <a:close/>
                <a:moveTo>
                  <a:pt x="489" y="54"/>
                </a:moveTo>
                <a:cubicBezTo>
                  <a:pt x="489" y="54"/>
                  <a:pt x="490" y="56"/>
                  <a:pt x="487" y="58"/>
                </a:cubicBezTo>
                <a:cubicBezTo>
                  <a:pt x="492" y="56"/>
                  <a:pt x="492" y="56"/>
                  <a:pt x="492" y="56"/>
                </a:cubicBezTo>
                <a:cubicBezTo>
                  <a:pt x="491" y="55"/>
                  <a:pt x="494" y="53"/>
                  <a:pt x="496" y="53"/>
                </a:cubicBezTo>
                <a:cubicBezTo>
                  <a:pt x="492" y="53"/>
                  <a:pt x="494" y="51"/>
                  <a:pt x="489" y="54"/>
                </a:cubicBezTo>
                <a:close/>
                <a:moveTo>
                  <a:pt x="518" y="105"/>
                </a:moveTo>
                <a:cubicBezTo>
                  <a:pt x="520" y="104"/>
                  <a:pt x="514" y="102"/>
                  <a:pt x="521" y="101"/>
                </a:cubicBezTo>
                <a:cubicBezTo>
                  <a:pt x="512" y="101"/>
                  <a:pt x="516" y="104"/>
                  <a:pt x="518" y="105"/>
                </a:cubicBezTo>
                <a:close/>
                <a:moveTo>
                  <a:pt x="528" y="105"/>
                </a:moveTo>
                <a:cubicBezTo>
                  <a:pt x="528" y="106"/>
                  <a:pt x="528" y="106"/>
                  <a:pt x="528" y="106"/>
                </a:cubicBezTo>
                <a:cubicBezTo>
                  <a:pt x="527" y="107"/>
                  <a:pt x="520" y="107"/>
                  <a:pt x="524" y="108"/>
                </a:cubicBezTo>
                <a:cubicBezTo>
                  <a:pt x="526" y="108"/>
                  <a:pt x="523" y="107"/>
                  <a:pt x="525" y="107"/>
                </a:cubicBezTo>
                <a:cubicBezTo>
                  <a:pt x="529" y="107"/>
                  <a:pt x="528" y="107"/>
                  <a:pt x="528" y="106"/>
                </a:cubicBezTo>
                <a:cubicBezTo>
                  <a:pt x="528" y="106"/>
                  <a:pt x="528" y="106"/>
                  <a:pt x="528" y="105"/>
                </a:cubicBezTo>
                <a:close/>
                <a:moveTo>
                  <a:pt x="513" y="71"/>
                </a:moveTo>
                <a:cubicBezTo>
                  <a:pt x="514" y="72"/>
                  <a:pt x="514" y="72"/>
                  <a:pt x="514" y="72"/>
                </a:cubicBezTo>
                <a:cubicBezTo>
                  <a:pt x="510" y="75"/>
                  <a:pt x="510" y="75"/>
                  <a:pt x="510" y="75"/>
                </a:cubicBezTo>
                <a:lnTo>
                  <a:pt x="513" y="71"/>
                </a:lnTo>
                <a:close/>
                <a:moveTo>
                  <a:pt x="511" y="55"/>
                </a:moveTo>
                <a:cubicBezTo>
                  <a:pt x="511" y="56"/>
                  <a:pt x="511" y="56"/>
                  <a:pt x="511" y="56"/>
                </a:cubicBezTo>
                <a:cubicBezTo>
                  <a:pt x="510" y="56"/>
                  <a:pt x="510" y="56"/>
                  <a:pt x="510" y="56"/>
                </a:cubicBezTo>
                <a:cubicBezTo>
                  <a:pt x="509" y="57"/>
                  <a:pt x="507" y="57"/>
                  <a:pt x="506" y="58"/>
                </a:cubicBezTo>
                <a:cubicBezTo>
                  <a:pt x="506" y="58"/>
                  <a:pt x="506" y="59"/>
                  <a:pt x="506" y="59"/>
                </a:cubicBezTo>
                <a:cubicBezTo>
                  <a:pt x="506" y="59"/>
                  <a:pt x="506" y="58"/>
                  <a:pt x="506" y="58"/>
                </a:cubicBezTo>
                <a:cubicBezTo>
                  <a:pt x="506" y="57"/>
                  <a:pt x="505" y="56"/>
                  <a:pt x="509" y="54"/>
                </a:cubicBezTo>
                <a:cubicBezTo>
                  <a:pt x="507" y="55"/>
                  <a:pt x="508" y="57"/>
                  <a:pt x="511" y="56"/>
                </a:cubicBezTo>
                <a:lnTo>
                  <a:pt x="511" y="55"/>
                </a:lnTo>
                <a:close/>
                <a:moveTo>
                  <a:pt x="501" y="25"/>
                </a:moveTo>
                <a:cubicBezTo>
                  <a:pt x="500" y="26"/>
                  <a:pt x="499" y="26"/>
                  <a:pt x="502" y="26"/>
                </a:cubicBezTo>
                <a:cubicBezTo>
                  <a:pt x="503" y="25"/>
                  <a:pt x="502" y="24"/>
                  <a:pt x="501" y="25"/>
                </a:cubicBezTo>
                <a:close/>
                <a:moveTo>
                  <a:pt x="519" y="60"/>
                </a:moveTo>
                <a:cubicBezTo>
                  <a:pt x="516" y="61"/>
                  <a:pt x="518" y="62"/>
                  <a:pt x="514" y="63"/>
                </a:cubicBezTo>
                <a:cubicBezTo>
                  <a:pt x="513" y="63"/>
                  <a:pt x="513" y="63"/>
                  <a:pt x="513" y="63"/>
                </a:cubicBezTo>
                <a:cubicBezTo>
                  <a:pt x="515" y="63"/>
                  <a:pt x="507" y="67"/>
                  <a:pt x="512" y="66"/>
                </a:cubicBezTo>
                <a:cubicBezTo>
                  <a:pt x="511" y="66"/>
                  <a:pt x="511" y="66"/>
                  <a:pt x="511" y="66"/>
                </a:cubicBezTo>
                <a:cubicBezTo>
                  <a:pt x="513" y="66"/>
                  <a:pt x="515" y="62"/>
                  <a:pt x="518" y="62"/>
                </a:cubicBezTo>
                <a:cubicBezTo>
                  <a:pt x="519" y="63"/>
                  <a:pt x="521" y="60"/>
                  <a:pt x="519" y="60"/>
                </a:cubicBezTo>
                <a:close/>
                <a:moveTo>
                  <a:pt x="507" y="19"/>
                </a:moveTo>
                <a:cubicBezTo>
                  <a:pt x="507" y="21"/>
                  <a:pt x="500" y="23"/>
                  <a:pt x="504" y="24"/>
                </a:cubicBezTo>
                <a:cubicBezTo>
                  <a:pt x="504" y="22"/>
                  <a:pt x="511" y="19"/>
                  <a:pt x="507" y="19"/>
                </a:cubicBezTo>
                <a:close/>
                <a:moveTo>
                  <a:pt x="524" y="45"/>
                </a:moveTo>
                <a:cubicBezTo>
                  <a:pt x="525" y="45"/>
                  <a:pt x="525" y="45"/>
                  <a:pt x="525" y="45"/>
                </a:cubicBezTo>
                <a:cubicBezTo>
                  <a:pt x="524" y="47"/>
                  <a:pt x="524" y="47"/>
                  <a:pt x="524" y="47"/>
                </a:cubicBezTo>
                <a:cubicBezTo>
                  <a:pt x="523" y="47"/>
                  <a:pt x="523" y="47"/>
                  <a:pt x="523" y="47"/>
                </a:cubicBezTo>
                <a:lnTo>
                  <a:pt x="524" y="45"/>
                </a:lnTo>
                <a:close/>
                <a:moveTo>
                  <a:pt x="467" y="35"/>
                </a:moveTo>
                <a:cubicBezTo>
                  <a:pt x="466" y="35"/>
                  <a:pt x="466" y="36"/>
                  <a:pt x="467" y="36"/>
                </a:cubicBezTo>
                <a:cubicBezTo>
                  <a:pt x="467" y="36"/>
                  <a:pt x="467" y="35"/>
                  <a:pt x="467" y="35"/>
                </a:cubicBezTo>
                <a:close/>
                <a:moveTo>
                  <a:pt x="501" y="109"/>
                </a:moveTo>
                <a:cubicBezTo>
                  <a:pt x="500" y="108"/>
                  <a:pt x="499" y="108"/>
                  <a:pt x="498" y="108"/>
                </a:cubicBezTo>
                <a:cubicBezTo>
                  <a:pt x="499" y="108"/>
                  <a:pt x="500" y="108"/>
                  <a:pt x="501" y="109"/>
                </a:cubicBezTo>
                <a:close/>
                <a:moveTo>
                  <a:pt x="496" y="109"/>
                </a:moveTo>
                <a:cubicBezTo>
                  <a:pt x="496" y="109"/>
                  <a:pt x="496" y="109"/>
                  <a:pt x="496" y="109"/>
                </a:cubicBezTo>
                <a:cubicBezTo>
                  <a:pt x="496" y="109"/>
                  <a:pt x="496" y="109"/>
                  <a:pt x="496" y="109"/>
                </a:cubicBezTo>
                <a:close/>
                <a:moveTo>
                  <a:pt x="429" y="155"/>
                </a:moveTo>
                <a:cubicBezTo>
                  <a:pt x="428" y="155"/>
                  <a:pt x="425" y="152"/>
                  <a:pt x="428" y="156"/>
                </a:cubicBezTo>
                <a:cubicBezTo>
                  <a:pt x="429" y="158"/>
                  <a:pt x="428" y="155"/>
                  <a:pt x="429" y="155"/>
                </a:cubicBezTo>
                <a:close/>
                <a:moveTo>
                  <a:pt x="433" y="159"/>
                </a:moveTo>
                <a:cubicBezTo>
                  <a:pt x="434" y="159"/>
                  <a:pt x="435" y="160"/>
                  <a:pt x="436" y="161"/>
                </a:cubicBezTo>
                <a:cubicBezTo>
                  <a:pt x="434" y="159"/>
                  <a:pt x="434" y="159"/>
                  <a:pt x="433" y="159"/>
                </a:cubicBezTo>
                <a:close/>
                <a:moveTo>
                  <a:pt x="433" y="159"/>
                </a:moveTo>
                <a:cubicBezTo>
                  <a:pt x="432" y="159"/>
                  <a:pt x="432" y="160"/>
                  <a:pt x="431" y="161"/>
                </a:cubicBezTo>
                <a:cubicBezTo>
                  <a:pt x="433" y="162"/>
                  <a:pt x="433" y="160"/>
                  <a:pt x="433" y="159"/>
                </a:cubicBezTo>
                <a:close/>
                <a:moveTo>
                  <a:pt x="442" y="148"/>
                </a:moveTo>
                <a:cubicBezTo>
                  <a:pt x="443" y="150"/>
                  <a:pt x="447" y="151"/>
                  <a:pt x="445" y="155"/>
                </a:cubicBezTo>
                <a:cubicBezTo>
                  <a:pt x="445" y="155"/>
                  <a:pt x="446" y="153"/>
                  <a:pt x="448" y="155"/>
                </a:cubicBezTo>
                <a:cubicBezTo>
                  <a:pt x="445" y="151"/>
                  <a:pt x="444" y="148"/>
                  <a:pt x="442" y="148"/>
                </a:cubicBezTo>
                <a:close/>
                <a:moveTo>
                  <a:pt x="452" y="156"/>
                </a:moveTo>
                <a:cubicBezTo>
                  <a:pt x="452" y="155"/>
                  <a:pt x="452" y="155"/>
                  <a:pt x="453" y="155"/>
                </a:cubicBezTo>
                <a:cubicBezTo>
                  <a:pt x="452" y="155"/>
                  <a:pt x="452" y="155"/>
                  <a:pt x="452" y="156"/>
                </a:cubicBezTo>
                <a:close/>
                <a:moveTo>
                  <a:pt x="453" y="155"/>
                </a:moveTo>
                <a:cubicBezTo>
                  <a:pt x="454" y="155"/>
                  <a:pt x="457" y="160"/>
                  <a:pt x="457" y="157"/>
                </a:cubicBezTo>
                <a:cubicBezTo>
                  <a:pt x="456" y="155"/>
                  <a:pt x="454" y="152"/>
                  <a:pt x="453" y="152"/>
                </a:cubicBezTo>
                <a:cubicBezTo>
                  <a:pt x="454" y="155"/>
                  <a:pt x="453" y="155"/>
                  <a:pt x="453" y="155"/>
                </a:cubicBezTo>
                <a:close/>
                <a:moveTo>
                  <a:pt x="480" y="123"/>
                </a:moveTo>
                <a:cubicBezTo>
                  <a:pt x="479" y="124"/>
                  <a:pt x="479" y="124"/>
                  <a:pt x="479" y="124"/>
                </a:cubicBezTo>
                <a:cubicBezTo>
                  <a:pt x="480" y="125"/>
                  <a:pt x="480" y="125"/>
                  <a:pt x="480" y="125"/>
                </a:cubicBezTo>
                <a:cubicBezTo>
                  <a:pt x="480" y="125"/>
                  <a:pt x="481" y="124"/>
                  <a:pt x="480" y="123"/>
                </a:cubicBezTo>
                <a:close/>
                <a:moveTo>
                  <a:pt x="491" y="134"/>
                </a:moveTo>
                <a:cubicBezTo>
                  <a:pt x="488" y="129"/>
                  <a:pt x="488" y="129"/>
                  <a:pt x="488" y="129"/>
                </a:cubicBezTo>
                <a:cubicBezTo>
                  <a:pt x="487" y="128"/>
                  <a:pt x="490" y="132"/>
                  <a:pt x="489" y="132"/>
                </a:cubicBezTo>
                <a:cubicBezTo>
                  <a:pt x="489" y="133"/>
                  <a:pt x="490" y="134"/>
                  <a:pt x="491" y="134"/>
                </a:cubicBezTo>
                <a:close/>
                <a:moveTo>
                  <a:pt x="504" y="160"/>
                </a:moveTo>
                <a:cubicBezTo>
                  <a:pt x="504" y="160"/>
                  <a:pt x="504" y="160"/>
                  <a:pt x="503" y="160"/>
                </a:cubicBezTo>
                <a:cubicBezTo>
                  <a:pt x="504" y="160"/>
                  <a:pt x="504" y="160"/>
                  <a:pt x="504" y="160"/>
                </a:cubicBezTo>
                <a:close/>
                <a:moveTo>
                  <a:pt x="484" y="120"/>
                </a:moveTo>
                <a:cubicBezTo>
                  <a:pt x="486" y="122"/>
                  <a:pt x="487" y="124"/>
                  <a:pt x="489" y="125"/>
                </a:cubicBezTo>
                <a:cubicBezTo>
                  <a:pt x="490" y="126"/>
                  <a:pt x="486" y="121"/>
                  <a:pt x="484" y="120"/>
                </a:cubicBezTo>
                <a:close/>
                <a:moveTo>
                  <a:pt x="489" y="120"/>
                </a:moveTo>
                <a:cubicBezTo>
                  <a:pt x="488" y="120"/>
                  <a:pt x="487" y="120"/>
                  <a:pt x="486" y="119"/>
                </a:cubicBezTo>
                <a:cubicBezTo>
                  <a:pt x="488" y="121"/>
                  <a:pt x="488" y="121"/>
                  <a:pt x="488" y="121"/>
                </a:cubicBezTo>
                <a:lnTo>
                  <a:pt x="489" y="120"/>
                </a:lnTo>
                <a:close/>
                <a:moveTo>
                  <a:pt x="496" y="122"/>
                </a:moveTo>
                <a:cubicBezTo>
                  <a:pt x="494" y="121"/>
                  <a:pt x="494" y="121"/>
                  <a:pt x="494" y="121"/>
                </a:cubicBezTo>
                <a:cubicBezTo>
                  <a:pt x="495" y="122"/>
                  <a:pt x="495" y="122"/>
                  <a:pt x="495" y="122"/>
                </a:cubicBezTo>
                <a:lnTo>
                  <a:pt x="496" y="122"/>
                </a:lnTo>
                <a:close/>
                <a:moveTo>
                  <a:pt x="501" y="90"/>
                </a:moveTo>
                <a:cubicBezTo>
                  <a:pt x="500" y="90"/>
                  <a:pt x="500" y="86"/>
                  <a:pt x="495" y="89"/>
                </a:cubicBezTo>
                <a:cubicBezTo>
                  <a:pt x="502" y="87"/>
                  <a:pt x="495" y="93"/>
                  <a:pt x="501" y="90"/>
                </a:cubicBezTo>
                <a:close/>
                <a:moveTo>
                  <a:pt x="470" y="41"/>
                </a:moveTo>
                <a:cubicBezTo>
                  <a:pt x="471" y="38"/>
                  <a:pt x="471" y="38"/>
                  <a:pt x="471" y="38"/>
                </a:cubicBezTo>
                <a:cubicBezTo>
                  <a:pt x="470" y="40"/>
                  <a:pt x="467" y="40"/>
                  <a:pt x="470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51104" y="2486414"/>
            <a:ext cx="781664" cy="369332"/>
          </a:xfrm>
          <a:prstGeom prst="rect">
            <a:avLst/>
          </a:prstGeom>
          <a:solidFill>
            <a:schemeClr val="bg1"/>
          </a:solidFill>
          <a:ln w="6985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CD4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54944" y="2709901"/>
            <a:ext cx="781664" cy="369332"/>
          </a:xfrm>
          <a:prstGeom prst="rect">
            <a:avLst/>
          </a:prstGeom>
          <a:solidFill>
            <a:schemeClr val="bg1"/>
          </a:solidFill>
          <a:ln w="6985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err="1">
                <a:latin typeface="Calibri" pitchFamily="34" charset="0"/>
                <a:cs typeface="Calibri" pitchFamily="34" charset="0"/>
              </a:rPr>
              <a:t>МаФ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213152" y="4220813"/>
            <a:ext cx="900000" cy="1100181"/>
            <a:chOff x="4391616" y="4484752"/>
            <a:chExt cx="900000" cy="1466909"/>
          </a:xfrm>
        </p:grpSpPr>
        <p:pic>
          <p:nvPicPr>
            <p:cNvPr id="32" name="Рисунок 31" descr="Human B Lymphocyte, SEM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91616" y="4484752"/>
              <a:ext cx="900000" cy="90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4450784" y="5459218"/>
              <a:ext cx="781664" cy="492443"/>
            </a:xfrm>
            <a:prstGeom prst="rect">
              <a:avLst/>
            </a:prstGeom>
            <a:solidFill>
              <a:schemeClr val="bg1"/>
            </a:solidFill>
            <a:ln w="69850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b="1" dirty="0">
                  <a:latin typeface="Calibri" pitchFamily="34" charset="0"/>
                  <a:cs typeface="Calibri" pitchFamily="34" charset="0"/>
                </a:rPr>
                <a:t>В-л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56864" y="4549979"/>
            <a:ext cx="1200000" cy="1084298"/>
            <a:chOff x="5656864" y="5172712"/>
            <a:chExt cx="1200000" cy="1445730"/>
          </a:xfrm>
        </p:grpSpPr>
        <p:pic>
          <p:nvPicPr>
            <p:cNvPr id="4137" name="Picture 41" descr="Plasma cell and antibodies, illustration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6864" y="5172712"/>
              <a:ext cx="12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5714432" y="6125999"/>
              <a:ext cx="781664" cy="492443"/>
            </a:xfrm>
            <a:prstGeom prst="rect">
              <a:avLst/>
            </a:prstGeom>
            <a:solidFill>
              <a:schemeClr val="bg1"/>
            </a:solidFill>
            <a:ln w="69850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b="1" dirty="0">
                  <a:latin typeface="Calibri" pitchFamily="34" charset="0"/>
                  <a:cs typeface="Calibri" pitchFamily="34" charset="0"/>
                </a:rPr>
                <a:t>ПК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714284" y="4711150"/>
            <a:ext cx="781664" cy="369332"/>
          </a:xfrm>
          <a:prstGeom prst="rect">
            <a:avLst/>
          </a:prstGeom>
          <a:solidFill>
            <a:schemeClr val="bg1"/>
          </a:solidFill>
          <a:ln w="6985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  <a:cs typeface="Calibri" pitchFamily="34" charset="0"/>
              </a:rPr>
              <a:t>ЦТЛ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94884" y="2442550"/>
            <a:ext cx="781664" cy="369332"/>
          </a:xfrm>
          <a:prstGeom prst="rect">
            <a:avLst/>
          </a:prstGeom>
          <a:solidFill>
            <a:schemeClr val="bg1"/>
          </a:solidFill>
          <a:ln w="6985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NK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Freeform 18"/>
          <p:cNvSpPr>
            <a:spLocks noChangeAspect="1" noEditPoints="1"/>
          </p:cNvSpPr>
          <p:nvPr/>
        </p:nvSpPr>
        <p:spPr bwMode="auto">
          <a:xfrm rot="1009613">
            <a:off x="5131393" y="3133634"/>
            <a:ext cx="746008" cy="172991"/>
          </a:xfrm>
          <a:custGeom>
            <a:avLst/>
            <a:gdLst>
              <a:gd name="T0" fmla="*/ 266 w 578"/>
              <a:gd name="T1" fmla="*/ 80 h 179"/>
              <a:gd name="T2" fmla="*/ 212 w 578"/>
              <a:gd name="T3" fmla="*/ 39 h 179"/>
              <a:gd name="T4" fmla="*/ 51 w 578"/>
              <a:gd name="T5" fmla="*/ 101 h 179"/>
              <a:gd name="T6" fmla="*/ 204 w 578"/>
              <a:gd name="T7" fmla="*/ 36 h 179"/>
              <a:gd name="T8" fmla="*/ 277 w 578"/>
              <a:gd name="T9" fmla="*/ 48 h 179"/>
              <a:gd name="T10" fmla="*/ 376 w 578"/>
              <a:gd name="T11" fmla="*/ 58 h 179"/>
              <a:gd name="T12" fmla="*/ 464 w 578"/>
              <a:gd name="T13" fmla="*/ 100 h 179"/>
              <a:gd name="T14" fmla="*/ 386 w 578"/>
              <a:gd name="T15" fmla="*/ 94 h 179"/>
              <a:gd name="T16" fmla="*/ 328 w 578"/>
              <a:gd name="T17" fmla="*/ 96 h 179"/>
              <a:gd name="T18" fmla="*/ 277 w 578"/>
              <a:gd name="T19" fmla="*/ 93 h 179"/>
              <a:gd name="T20" fmla="*/ 244 w 578"/>
              <a:gd name="T21" fmla="*/ 91 h 179"/>
              <a:gd name="T22" fmla="*/ 156 w 578"/>
              <a:gd name="T23" fmla="*/ 81 h 179"/>
              <a:gd name="T24" fmla="*/ 73 w 578"/>
              <a:gd name="T25" fmla="*/ 90 h 179"/>
              <a:gd name="T26" fmla="*/ 22 w 578"/>
              <a:gd name="T27" fmla="*/ 121 h 179"/>
              <a:gd name="T28" fmla="*/ 17 w 578"/>
              <a:gd name="T29" fmla="*/ 76 h 179"/>
              <a:gd name="T30" fmla="*/ 90 w 578"/>
              <a:gd name="T31" fmla="*/ 45 h 179"/>
              <a:gd name="T32" fmla="*/ 179 w 578"/>
              <a:gd name="T33" fmla="*/ 79 h 179"/>
              <a:gd name="T34" fmla="*/ 170 w 578"/>
              <a:gd name="T35" fmla="*/ 56 h 179"/>
              <a:gd name="T36" fmla="*/ 303 w 578"/>
              <a:gd name="T37" fmla="*/ 55 h 179"/>
              <a:gd name="T38" fmla="*/ 404 w 578"/>
              <a:gd name="T39" fmla="*/ 83 h 179"/>
              <a:gd name="T40" fmla="*/ 324 w 578"/>
              <a:gd name="T41" fmla="*/ 82 h 179"/>
              <a:gd name="T42" fmla="*/ 219 w 578"/>
              <a:gd name="T43" fmla="*/ 71 h 179"/>
              <a:gd name="T44" fmla="*/ 25 w 578"/>
              <a:gd name="T45" fmla="*/ 95 h 179"/>
              <a:gd name="T46" fmla="*/ 39 w 578"/>
              <a:gd name="T47" fmla="*/ 89 h 179"/>
              <a:gd name="T48" fmla="*/ 150 w 578"/>
              <a:gd name="T49" fmla="*/ 60 h 179"/>
              <a:gd name="T50" fmla="*/ 141 w 578"/>
              <a:gd name="T51" fmla="*/ 60 h 179"/>
              <a:gd name="T52" fmla="*/ 230 w 578"/>
              <a:gd name="T53" fmla="*/ 93 h 179"/>
              <a:gd name="T54" fmla="*/ 424 w 578"/>
              <a:gd name="T55" fmla="*/ 89 h 179"/>
              <a:gd name="T56" fmla="*/ 323 w 578"/>
              <a:gd name="T57" fmla="*/ 100 h 179"/>
              <a:gd name="T58" fmla="*/ 427 w 578"/>
              <a:gd name="T59" fmla="*/ 177 h 179"/>
              <a:gd name="T60" fmla="*/ 500 w 578"/>
              <a:gd name="T61" fmla="*/ 119 h 179"/>
              <a:gd name="T62" fmla="*/ 523 w 578"/>
              <a:gd name="T63" fmla="*/ 124 h 179"/>
              <a:gd name="T64" fmla="*/ 520 w 578"/>
              <a:gd name="T65" fmla="*/ 39 h 179"/>
              <a:gd name="T66" fmla="*/ 534 w 578"/>
              <a:gd name="T67" fmla="*/ 76 h 179"/>
              <a:gd name="T68" fmla="*/ 573 w 578"/>
              <a:gd name="T69" fmla="*/ 123 h 179"/>
              <a:gd name="T70" fmla="*/ 549 w 578"/>
              <a:gd name="T71" fmla="*/ 152 h 179"/>
              <a:gd name="T72" fmla="*/ 461 w 578"/>
              <a:gd name="T73" fmla="*/ 162 h 179"/>
              <a:gd name="T74" fmla="*/ 439 w 578"/>
              <a:gd name="T75" fmla="*/ 166 h 179"/>
              <a:gd name="T76" fmla="*/ 477 w 578"/>
              <a:gd name="T77" fmla="*/ 147 h 179"/>
              <a:gd name="T78" fmla="*/ 493 w 578"/>
              <a:gd name="T79" fmla="*/ 129 h 179"/>
              <a:gd name="T80" fmla="*/ 500 w 578"/>
              <a:gd name="T81" fmla="*/ 119 h 179"/>
              <a:gd name="T82" fmla="*/ 509 w 578"/>
              <a:gd name="T83" fmla="*/ 117 h 179"/>
              <a:gd name="T84" fmla="*/ 496 w 578"/>
              <a:gd name="T85" fmla="*/ 105 h 179"/>
              <a:gd name="T86" fmla="*/ 487 w 578"/>
              <a:gd name="T87" fmla="*/ 74 h 179"/>
              <a:gd name="T88" fmla="*/ 469 w 578"/>
              <a:gd name="T89" fmla="*/ 36 h 179"/>
              <a:gd name="T90" fmla="*/ 440 w 578"/>
              <a:gd name="T91" fmla="*/ 8 h 179"/>
              <a:gd name="T92" fmla="*/ 500 w 578"/>
              <a:gd name="T93" fmla="*/ 9 h 179"/>
              <a:gd name="T94" fmla="*/ 552 w 578"/>
              <a:gd name="T95" fmla="*/ 103 h 179"/>
              <a:gd name="T96" fmla="*/ 540 w 578"/>
              <a:gd name="T97" fmla="*/ 98 h 179"/>
              <a:gd name="T98" fmla="*/ 521 w 578"/>
              <a:gd name="T99" fmla="*/ 78 h 179"/>
              <a:gd name="T100" fmla="*/ 513 w 578"/>
              <a:gd name="T101" fmla="*/ 155 h 179"/>
              <a:gd name="T102" fmla="*/ 486 w 578"/>
              <a:gd name="T103" fmla="*/ 154 h 179"/>
              <a:gd name="T104" fmla="*/ 504 w 578"/>
              <a:gd name="T105" fmla="*/ 133 h 179"/>
              <a:gd name="T106" fmla="*/ 520 w 578"/>
              <a:gd name="T107" fmla="*/ 108 h 179"/>
              <a:gd name="T108" fmla="*/ 469 w 578"/>
              <a:gd name="T109" fmla="*/ 16 h 179"/>
              <a:gd name="T110" fmla="*/ 474 w 578"/>
              <a:gd name="T111" fmla="*/ 23 h 179"/>
              <a:gd name="T112" fmla="*/ 513 w 578"/>
              <a:gd name="T113" fmla="*/ 71 h 179"/>
              <a:gd name="T114" fmla="*/ 512 w 578"/>
              <a:gd name="T115" fmla="*/ 66 h 179"/>
              <a:gd name="T116" fmla="*/ 496 w 578"/>
              <a:gd name="T117" fmla="*/ 109 h 179"/>
              <a:gd name="T118" fmla="*/ 457 w 578"/>
              <a:gd name="T119" fmla="*/ 157 h 179"/>
              <a:gd name="T120" fmla="*/ 488 w 578"/>
              <a:gd name="T121" fmla="*/ 121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8" h="179">
                <a:moveTo>
                  <a:pt x="484" y="109"/>
                </a:moveTo>
                <a:cubicBezTo>
                  <a:pt x="484" y="110"/>
                  <a:pt x="484" y="110"/>
                  <a:pt x="484" y="110"/>
                </a:cubicBezTo>
                <a:cubicBezTo>
                  <a:pt x="483" y="110"/>
                  <a:pt x="483" y="110"/>
                  <a:pt x="484" y="109"/>
                </a:cubicBezTo>
                <a:close/>
                <a:moveTo>
                  <a:pt x="484" y="110"/>
                </a:moveTo>
                <a:cubicBezTo>
                  <a:pt x="486" y="114"/>
                  <a:pt x="491" y="116"/>
                  <a:pt x="494" y="118"/>
                </a:cubicBezTo>
                <a:cubicBezTo>
                  <a:pt x="496" y="111"/>
                  <a:pt x="487" y="111"/>
                  <a:pt x="484" y="110"/>
                </a:cubicBezTo>
                <a:close/>
                <a:moveTo>
                  <a:pt x="491" y="102"/>
                </a:moveTo>
                <a:cubicBezTo>
                  <a:pt x="488" y="99"/>
                  <a:pt x="488" y="99"/>
                  <a:pt x="488" y="99"/>
                </a:cubicBezTo>
                <a:cubicBezTo>
                  <a:pt x="489" y="100"/>
                  <a:pt x="488" y="103"/>
                  <a:pt x="491" y="102"/>
                </a:cubicBezTo>
                <a:close/>
                <a:moveTo>
                  <a:pt x="484" y="104"/>
                </a:moveTo>
                <a:cubicBezTo>
                  <a:pt x="485" y="108"/>
                  <a:pt x="485" y="108"/>
                  <a:pt x="485" y="108"/>
                </a:cubicBezTo>
                <a:cubicBezTo>
                  <a:pt x="486" y="105"/>
                  <a:pt x="486" y="105"/>
                  <a:pt x="486" y="105"/>
                </a:cubicBezTo>
                <a:lnTo>
                  <a:pt x="484" y="104"/>
                </a:lnTo>
                <a:close/>
                <a:moveTo>
                  <a:pt x="277" y="97"/>
                </a:moveTo>
                <a:cubicBezTo>
                  <a:pt x="277" y="96"/>
                  <a:pt x="277" y="94"/>
                  <a:pt x="277" y="93"/>
                </a:cubicBezTo>
                <a:lnTo>
                  <a:pt x="277" y="97"/>
                </a:lnTo>
                <a:close/>
                <a:moveTo>
                  <a:pt x="266" y="80"/>
                </a:moveTo>
                <a:cubicBezTo>
                  <a:pt x="267" y="80"/>
                  <a:pt x="267" y="81"/>
                  <a:pt x="268" y="81"/>
                </a:cubicBezTo>
                <a:cubicBezTo>
                  <a:pt x="267" y="80"/>
                  <a:pt x="267" y="80"/>
                  <a:pt x="266" y="80"/>
                </a:cubicBezTo>
                <a:close/>
                <a:moveTo>
                  <a:pt x="284" y="93"/>
                </a:moveTo>
                <a:cubicBezTo>
                  <a:pt x="286" y="93"/>
                  <a:pt x="286" y="93"/>
                  <a:pt x="286" y="93"/>
                </a:cubicBezTo>
                <a:cubicBezTo>
                  <a:pt x="285" y="93"/>
                  <a:pt x="284" y="93"/>
                  <a:pt x="284" y="93"/>
                </a:cubicBezTo>
                <a:close/>
                <a:moveTo>
                  <a:pt x="394" y="100"/>
                </a:moveTo>
                <a:cubicBezTo>
                  <a:pt x="393" y="99"/>
                  <a:pt x="391" y="97"/>
                  <a:pt x="390" y="95"/>
                </a:cubicBezTo>
                <a:cubicBezTo>
                  <a:pt x="391" y="97"/>
                  <a:pt x="390" y="101"/>
                  <a:pt x="394" y="100"/>
                </a:cubicBezTo>
                <a:close/>
                <a:moveTo>
                  <a:pt x="225" y="44"/>
                </a:moveTo>
                <a:cubicBezTo>
                  <a:pt x="225" y="42"/>
                  <a:pt x="225" y="42"/>
                  <a:pt x="225" y="42"/>
                </a:cubicBezTo>
                <a:cubicBezTo>
                  <a:pt x="224" y="42"/>
                  <a:pt x="224" y="43"/>
                  <a:pt x="225" y="44"/>
                </a:cubicBezTo>
                <a:close/>
                <a:moveTo>
                  <a:pt x="267" y="49"/>
                </a:moveTo>
                <a:cubicBezTo>
                  <a:pt x="267" y="49"/>
                  <a:pt x="267" y="49"/>
                  <a:pt x="267" y="49"/>
                </a:cubicBezTo>
                <a:cubicBezTo>
                  <a:pt x="267" y="48"/>
                  <a:pt x="268" y="48"/>
                  <a:pt x="268" y="46"/>
                </a:cubicBezTo>
                <a:lnTo>
                  <a:pt x="267" y="49"/>
                </a:lnTo>
                <a:close/>
                <a:moveTo>
                  <a:pt x="294" y="90"/>
                </a:moveTo>
                <a:cubicBezTo>
                  <a:pt x="293" y="89"/>
                  <a:pt x="293" y="89"/>
                  <a:pt x="293" y="89"/>
                </a:cubicBezTo>
                <a:cubicBezTo>
                  <a:pt x="292" y="89"/>
                  <a:pt x="292" y="89"/>
                  <a:pt x="292" y="89"/>
                </a:cubicBezTo>
                <a:cubicBezTo>
                  <a:pt x="293" y="90"/>
                  <a:pt x="293" y="90"/>
                  <a:pt x="294" y="90"/>
                </a:cubicBezTo>
                <a:close/>
                <a:moveTo>
                  <a:pt x="210" y="34"/>
                </a:moveTo>
                <a:cubicBezTo>
                  <a:pt x="210" y="36"/>
                  <a:pt x="211" y="38"/>
                  <a:pt x="212" y="39"/>
                </a:cubicBezTo>
                <a:cubicBezTo>
                  <a:pt x="212" y="37"/>
                  <a:pt x="211" y="35"/>
                  <a:pt x="210" y="34"/>
                </a:cubicBezTo>
                <a:close/>
                <a:moveTo>
                  <a:pt x="266" y="80"/>
                </a:move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lose/>
                <a:moveTo>
                  <a:pt x="279" y="48"/>
                </a:moveTo>
                <a:cubicBezTo>
                  <a:pt x="280" y="49"/>
                  <a:pt x="281" y="49"/>
                  <a:pt x="281" y="49"/>
                </a:cubicBezTo>
                <a:cubicBezTo>
                  <a:pt x="281" y="48"/>
                  <a:pt x="280" y="48"/>
                  <a:pt x="279" y="48"/>
                </a:cubicBezTo>
                <a:close/>
                <a:moveTo>
                  <a:pt x="389" y="93"/>
                </a:moveTo>
                <a:cubicBezTo>
                  <a:pt x="390" y="95"/>
                  <a:pt x="390" y="95"/>
                  <a:pt x="390" y="95"/>
                </a:cubicBezTo>
                <a:cubicBezTo>
                  <a:pt x="390" y="94"/>
                  <a:pt x="390" y="93"/>
                  <a:pt x="389" y="93"/>
                </a:cubicBezTo>
                <a:close/>
                <a:moveTo>
                  <a:pt x="471" y="106"/>
                </a:moveTo>
                <a:cubicBezTo>
                  <a:pt x="471" y="108"/>
                  <a:pt x="470" y="109"/>
                  <a:pt x="472" y="110"/>
                </a:cubicBezTo>
                <a:cubicBezTo>
                  <a:pt x="472" y="108"/>
                  <a:pt x="471" y="107"/>
                  <a:pt x="471" y="106"/>
                </a:cubicBezTo>
                <a:close/>
                <a:moveTo>
                  <a:pt x="5" y="110"/>
                </a:moveTo>
                <a:cubicBezTo>
                  <a:pt x="5" y="110"/>
                  <a:pt x="5" y="110"/>
                  <a:pt x="5" y="110"/>
                </a:cubicBezTo>
                <a:cubicBezTo>
                  <a:pt x="5" y="110"/>
                  <a:pt x="5" y="110"/>
                  <a:pt x="5" y="110"/>
                </a:cubicBezTo>
                <a:close/>
                <a:moveTo>
                  <a:pt x="52" y="103"/>
                </a:moveTo>
                <a:cubicBezTo>
                  <a:pt x="51" y="102"/>
                  <a:pt x="51" y="102"/>
                  <a:pt x="51" y="101"/>
                </a:cubicBezTo>
                <a:cubicBezTo>
                  <a:pt x="51" y="103"/>
                  <a:pt x="51" y="104"/>
                  <a:pt x="52" y="103"/>
                </a:cubicBezTo>
                <a:close/>
                <a:moveTo>
                  <a:pt x="87" y="38"/>
                </a:moveTo>
                <a:cubicBezTo>
                  <a:pt x="96" y="43"/>
                  <a:pt x="96" y="43"/>
                  <a:pt x="96" y="43"/>
                </a:cubicBezTo>
                <a:cubicBezTo>
                  <a:pt x="96" y="41"/>
                  <a:pt x="100" y="39"/>
                  <a:pt x="97" y="37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15" y="31"/>
                  <a:pt x="128" y="52"/>
                  <a:pt x="141" y="38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150" y="43"/>
                  <a:pt x="150" y="43"/>
                  <a:pt x="150" y="43"/>
                </a:cubicBezTo>
                <a:cubicBezTo>
                  <a:pt x="151" y="43"/>
                  <a:pt x="151" y="37"/>
                  <a:pt x="154" y="35"/>
                </a:cubicBezTo>
                <a:cubicBezTo>
                  <a:pt x="153" y="41"/>
                  <a:pt x="159" y="36"/>
                  <a:pt x="160" y="41"/>
                </a:cubicBezTo>
                <a:cubicBezTo>
                  <a:pt x="162" y="38"/>
                  <a:pt x="160" y="37"/>
                  <a:pt x="159" y="35"/>
                </a:cubicBezTo>
                <a:cubicBezTo>
                  <a:pt x="167" y="29"/>
                  <a:pt x="174" y="38"/>
                  <a:pt x="182" y="34"/>
                </a:cubicBezTo>
                <a:cubicBezTo>
                  <a:pt x="174" y="42"/>
                  <a:pt x="174" y="40"/>
                  <a:pt x="168" y="43"/>
                </a:cubicBezTo>
                <a:cubicBezTo>
                  <a:pt x="175" y="46"/>
                  <a:pt x="176" y="40"/>
                  <a:pt x="184" y="42"/>
                </a:cubicBezTo>
                <a:cubicBezTo>
                  <a:pt x="180" y="40"/>
                  <a:pt x="180" y="40"/>
                  <a:pt x="180" y="40"/>
                </a:cubicBezTo>
                <a:cubicBezTo>
                  <a:pt x="184" y="31"/>
                  <a:pt x="192" y="44"/>
                  <a:pt x="193" y="35"/>
                </a:cubicBezTo>
                <a:cubicBezTo>
                  <a:pt x="197" y="36"/>
                  <a:pt x="201" y="45"/>
                  <a:pt x="206" y="44"/>
                </a:cubicBezTo>
                <a:cubicBezTo>
                  <a:pt x="204" y="36"/>
                  <a:pt x="204" y="36"/>
                  <a:pt x="204" y="36"/>
                </a:cubicBezTo>
                <a:cubicBezTo>
                  <a:pt x="209" y="35"/>
                  <a:pt x="209" y="35"/>
                  <a:pt x="209" y="35"/>
                </a:cubicBezTo>
                <a:cubicBezTo>
                  <a:pt x="209" y="41"/>
                  <a:pt x="209" y="41"/>
                  <a:pt x="209" y="41"/>
                </a:cubicBezTo>
                <a:cubicBezTo>
                  <a:pt x="211" y="41"/>
                  <a:pt x="211" y="40"/>
                  <a:pt x="212" y="39"/>
                </a:cubicBezTo>
                <a:cubicBezTo>
                  <a:pt x="215" y="45"/>
                  <a:pt x="220" y="42"/>
                  <a:pt x="224" y="47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5"/>
                  <a:pt x="226" y="45"/>
                  <a:pt x="226" y="46"/>
                </a:cubicBezTo>
                <a:cubicBezTo>
                  <a:pt x="227" y="41"/>
                  <a:pt x="230" y="43"/>
                  <a:pt x="231" y="39"/>
                </a:cubicBezTo>
                <a:cubicBezTo>
                  <a:pt x="229" y="37"/>
                  <a:pt x="226" y="35"/>
                  <a:pt x="226" y="38"/>
                </a:cubicBezTo>
                <a:cubicBezTo>
                  <a:pt x="222" y="32"/>
                  <a:pt x="231" y="35"/>
                  <a:pt x="233" y="35"/>
                </a:cubicBezTo>
                <a:cubicBezTo>
                  <a:pt x="230" y="37"/>
                  <a:pt x="234" y="38"/>
                  <a:pt x="235" y="39"/>
                </a:cubicBezTo>
                <a:cubicBezTo>
                  <a:pt x="236" y="39"/>
                  <a:pt x="235" y="38"/>
                  <a:pt x="235" y="37"/>
                </a:cubicBezTo>
                <a:cubicBezTo>
                  <a:pt x="240" y="34"/>
                  <a:pt x="241" y="48"/>
                  <a:pt x="244" y="39"/>
                </a:cubicBezTo>
                <a:cubicBezTo>
                  <a:pt x="245" y="44"/>
                  <a:pt x="245" y="44"/>
                  <a:pt x="245" y="44"/>
                </a:cubicBezTo>
                <a:cubicBezTo>
                  <a:pt x="249" y="40"/>
                  <a:pt x="249" y="40"/>
                  <a:pt x="249" y="40"/>
                </a:cubicBezTo>
                <a:cubicBezTo>
                  <a:pt x="249" y="50"/>
                  <a:pt x="254" y="41"/>
                  <a:pt x="254" y="51"/>
                </a:cubicBezTo>
                <a:cubicBezTo>
                  <a:pt x="258" y="51"/>
                  <a:pt x="254" y="45"/>
                  <a:pt x="255" y="46"/>
                </a:cubicBezTo>
                <a:cubicBezTo>
                  <a:pt x="259" y="44"/>
                  <a:pt x="266" y="54"/>
                  <a:pt x="267" y="49"/>
                </a:cubicBezTo>
                <a:cubicBezTo>
                  <a:pt x="270" y="53"/>
                  <a:pt x="274" y="51"/>
                  <a:pt x="277" y="53"/>
                </a:cubicBezTo>
                <a:cubicBezTo>
                  <a:pt x="277" y="48"/>
                  <a:pt x="277" y="48"/>
                  <a:pt x="277" y="48"/>
                </a:cubicBezTo>
                <a:cubicBezTo>
                  <a:pt x="279" y="50"/>
                  <a:pt x="280" y="52"/>
                  <a:pt x="282" y="51"/>
                </a:cubicBezTo>
                <a:cubicBezTo>
                  <a:pt x="282" y="51"/>
                  <a:pt x="282" y="50"/>
                  <a:pt x="281" y="49"/>
                </a:cubicBezTo>
                <a:cubicBezTo>
                  <a:pt x="287" y="52"/>
                  <a:pt x="291" y="53"/>
                  <a:pt x="296" y="53"/>
                </a:cubicBezTo>
                <a:cubicBezTo>
                  <a:pt x="296" y="50"/>
                  <a:pt x="296" y="49"/>
                  <a:pt x="293" y="47"/>
                </a:cubicBezTo>
                <a:cubicBezTo>
                  <a:pt x="298" y="43"/>
                  <a:pt x="305" y="54"/>
                  <a:pt x="311" y="53"/>
                </a:cubicBezTo>
                <a:cubicBezTo>
                  <a:pt x="311" y="50"/>
                  <a:pt x="311" y="50"/>
                  <a:pt x="311" y="50"/>
                </a:cubicBezTo>
                <a:cubicBezTo>
                  <a:pt x="314" y="54"/>
                  <a:pt x="314" y="54"/>
                  <a:pt x="314" y="54"/>
                </a:cubicBezTo>
                <a:cubicBezTo>
                  <a:pt x="314" y="53"/>
                  <a:pt x="314" y="51"/>
                  <a:pt x="315" y="50"/>
                </a:cubicBezTo>
                <a:cubicBezTo>
                  <a:pt x="321" y="49"/>
                  <a:pt x="329" y="50"/>
                  <a:pt x="331" y="59"/>
                </a:cubicBezTo>
                <a:cubicBezTo>
                  <a:pt x="330" y="57"/>
                  <a:pt x="335" y="54"/>
                  <a:pt x="331" y="50"/>
                </a:cubicBezTo>
                <a:cubicBezTo>
                  <a:pt x="337" y="57"/>
                  <a:pt x="345" y="56"/>
                  <a:pt x="352" y="59"/>
                </a:cubicBezTo>
                <a:cubicBezTo>
                  <a:pt x="352" y="59"/>
                  <a:pt x="352" y="59"/>
                  <a:pt x="352" y="59"/>
                </a:cubicBezTo>
                <a:cubicBezTo>
                  <a:pt x="355" y="62"/>
                  <a:pt x="355" y="62"/>
                  <a:pt x="355" y="62"/>
                </a:cubicBezTo>
                <a:cubicBezTo>
                  <a:pt x="355" y="61"/>
                  <a:pt x="355" y="61"/>
                  <a:pt x="355" y="61"/>
                </a:cubicBezTo>
                <a:cubicBezTo>
                  <a:pt x="353" y="59"/>
                  <a:pt x="353" y="59"/>
                  <a:pt x="353" y="59"/>
                </a:cubicBezTo>
                <a:cubicBezTo>
                  <a:pt x="356" y="60"/>
                  <a:pt x="359" y="62"/>
                  <a:pt x="360" y="65"/>
                </a:cubicBezTo>
                <a:cubicBezTo>
                  <a:pt x="361" y="63"/>
                  <a:pt x="362" y="60"/>
                  <a:pt x="364" y="58"/>
                </a:cubicBezTo>
                <a:cubicBezTo>
                  <a:pt x="364" y="64"/>
                  <a:pt x="373" y="54"/>
                  <a:pt x="376" y="61"/>
                </a:cubicBezTo>
                <a:cubicBezTo>
                  <a:pt x="377" y="60"/>
                  <a:pt x="375" y="60"/>
                  <a:pt x="376" y="58"/>
                </a:cubicBezTo>
                <a:cubicBezTo>
                  <a:pt x="385" y="60"/>
                  <a:pt x="397" y="69"/>
                  <a:pt x="408" y="67"/>
                </a:cubicBezTo>
                <a:cubicBezTo>
                  <a:pt x="407" y="77"/>
                  <a:pt x="416" y="76"/>
                  <a:pt x="420" y="83"/>
                </a:cubicBezTo>
                <a:cubicBezTo>
                  <a:pt x="423" y="77"/>
                  <a:pt x="418" y="79"/>
                  <a:pt x="417" y="74"/>
                </a:cubicBezTo>
                <a:cubicBezTo>
                  <a:pt x="420" y="76"/>
                  <a:pt x="420" y="66"/>
                  <a:pt x="424" y="72"/>
                </a:cubicBezTo>
                <a:cubicBezTo>
                  <a:pt x="424" y="71"/>
                  <a:pt x="425" y="71"/>
                  <a:pt x="423" y="70"/>
                </a:cubicBezTo>
                <a:cubicBezTo>
                  <a:pt x="427" y="71"/>
                  <a:pt x="421" y="78"/>
                  <a:pt x="426" y="77"/>
                </a:cubicBezTo>
                <a:cubicBezTo>
                  <a:pt x="428" y="73"/>
                  <a:pt x="428" y="73"/>
                  <a:pt x="428" y="73"/>
                </a:cubicBezTo>
                <a:cubicBezTo>
                  <a:pt x="429" y="79"/>
                  <a:pt x="429" y="79"/>
                  <a:pt x="429" y="79"/>
                </a:cubicBezTo>
                <a:cubicBezTo>
                  <a:pt x="440" y="79"/>
                  <a:pt x="447" y="84"/>
                  <a:pt x="457" y="82"/>
                </a:cubicBezTo>
                <a:cubicBezTo>
                  <a:pt x="457" y="83"/>
                  <a:pt x="457" y="85"/>
                  <a:pt x="455" y="86"/>
                </a:cubicBezTo>
                <a:cubicBezTo>
                  <a:pt x="459" y="87"/>
                  <a:pt x="461" y="96"/>
                  <a:pt x="467" y="93"/>
                </a:cubicBezTo>
                <a:cubicBezTo>
                  <a:pt x="467" y="91"/>
                  <a:pt x="467" y="91"/>
                  <a:pt x="467" y="91"/>
                </a:cubicBezTo>
                <a:cubicBezTo>
                  <a:pt x="475" y="89"/>
                  <a:pt x="472" y="98"/>
                  <a:pt x="479" y="103"/>
                </a:cubicBezTo>
                <a:cubicBezTo>
                  <a:pt x="478" y="102"/>
                  <a:pt x="474" y="98"/>
                  <a:pt x="472" y="102"/>
                </a:cubicBezTo>
                <a:cubicBezTo>
                  <a:pt x="472" y="106"/>
                  <a:pt x="476" y="107"/>
                  <a:pt x="478" y="105"/>
                </a:cubicBezTo>
                <a:cubicBezTo>
                  <a:pt x="476" y="110"/>
                  <a:pt x="476" y="110"/>
                  <a:pt x="476" y="110"/>
                </a:cubicBezTo>
                <a:cubicBezTo>
                  <a:pt x="476" y="106"/>
                  <a:pt x="473" y="106"/>
                  <a:pt x="471" y="103"/>
                </a:cubicBezTo>
                <a:cubicBezTo>
                  <a:pt x="471" y="104"/>
                  <a:pt x="471" y="105"/>
                  <a:pt x="471" y="106"/>
                </a:cubicBezTo>
                <a:cubicBezTo>
                  <a:pt x="470" y="104"/>
                  <a:pt x="467" y="103"/>
                  <a:pt x="464" y="100"/>
                </a:cubicBezTo>
                <a:cubicBezTo>
                  <a:pt x="469" y="101"/>
                  <a:pt x="469" y="101"/>
                  <a:pt x="469" y="101"/>
                </a:cubicBezTo>
                <a:cubicBezTo>
                  <a:pt x="469" y="95"/>
                  <a:pt x="462" y="99"/>
                  <a:pt x="461" y="97"/>
                </a:cubicBezTo>
                <a:cubicBezTo>
                  <a:pt x="459" y="102"/>
                  <a:pt x="462" y="102"/>
                  <a:pt x="458" y="105"/>
                </a:cubicBezTo>
                <a:cubicBezTo>
                  <a:pt x="451" y="105"/>
                  <a:pt x="456" y="99"/>
                  <a:pt x="451" y="92"/>
                </a:cubicBezTo>
                <a:cubicBezTo>
                  <a:pt x="452" y="90"/>
                  <a:pt x="452" y="90"/>
                  <a:pt x="452" y="90"/>
                </a:cubicBezTo>
                <a:cubicBezTo>
                  <a:pt x="450" y="89"/>
                  <a:pt x="450" y="83"/>
                  <a:pt x="446" y="86"/>
                </a:cubicBezTo>
                <a:cubicBezTo>
                  <a:pt x="445" y="90"/>
                  <a:pt x="448" y="90"/>
                  <a:pt x="448" y="92"/>
                </a:cubicBezTo>
                <a:cubicBezTo>
                  <a:pt x="447" y="94"/>
                  <a:pt x="446" y="85"/>
                  <a:pt x="443" y="88"/>
                </a:cubicBezTo>
                <a:cubicBezTo>
                  <a:pt x="444" y="94"/>
                  <a:pt x="448" y="97"/>
                  <a:pt x="452" y="98"/>
                </a:cubicBezTo>
                <a:cubicBezTo>
                  <a:pt x="451" y="99"/>
                  <a:pt x="450" y="101"/>
                  <a:pt x="450" y="103"/>
                </a:cubicBezTo>
                <a:cubicBezTo>
                  <a:pt x="441" y="96"/>
                  <a:pt x="431" y="87"/>
                  <a:pt x="420" y="88"/>
                </a:cubicBezTo>
                <a:cubicBezTo>
                  <a:pt x="424" y="96"/>
                  <a:pt x="418" y="87"/>
                  <a:pt x="417" y="95"/>
                </a:cubicBezTo>
                <a:cubicBezTo>
                  <a:pt x="418" y="90"/>
                  <a:pt x="414" y="94"/>
                  <a:pt x="411" y="91"/>
                </a:cubicBezTo>
                <a:cubicBezTo>
                  <a:pt x="409" y="96"/>
                  <a:pt x="416" y="96"/>
                  <a:pt x="413" y="100"/>
                </a:cubicBezTo>
                <a:cubicBezTo>
                  <a:pt x="408" y="97"/>
                  <a:pt x="402" y="86"/>
                  <a:pt x="395" y="86"/>
                </a:cubicBezTo>
                <a:cubicBezTo>
                  <a:pt x="395" y="89"/>
                  <a:pt x="397" y="89"/>
                  <a:pt x="397" y="90"/>
                </a:cubicBezTo>
                <a:cubicBezTo>
                  <a:pt x="392" y="88"/>
                  <a:pt x="388" y="74"/>
                  <a:pt x="383" y="82"/>
                </a:cubicBezTo>
                <a:cubicBezTo>
                  <a:pt x="385" y="86"/>
                  <a:pt x="387" y="89"/>
                  <a:pt x="389" y="93"/>
                </a:cubicBezTo>
                <a:cubicBezTo>
                  <a:pt x="389" y="93"/>
                  <a:pt x="388" y="93"/>
                  <a:pt x="386" y="94"/>
                </a:cubicBezTo>
                <a:cubicBezTo>
                  <a:pt x="387" y="99"/>
                  <a:pt x="387" y="99"/>
                  <a:pt x="387" y="99"/>
                </a:cubicBezTo>
                <a:cubicBezTo>
                  <a:pt x="381" y="99"/>
                  <a:pt x="384" y="89"/>
                  <a:pt x="382" y="84"/>
                </a:cubicBezTo>
                <a:cubicBezTo>
                  <a:pt x="378" y="89"/>
                  <a:pt x="378" y="89"/>
                  <a:pt x="378" y="89"/>
                </a:cubicBezTo>
                <a:cubicBezTo>
                  <a:pt x="371" y="91"/>
                  <a:pt x="365" y="87"/>
                  <a:pt x="362" y="79"/>
                </a:cubicBezTo>
                <a:cubicBezTo>
                  <a:pt x="361" y="79"/>
                  <a:pt x="356" y="78"/>
                  <a:pt x="358" y="83"/>
                </a:cubicBezTo>
                <a:cubicBezTo>
                  <a:pt x="360" y="91"/>
                  <a:pt x="361" y="96"/>
                  <a:pt x="367" y="97"/>
                </a:cubicBezTo>
                <a:cubicBezTo>
                  <a:pt x="369" y="92"/>
                  <a:pt x="363" y="91"/>
                  <a:pt x="365" y="91"/>
                </a:cubicBezTo>
                <a:cubicBezTo>
                  <a:pt x="367" y="92"/>
                  <a:pt x="373" y="89"/>
                  <a:pt x="374" y="94"/>
                </a:cubicBezTo>
                <a:cubicBezTo>
                  <a:pt x="367" y="92"/>
                  <a:pt x="367" y="92"/>
                  <a:pt x="367" y="92"/>
                </a:cubicBezTo>
                <a:cubicBezTo>
                  <a:pt x="366" y="99"/>
                  <a:pt x="370" y="93"/>
                  <a:pt x="371" y="97"/>
                </a:cubicBezTo>
                <a:cubicBezTo>
                  <a:pt x="368" y="102"/>
                  <a:pt x="365" y="95"/>
                  <a:pt x="362" y="98"/>
                </a:cubicBezTo>
                <a:cubicBezTo>
                  <a:pt x="362" y="98"/>
                  <a:pt x="362" y="98"/>
                  <a:pt x="362" y="98"/>
                </a:cubicBezTo>
                <a:cubicBezTo>
                  <a:pt x="357" y="96"/>
                  <a:pt x="358" y="98"/>
                  <a:pt x="353" y="94"/>
                </a:cubicBezTo>
                <a:cubicBezTo>
                  <a:pt x="353" y="87"/>
                  <a:pt x="355" y="90"/>
                  <a:pt x="358" y="88"/>
                </a:cubicBezTo>
                <a:cubicBezTo>
                  <a:pt x="349" y="87"/>
                  <a:pt x="338" y="73"/>
                  <a:pt x="328" y="83"/>
                </a:cubicBezTo>
                <a:cubicBezTo>
                  <a:pt x="333" y="90"/>
                  <a:pt x="333" y="90"/>
                  <a:pt x="333" y="90"/>
                </a:cubicBezTo>
                <a:cubicBezTo>
                  <a:pt x="330" y="91"/>
                  <a:pt x="324" y="84"/>
                  <a:pt x="324" y="92"/>
                </a:cubicBezTo>
                <a:cubicBezTo>
                  <a:pt x="328" y="90"/>
                  <a:pt x="326" y="95"/>
                  <a:pt x="328" y="97"/>
                </a:cubicBezTo>
                <a:cubicBezTo>
                  <a:pt x="328" y="96"/>
                  <a:pt x="328" y="96"/>
                  <a:pt x="328" y="96"/>
                </a:cubicBezTo>
                <a:cubicBezTo>
                  <a:pt x="328" y="96"/>
                  <a:pt x="330" y="98"/>
                  <a:pt x="329" y="99"/>
                </a:cubicBezTo>
                <a:cubicBezTo>
                  <a:pt x="326" y="94"/>
                  <a:pt x="322" y="92"/>
                  <a:pt x="319" y="89"/>
                </a:cubicBezTo>
                <a:cubicBezTo>
                  <a:pt x="320" y="91"/>
                  <a:pt x="317" y="93"/>
                  <a:pt x="316" y="94"/>
                </a:cubicBezTo>
                <a:cubicBezTo>
                  <a:pt x="313" y="93"/>
                  <a:pt x="317" y="91"/>
                  <a:pt x="317" y="88"/>
                </a:cubicBezTo>
                <a:cubicBezTo>
                  <a:pt x="315" y="88"/>
                  <a:pt x="313" y="83"/>
                  <a:pt x="311" y="87"/>
                </a:cubicBezTo>
                <a:cubicBezTo>
                  <a:pt x="309" y="91"/>
                  <a:pt x="314" y="91"/>
                  <a:pt x="314" y="95"/>
                </a:cubicBezTo>
                <a:cubicBezTo>
                  <a:pt x="306" y="88"/>
                  <a:pt x="306" y="88"/>
                  <a:pt x="306" y="88"/>
                </a:cubicBezTo>
                <a:cubicBezTo>
                  <a:pt x="306" y="89"/>
                  <a:pt x="306" y="89"/>
                  <a:pt x="306" y="89"/>
                </a:cubicBezTo>
                <a:cubicBezTo>
                  <a:pt x="305" y="87"/>
                  <a:pt x="304" y="86"/>
                  <a:pt x="303" y="87"/>
                </a:cubicBezTo>
                <a:cubicBezTo>
                  <a:pt x="302" y="90"/>
                  <a:pt x="304" y="91"/>
                  <a:pt x="305" y="90"/>
                </a:cubicBezTo>
                <a:cubicBezTo>
                  <a:pt x="300" y="94"/>
                  <a:pt x="297" y="80"/>
                  <a:pt x="293" y="89"/>
                </a:cubicBezTo>
                <a:cubicBezTo>
                  <a:pt x="290" y="86"/>
                  <a:pt x="290" y="86"/>
                  <a:pt x="290" y="86"/>
                </a:cubicBezTo>
                <a:cubicBezTo>
                  <a:pt x="290" y="87"/>
                  <a:pt x="289" y="88"/>
                  <a:pt x="290" y="88"/>
                </a:cubicBezTo>
                <a:cubicBezTo>
                  <a:pt x="287" y="85"/>
                  <a:pt x="287" y="85"/>
                  <a:pt x="287" y="85"/>
                </a:cubicBezTo>
                <a:cubicBezTo>
                  <a:pt x="282" y="82"/>
                  <a:pt x="285" y="92"/>
                  <a:pt x="284" y="93"/>
                </a:cubicBezTo>
                <a:cubicBezTo>
                  <a:pt x="284" y="93"/>
                  <a:pt x="284" y="93"/>
                  <a:pt x="284" y="93"/>
                </a:cubicBezTo>
                <a:cubicBezTo>
                  <a:pt x="282" y="94"/>
                  <a:pt x="281" y="97"/>
                  <a:pt x="282" y="97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5" y="88"/>
                  <a:pt x="268" y="86"/>
                  <a:pt x="268" y="76"/>
                </a:cubicBezTo>
                <a:cubicBezTo>
                  <a:pt x="267" y="77"/>
                  <a:pt x="265" y="79"/>
                  <a:pt x="266" y="80"/>
                </a:cubicBezTo>
                <a:cubicBezTo>
                  <a:pt x="262" y="79"/>
                  <a:pt x="267" y="88"/>
                  <a:pt x="260" y="86"/>
                </a:cubicBezTo>
                <a:cubicBezTo>
                  <a:pt x="260" y="88"/>
                  <a:pt x="261" y="88"/>
                  <a:pt x="262" y="88"/>
                </a:cubicBezTo>
                <a:cubicBezTo>
                  <a:pt x="260" y="88"/>
                  <a:pt x="260" y="88"/>
                  <a:pt x="259" y="87"/>
                </a:cubicBezTo>
                <a:cubicBezTo>
                  <a:pt x="259" y="88"/>
                  <a:pt x="259" y="89"/>
                  <a:pt x="259" y="90"/>
                </a:cubicBezTo>
                <a:cubicBezTo>
                  <a:pt x="259" y="87"/>
                  <a:pt x="256" y="87"/>
                  <a:pt x="255" y="88"/>
                </a:cubicBezTo>
                <a:cubicBezTo>
                  <a:pt x="257" y="94"/>
                  <a:pt x="257" y="94"/>
                  <a:pt x="257" y="94"/>
                </a:cubicBezTo>
                <a:cubicBezTo>
                  <a:pt x="255" y="91"/>
                  <a:pt x="254" y="91"/>
                  <a:pt x="252" y="91"/>
                </a:cubicBezTo>
                <a:cubicBezTo>
                  <a:pt x="253" y="95"/>
                  <a:pt x="253" y="95"/>
                  <a:pt x="253" y="95"/>
                </a:cubicBezTo>
                <a:cubicBezTo>
                  <a:pt x="249" y="94"/>
                  <a:pt x="253" y="87"/>
                  <a:pt x="248" y="90"/>
                </a:cubicBezTo>
                <a:cubicBezTo>
                  <a:pt x="253" y="87"/>
                  <a:pt x="253" y="87"/>
                  <a:pt x="253" y="87"/>
                </a:cubicBezTo>
                <a:cubicBezTo>
                  <a:pt x="247" y="85"/>
                  <a:pt x="250" y="77"/>
                  <a:pt x="247" y="74"/>
                </a:cubicBezTo>
                <a:cubicBezTo>
                  <a:pt x="242" y="67"/>
                  <a:pt x="234" y="78"/>
                  <a:pt x="230" y="66"/>
                </a:cubicBezTo>
                <a:cubicBezTo>
                  <a:pt x="229" y="70"/>
                  <a:pt x="230" y="71"/>
                  <a:pt x="228" y="75"/>
                </a:cubicBezTo>
                <a:cubicBezTo>
                  <a:pt x="232" y="77"/>
                  <a:pt x="234" y="78"/>
                  <a:pt x="235" y="84"/>
                </a:cubicBezTo>
                <a:cubicBezTo>
                  <a:pt x="242" y="90"/>
                  <a:pt x="237" y="69"/>
                  <a:pt x="245" y="78"/>
                </a:cubicBezTo>
                <a:cubicBezTo>
                  <a:pt x="244" y="84"/>
                  <a:pt x="242" y="84"/>
                  <a:pt x="240" y="81"/>
                </a:cubicBezTo>
                <a:cubicBezTo>
                  <a:pt x="240" y="85"/>
                  <a:pt x="242" y="88"/>
                  <a:pt x="244" y="91"/>
                </a:cubicBezTo>
                <a:cubicBezTo>
                  <a:pt x="239" y="88"/>
                  <a:pt x="233" y="93"/>
                  <a:pt x="230" y="93"/>
                </a:cubicBezTo>
                <a:cubicBezTo>
                  <a:pt x="229" y="90"/>
                  <a:pt x="225" y="87"/>
                  <a:pt x="224" y="88"/>
                </a:cubicBezTo>
                <a:cubicBezTo>
                  <a:pt x="224" y="85"/>
                  <a:pt x="217" y="82"/>
                  <a:pt x="220" y="76"/>
                </a:cubicBezTo>
                <a:cubicBezTo>
                  <a:pt x="215" y="74"/>
                  <a:pt x="216" y="85"/>
                  <a:pt x="212" y="77"/>
                </a:cubicBezTo>
                <a:cubicBezTo>
                  <a:pt x="214" y="83"/>
                  <a:pt x="209" y="81"/>
                  <a:pt x="211" y="86"/>
                </a:cubicBezTo>
                <a:cubicBezTo>
                  <a:pt x="212" y="81"/>
                  <a:pt x="217" y="90"/>
                  <a:pt x="220" y="93"/>
                </a:cubicBezTo>
                <a:cubicBezTo>
                  <a:pt x="213" y="96"/>
                  <a:pt x="213" y="96"/>
                  <a:pt x="213" y="96"/>
                </a:cubicBezTo>
                <a:cubicBezTo>
                  <a:pt x="214" y="95"/>
                  <a:pt x="212" y="91"/>
                  <a:pt x="211" y="90"/>
                </a:cubicBezTo>
                <a:cubicBezTo>
                  <a:pt x="210" y="95"/>
                  <a:pt x="210" y="95"/>
                  <a:pt x="210" y="95"/>
                </a:cubicBezTo>
                <a:cubicBezTo>
                  <a:pt x="209" y="83"/>
                  <a:pt x="198" y="104"/>
                  <a:pt x="195" y="90"/>
                </a:cubicBezTo>
                <a:cubicBezTo>
                  <a:pt x="197" y="91"/>
                  <a:pt x="199" y="87"/>
                  <a:pt x="200" y="93"/>
                </a:cubicBezTo>
                <a:cubicBezTo>
                  <a:pt x="204" y="89"/>
                  <a:pt x="199" y="84"/>
                  <a:pt x="201" y="80"/>
                </a:cubicBezTo>
                <a:cubicBezTo>
                  <a:pt x="194" y="75"/>
                  <a:pt x="185" y="83"/>
                  <a:pt x="178" y="74"/>
                </a:cubicBezTo>
                <a:cubicBezTo>
                  <a:pt x="179" y="78"/>
                  <a:pt x="183" y="78"/>
                  <a:pt x="183" y="82"/>
                </a:cubicBezTo>
                <a:cubicBezTo>
                  <a:pt x="178" y="85"/>
                  <a:pt x="172" y="74"/>
                  <a:pt x="166" y="70"/>
                </a:cubicBezTo>
                <a:cubicBezTo>
                  <a:pt x="167" y="76"/>
                  <a:pt x="167" y="76"/>
                  <a:pt x="167" y="76"/>
                </a:cubicBezTo>
                <a:cubicBezTo>
                  <a:pt x="162" y="71"/>
                  <a:pt x="165" y="79"/>
                  <a:pt x="160" y="77"/>
                </a:cubicBezTo>
                <a:cubicBezTo>
                  <a:pt x="160" y="76"/>
                  <a:pt x="161" y="74"/>
                  <a:pt x="159" y="74"/>
                </a:cubicBezTo>
                <a:cubicBezTo>
                  <a:pt x="155" y="75"/>
                  <a:pt x="159" y="79"/>
                  <a:pt x="156" y="81"/>
                </a:cubicBezTo>
                <a:cubicBezTo>
                  <a:pt x="150" y="71"/>
                  <a:pt x="154" y="87"/>
                  <a:pt x="147" y="82"/>
                </a:cubicBezTo>
                <a:cubicBezTo>
                  <a:pt x="148" y="85"/>
                  <a:pt x="148" y="85"/>
                  <a:pt x="148" y="85"/>
                </a:cubicBezTo>
                <a:cubicBezTo>
                  <a:pt x="142" y="81"/>
                  <a:pt x="136" y="90"/>
                  <a:pt x="130" y="92"/>
                </a:cubicBezTo>
                <a:cubicBezTo>
                  <a:pt x="131" y="90"/>
                  <a:pt x="135" y="91"/>
                  <a:pt x="134" y="85"/>
                </a:cubicBezTo>
                <a:cubicBezTo>
                  <a:pt x="127" y="84"/>
                  <a:pt x="127" y="84"/>
                  <a:pt x="127" y="84"/>
                </a:cubicBezTo>
                <a:cubicBezTo>
                  <a:pt x="126" y="86"/>
                  <a:pt x="123" y="86"/>
                  <a:pt x="126" y="89"/>
                </a:cubicBezTo>
                <a:cubicBezTo>
                  <a:pt x="127" y="90"/>
                  <a:pt x="127" y="89"/>
                  <a:pt x="128" y="88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0" y="89"/>
                  <a:pt x="127" y="83"/>
                  <a:pt x="127" y="77"/>
                </a:cubicBezTo>
                <a:cubicBezTo>
                  <a:pt x="123" y="79"/>
                  <a:pt x="122" y="74"/>
                  <a:pt x="119" y="74"/>
                </a:cubicBezTo>
                <a:cubicBezTo>
                  <a:pt x="118" y="80"/>
                  <a:pt x="124" y="80"/>
                  <a:pt x="122" y="86"/>
                </a:cubicBezTo>
                <a:cubicBezTo>
                  <a:pt x="120" y="89"/>
                  <a:pt x="113" y="85"/>
                  <a:pt x="110" y="80"/>
                </a:cubicBezTo>
                <a:cubicBezTo>
                  <a:pt x="107" y="93"/>
                  <a:pt x="96" y="84"/>
                  <a:pt x="97" y="94"/>
                </a:cubicBezTo>
                <a:cubicBezTo>
                  <a:pt x="97" y="93"/>
                  <a:pt x="96" y="90"/>
                  <a:pt x="94" y="91"/>
                </a:cubicBezTo>
                <a:cubicBezTo>
                  <a:pt x="95" y="94"/>
                  <a:pt x="95" y="94"/>
                  <a:pt x="95" y="94"/>
                </a:cubicBezTo>
                <a:cubicBezTo>
                  <a:pt x="91" y="99"/>
                  <a:pt x="90" y="85"/>
                  <a:pt x="87" y="88"/>
                </a:cubicBezTo>
                <a:cubicBezTo>
                  <a:pt x="87" y="90"/>
                  <a:pt x="88" y="90"/>
                  <a:pt x="89" y="93"/>
                </a:cubicBezTo>
                <a:cubicBezTo>
                  <a:pt x="83" y="96"/>
                  <a:pt x="77" y="82"/>
                  <a:pt x="71" y="89"/>
                </a:cubicBezTo>
                <a:cubicBezTo>
                  <a:pt x="72" y="90"/>
                  <a:pt x="72" y="91"/>
                  <a:pt x="73" y="90"/>
                </a:cubicBezTo>
                <a:cubicBezTo>
                  <a:pt x="73" y="91"/>
                  <a:pt x="72" y="91"/>
                  <a:pt x="69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66" y="74"/>
                  <a:pt x="63" y="92"/>
                  <a:pt x="57" y="89"/>
                </a:cubicBezTo>
                <a:cubicBezTo>
                  <a:pt x="58" y="91"/>
                  <a:pt x="62" y="91"/>
                  <a:pt x="60" y="94"/>
                </a:cubicBezTo>
                <a:cubicBezTo>
                  <a:pt x="57" y="95"/>
                  <a:pt x="55" y="83"/>
                  <a:pt x="52" y="89"/>
                </a:cubicBezTo>
                <a:cubicBezTo>
                  <a:pt x="54" y="90"/>
                  <a:pt x="55" y="96"/>
                  <a:pt x="57" y="97"/>
                </a:cubicBezTo>
                <a:cubicBezTo>
                  <a:pt x="54" y="98"/>
                  <a:pt x="53" y="102"/>
                  <a:pt x="51" y="98"/>
                </a:cubicBezTo>
                <a:cubicBezTo>
                  <a:pt x="50" y="98"/>
                  <a:pt x="50" y="100"/>
                  <a:pt x="51" y="101"/>
                </a:cubicBezTo>
                <a:cubicBezTo>
                  <a:pt x="48" y="98"/>
                  <a:pt x="46" y="101"/>
                  <a:pt x="45" y="103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0" y="94"/>
                  <a:pt x="40" y="105"/>
                  <a:pt x="36" y="106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5" y="108"/>
                  <a:pt x="32" y="105"/>
                  <a:pt x="30" y="110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29" y="111"/>
                  <a:pt x="27" y="119"/>
                  <a:pt x="24" y="114"/>
                </a:cubicBezTo>
                <a:cubicBezTo>
                  <a:pt x="23" y="115"/>
                  <a:pt x="28" y="120"/>
                  <a:pt x="25" y="121"/>
                </a:cubicBezTo>
                <a:cubicBezTo>
                  <a:pt x="23" y="119"/>
                  <a:pt x="20" y="118"/>
                  <a:pt x="20" y="122"/>
                </a:cubicBezTo>
                <a:cubicBezTo>
                  <a:pt x="21" y="123"/>
                  <a:pt x="22" y="125"/>
                  <a:pt x="22" y="123"/>
                </a:cubicBezTo>
                <a:cubicBezTo>
                  <a:pt x="23" y="123"/>
                  <a:pt x="22" y="122"/>
                  <a:pt x="22" y="121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3" y="127"/>
                  <a:pt x="21" y="122"/>
                  <a:pt x="19" y="125"/>
                </a:cubicBezTo>
                <a:cubicBezTo>
                  <a:pt x="20" y="127"/>
                  <a:pt x="22" y="128"/>
                  <a:pt x="23" y="130"/>
                </a:cubicBezTo>
                <a:cubicBezTo>
                  <a:pt x="19" y="128"/>
                  <a:pt x="16" y="127"/>
                  <a:pt x="13" y="126"/>
                </a:cubicBezTo>
                <a:cubicBezTo>
                  <a:pt x="12" y="124"/>
                  <a:pt x="12" y="122"/>
                  <a:pt x="9" y="120"/>
                </a:cubicBezTo>
                <a:cubicBezTo>
                  <a:pt x="9" y="119"/>
                  <a:pt x="10" y="118"/>
                  <a:pt x="11" y="117"/>
                </a:cubicBezTo>
                <a:cubicBezTo>
                  <a:pt x="10" y="112"/>
                  <a:pt x="6" y="113"/>
                  <a:pt x="5" y="113"/>
                </a:cubicBezTo>
                <a:cubicBezTo>
                  <a:pt x="5" y="112"/>
                  <a:pt x="6" y="112"/>
                  <a:pt x="6" y="111"/>
                </a:cubicBezTo>
                <a:cubicBezTo>
                  <a:pt x="6" y="111"/>
                  <a:pt x="6" y="110"/>
                  <a:pt x="5" y="110"/>
                </a:cubicBezTo>
                <a:cubicBezTo>
                  <a:pt x="7" y="109"/>
                  <a:pt x="7" y="109"/>
                  <a:pt x="7" y="109"/>
                </a:cubicBezTo>
                <a:cubicBezTo>
                  <a:pt x="3" y="108"/>
                  <a:pt x="3" y="105"/>
                  <a:pt x="4" y="103"/>
                </a:cubicBezTo>
                <a:cubicBezTo>
                  <a:pt x="4" y="100"/>
                  <a:pt x="4" y="98"/>
                  <a:pt x="0" y="97"/>
                </a:cubicBezTo>
                <a:cubicBezTo>
                  <a:pt x="2" y="97"/>
                  <a:pt x="5" y="99"/>
                  <a:pt x="7" y="101"/>
                </a:cubicBezTo>
                <a:cubicBezTo>
                  <a:pt x="10" y="101"/>
                  <a:pt x="8" y="98"/>
                  <a:pt x="9" y="96"/>
                </a:cubicBezTo>
                <a:cubicBezTo>
                  <a:pt x="7" y="95"/>
                  <a:pt x="5" y="94"/>
                  <a:pt x="3" y="94"/>
                </a:cubicBezTo>
                <a:cubicBezTo>
                  <a:pt x="10" y="92"/>
                  <a:pt x="0" y="89"/>
                  <a:pt x="3" y="84"/>
                </a:cubicBezTo>
                <a:cubicBezTo>
                  <a:pt x="7" y="84"/>
                  <a:pt x="8" y="81"/>
                  <a:pt x="9" y="77"/>
                </a:cubicBezTo>
                <a:cubicBezTo>
                  <a:pt x="10" y="73"/>
                  <a:pt x="11" y="69"/>
                  <a:pt x="13" y="68"/>
                </a:cubicBezTo>
                <a:cubicBezTo>
                  <a:pt x="20" y="67"/>
                  <a:pt x="12" y="74"/>
                  <a:pt x="17" y="76"/>
                </a:cubicBezTo>
                <a:cubicBezTo>
                  <a:pt x="21" y="75"/>
                  <a:pt x="18" y="72"/>
                  <a:pt x="20" y="70"/>
                </a:cubicBezTo>
                <a:cubicBezTo>
                  <a:pt x="23" y="76"/>
                  <a:pt x="23" y="76"/>
                  <a:pt x="23" y="76"/>
                </a:cubicBezTo>
                <a:cubicBezTo>
                  <a:pt x="27" y="76"/>
                  <a:pt x="21" y="70"/>
                  <a:pt x="24" y="72"/>
                </a:cubicBezTo>
                <a:cubicBezTo>
                  <a:pt x="26" y="67"/>
                  <a:pt x="23" y="70"/>
                  <a:pt x="20" y="65"/>
                </a:cubicBezTo>
                <a:cubicBezTo>
                  <a:pt x="22" y="66"/>
                  <a:pt x="26" y="68"/>
                  <a:pt x="27" y="65"/>
                </a:cubicBezTo>
                <a:cubicBezTo>
                  <a:pt x="26" y="63"/>
                  <a:pt x="22" y="64"/>
                  <a:pt x="24" y="62"/>
                </a:cubicBezTo>
                <a:cubicBezTo>
                  <a:pt x="35" y="63"/>
                  <a:pt x="36" y="55"/>
                  <a:pt x="46" y="54"/>
                </a:cubicBezTo>
                <a:cubicBezTo>
                  <a:pt x="44" y="51"/>
                  <a:pt x="44" y="51"/>
                  <a:pt x="44" y="51"/>
                </a:cubicBezTo>
                <a:cubicBezTo>
                  <a:pt x="45" y="52"/>
                  <a:pt x="46" y="53"/>
                  <a:pt x="47" y="52"/>
                </a:cubicBezTo>
                <a:cubicBezTo>
                  <a:pt x="46" y="50"/>
                  <a:pt x="46" y="50"/>
                  <a:pt x="46" y="50"/>
                </a:cubicBezTo>
                <a:cubicBezTo>
                  <a:pt x="48" y="49"/>
                  <a:pt x="58" y="52"/>
                  <a:pt x="63" y="50"/>
                </a:cubicBezTo>
                <a:cubicBezTo>
                  <a:pt x="60" y="47"/>
                  <a:pt x="60" y="47"/>
                  <a:pt x="60" y="47"/>
                </a:cubicBezTo>
                <a:cubicBezTo>
                  <a:pt x="66" y="51"/>
                  <a:pt x="66" y="51"/>
                  <a:pt x="66" y="51"/>
                </a:cubicBezTo>
                <a:cubicBezTo>
                  <a:pt x="64" y="45"/>
                  <a:pt x="64" y="45"/>
                  <a:pt x="64" y="45"/>
                </a:cubicBezTo>
                <a:cubicBezTo>
                  <a:pt x="67" y="50"/>
                  <a:pt x="73" y="46"/>
                  <a:pt x="78" y="47"/>
                </a:cubicBezTo>
                <a:cubicBezTo>
                  <a:pt x="78" y="43"/>
                  <a:pt x="78" y="43"/>
                  <a:pt x="78" y="43"/>
                </a:cubicBezTo>
                <a:cubicBezTo>
                  <a:pt x="81" y="45"/>
                  <a:pt x="81" y="45"/>
                  <a:pt x="81" y="45"/>
                </a:cubicBezTo>
                <a:cubicBezTo>
                  <a:pt x="80" y="42"/>
                  <a:pt x="80" y="42"/>
                  <a:pt x="80" y="42"/>
                </a:cubicBezTo>
                <a:cubicBezTo>
                  <a:pt x="83" y="42"/>
                  <a:pt x="87" y="48"/>
                  <a:pt x="90" y="45"/>
                </a:cubicBezTo>
                <a:cubicBezTo>
                  <a:pt x="88" y="46"/>
                  <a:pt x="87" y="40"/>
                  <a:pt x="87" y="38"/>
                </a:cubicBezTo>
                <a:close/>
                <a:moveTo>
                  <a:pt x="211" y="42"/>
                </a:moveTo>
                <a:cubicBezTo>
                  <a:pt x="212" y="42"/>
                  <a:pt x="212" y="42"/>
                  <a:pt x="212" y="42"/>
                </a:cubicBezTo>
                <a:cubicBezTo>
                  <a:pt x="212" y="42"/>
                  <a:pt x="211" y="42"/>
                  <a:pt x="211" y="42"/>
                </a:cubicBezTo>
                <a:cubicBezTo>
                  <a:pt x="209" y="42"/>
                  <a:pt x="209" y="42"/>
                  <a:pt x="209" y="42"/>
                </a:cubicBezTo>
                <a:cubicBezTo>
                  <a:pt x="209" y="45"/>
                  <a:pt x="210" y="43"/>
                  <a:pt x="211" y="42"/>
                </a:cubicBezTo>
                <a:close/>
                <a:moveTo>
                  <a:pt x="403" y="71"/>
                </a:moveTo>
                <a:cubicBezTo>
                  <a:pt x="400" y="69"/>
                  <a:pt x="400" y="69"/>
                  <a:pt x="400" y="69"/>
                </a:cubicBezTo>
                <a:cubicBezTo>
                  <a:pt x="401" y="69"/>
                  <a:pt x="403" y="71"/>
                  <a:pt x="402" y="69"/>
                </a:cubicBezTo>
                <a:cubicBezTo>
                  <a:pt x="403" y="69"/>
                  <a:pt x="404" y="69"/>
                  <a:pt x="403" y="71"/>
                </a:cubicBezTo>
                <a:close/>
                <a:moveTo>
                  <a:pt x="206" y="78"/>
                </a:moveTo>
                <a:cubicBezTo>
                  <a:pt x="208" y="81"/>
                  <a:pt x="208" y="81"/>
                  <a:pt x="208" y="81"/>
                </a:cubicBezTo>
                <a:cubicBezTo>
                  <a:pt x="209" y="78"/>
                  <a:pt x="209" y="78"/>
                  <a:pt x="209" y="78"/>
                </a:cubicBezTo>
                <a:lnTo>
                  <a:pt x="206" y="78"/>
                </a:lnTo>
                <a:close/>
                <a:moveTo>
                  <a:pt x="179" y="79"/>
                </a:moveTo>
                <a:cubicBezTo>
                  <a:pt x="182" y="81"/>
                  <a:pt x="182" y="81"/>
                  <a:pt x="182" y="81"/>
                </a:cubicBezTo>
                <a:cubicBezTo>
                  <a:pt x="182" y="80"/>
                  <a:pt x="182" y="80"/>
                  <a:pt x="182" y="80"/>
                </a:cubicBezTo>
                <a:cubicBezTo>
                  <a:pt x="179" y="78"/>
                  <a:pt x="179" y="78"/>
                  <a:pt x="179" y="78"/>
                </a:cubicBezTo>
                <a:lnTo>
                  <a:pt x="179" y="79"/>
                </a:lnTo>
                <a:close/>
                <a:moveTo>
                  <a:pt x="140" y="47"/>
                </a:moveTo>
                <a:cubicBezTo>
                  <a:pt x="142" y="53"/>
                  <a:pt x="143" y="47"/>
                  <a:pt x="146" y="49"/>
                </a:cubicBezTo>
                <a:cubicBezTo>
                  <a:pt x="146" y="50"/>
                  <a:pt x="146" y="50"/>
                  <a:pt x="146" y="50"/>
                </a:cubicBezTo>
                <a:cubicBezTo>
                  <a:pt x="146" y="50"/>
                  <a:pt x="146" y="49"/>
                  <a:pt x="146" y="49"/>
                </a:cubicBezTo>
                <a:cubicBezTo>
                  <a:pt x="144" y="47"/>
                  <a:pt x="142" y="41"/>
                  <a:pt x="140" y="47"/>
                </a:cubicBezTo>
                <a:close/>
                <a:moveTo>
                  <a:pt x="204" y="49"/>
                </a:moveTo>
                <a:cubicBezTo>
                  <a:pt x="204" y="46"/>
                  <a:pt x="200" y="45"/>
                  <a:pt x="199" y="42"/>
                </a:cubicBezTo>
                <a:cubicBezTo>
                  <a:pt x="198" y="43"/>
                  <a:pt x="200" y="46"/>
                  <a:pt x="200" y="49"/>
                </a:cubicBezTo>
                <a:cubicBezTo>
                  <a:pt x="200" y="49"/>
                  <a:pt x="199" y="49"/>
                  <a:pt x="198" y="48"/>
                </a:cubicBezTo>
                <a:cubicBezTo>
                  <a:pt x="199" y="56"/>
                  <a:pt x="201" y="45"/>
                  <a:pt x="204" y="49"/>
                </a:cubicBezTo>
                <a:close/>
                <a:moveTo>
                  <a:pt x="270" y="55"/>
                </a:moveTo>
                <a:cubicBezTo>
                  <a:pt x="268" y="52"/>
                  <a:pt x="268" y="52"/>
                  <a:pt x="268" y="52"/>
                </a:cubicBezTo>
                <a:cubicBezTo>
                  <a:pt x="269" y="52"/>
                  <a:pt x="269" y="52"/>
                  <a:pt x="269" y="52"/>
                </a:cubicBezTo>
                <a:lnTo>
                  <a:pt x="270" y="55"/>
                </a:lnTo>
                <a:close/>
                <a:moveTo>
                  <a:pt x="284" y="53"/>
                </a:moveTo>
                <a:cubicBezTo>
                  <a:pt x="287" y="53"/>
                  <a:pt x="290" y="58"/>
                  <a:pt x="289" y="62"/>
                </a:cubicBezTo>
                <a:cubicBezTo>
                  <a:pt x="286" y="61"/>
                  <a:pt x="282" y="61"/>
                  <a:pt x="281" y="56"/>
                </a:cubicBezTo>
                <a:cubicBezTo>
                  <a:pt x="282" y="59"/>
                  <a:pt x="281" y="49"/>
                  <a:pt x="284" y="53"/>
                </a:cubicBezTo>
                <a:close/>
                <a:moveTo>
                  <a:pt x="170" y="56"/>
                </a:moveTo>
                <a:cubicBezTo>
                  <a:pt x="172" y="57"/>
                  <a:pt x="175" y="66"/>
                  <a:pt x="178" y="61"/>
                </a:cubicBezTo>
                <a:cubicBezTo>
                  <a:pt x="175" y="59"/>
                  <a:pt x="175" y="59"/>
                  <a:pt x="175" y="59"/>
                </a:cubicBezTo>
                <a:cubicBezTo>
                  <a:pt x="176" y="59"/>
                  <a:pt x="176" y="59"/>
                  <a:pt x="176" y="59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6" y="64"/>
                  <a:pt x="171" y="56"/>
                  <a:pt x="170" y="56"/>
                </a:cubicBezTo>
                <a:close/>
                <a:moveTo>
                  <a:pt x="310" y="61"/>
                </a:moveTo>
                <a:cubicBezTo>
                  <a:pt x="311" y="62"/>
                  <a:pt x="315" y="65"/>
                  <a:pt x="314" y="71"/>
                </a:cubicBezTo>
                <a:cubicBezTo>
                  <a:pt x="315" y="68"/>
                  <a:pt x="311" y="64"/>
                  <a:pt x="308" y="61"/>
                </a:cubicBezTo>
                <a:cubicBezTo>
                  <a:pt x="309" y="61"/>
                  <a:pt x="309" y="62"/>
                  <a:pt x="310" y="61"/>
                </a:cubicBezTo>
                <a:close/>
                <a:moveTo>
                  <a:pt x="308" y="68"/>
                </a:moveTo>
                <a:cubicBezTo>
                  <a:pt x="307" y="68"/>
                  <a:pt x="307" y="72"/>
                  <a:pt x="305" y="69"/>
                </a:cubicBezTo>
                <a:cubicBezTo>
                  <a:pt x="305" y="66"/>
                  <a:pt x="305" y="58"/>
                  <a:pt x="301" y="60"/>
                </a:cubicBezTo>
                <a:cubicBezTo>
                  <a:pt x="303" y="66"/>
                  <a:pt x="303" y="69"/>
                  <a:pt x="307" y="72"/>
                </a:cubicBezTo>
                <a:lnTo>
                  <a:pt x="308" y="68"/>
                </a:lnTo>
                <a:close/>
                <a:moveTo>
                  <a:pt x="303" y="55"/>
                </a:moveTo>
                <a:cubicBezTo>
                  <a:pt x="297" y="57"/>
                  <a:pt x="297" y="57"/>
                  <a:pt x="297" y="57"/>
                </a:cubicBezTo>
                <a:cubicBezTo>
                  <a:pt x="300" y="65"/>
                  <a:pt x="301" y="58"/>
                  <a:pt x="303" y="55"/>
                </a:cubicBezTo>
                <a:cubicBezTo>
                  <a:pt x="304" y="54"/>
                  <a:pt x="304" y="54"/>
                  <a:pt x="304" y="54"/>
                </a:cubicBezTo>
                <a:cubicBezTo>
                  <a:pt x="304" y="54"/>
                  <a:pt x="303" y="55"/>
                  <a:pt x="303" y="55"/>
                </a:cubicBezTo>
                <a:close/>
                <a:moveTo>
                  <a:pt x="339" y="60"/>
                </a:moveTo>
                <a:cubicBezTo>
                  <a:pt x="337" y="58"/>
                  <a:pt x="337" y="58"/>
                  <a:pt x="337" y="58"/>
                </a:cubicBezTo>
                <a:cubicBezTo>
                  <a:pt x="338" y="57"/>
                  <a:pt x="338" y="56"/>
                  <a:pt x="336" y="56"/>
                </a:cubicBezTo>
                <a:cubicBezTo>
                  <a:pt x="337" y="58"/>
                  <a:pt x="337" y="58"/>
                  <a:pt x="337" y="58"/>
                </a:cubicBezTo>
                <a:cubicBezTo>
                  <a:pt x="337" y="60"/>
                  <a:pt x="335" y="62"/>
                  <a:pt x="339" y="60"/>
                </a:cubicBezTo>
                <a:close/>
                <a:moveTo>
                  <a:pt x="307" y="56"/>
                </a:moveTo>
                <a:cubicBezTo>
                  <a:pt x="312" y="57"/>
                  <a:pt x="312" y="57"/>
                  <a:pt x="312" y="57"/>
                </a:cubicBezTo>
                <a:cubicBezTo>
                  <a:pt x="310" y="58"/>
                  <a:pt x="307" y="59"/>
                  <a:pt x="307" y="56"/>
                </a:cubicBezTo>
                <a:close/>
                <a:moveTo>
                  <a:pt x="329" y="64"/>
                </a:moveTo>
                <a:cubicBezTo>
                  <a:pt x="329" y="64"/>
                  <a:pt x="334" y="63"/>
                  <a:pt x="336" y="63"/>
                </a:cubicBezTo>
                <a:cubicBezTo>
                  <a:pt x="335" y="61"/>
                  <a:pt x="330" y="60"/>
                  <a:pt x="329" y="64"/>
                </a:cubicBezTo>
                <a:close/>
                <a:moveTo>
                  <a:pt x="435" y="84"/>
                </a:moveTo>
                <a:cubicBezTo>
                  <a:pt x="433" y="88"/>
                  <a:pt x="433" y="88"/>
                  <a:pt x="433" y="88"/>
                </a:cubicBezTo>
                <a:cubicBezTo>
                  <a:pt x="436" y="89"/>
                  <a:pt x="436" y="89"/>
                  <a:pt x="436" y="89"/>
                </a:cubicBezTo>
                <a:lnTo>
                  <a:pt x="435" y="84"/>
                </a:lnTo>
                <a:close/>
                <a:moveTo>
                  <a:pt x="404" y="83"/>
                </a:moveTo>
                <a:cubicBezTo>
                  <a:pt x="403" y="83"/>
                  <a:pt x="403" y="83"/>
                  <a:pt x="403" y="83"/>
                </a:cubicBezTo>
                <a:cubicBezTo>
                  <a:pt x="401" y="85"/>
                  <a:pt x="401" y="85"/>
                  <a:pt x="401" y="85"/>
                </a:cubicBezTo>
                <a:lnTo>
                  <a:pt x="404" y="83"/>
                </a:lnTo>
                <a:close/>
                <a:moveTo>
                  <a:pt x="369" y="81"/>
                </a:moveTo>
                <a:cubicBezTo>
                  <a:pt x="370" y="81"/>
                  <a:pt x="370" y="81"/>
                  <a:pt x="370" y="80"/>
                </a:cubicBezTo>
                <a:cubicBezTo>
                  <a:pt x="373" y="78"/>
                  <a:pt x="380" y="77"/>
                  <a:pt x="383" y="78"/>
                </a:cubicBezTo>
                <a:cubicBezTo>
                  <a:pt x="385" y="76"/>
                  <a:pt x="381" y="71"/>
                  <a:pt x="380" y="69"/>
                </a:cubicBezTo>
                <a:cubicBezTo>
                  <a:pt x="380" y="85"/>
                  <a:pt x="376" y="68"/>
                  <a:pt x="372" y="73"/>
                </a:cubicBezTo>
                <a:cubicBezTo>
                  <a:pt x="373" y="74"/>
                  <a:pt x="375" y="74"/>
                  <a:pt x="375" y="77"/>
                </a:cubicBezTo>
                <a:cubicBezTo>
                  <a:pt x="374" y="78"/>
                  <a:pt x="372" y="78"/>
                  <a:pt x="371" y="77"/>
                </a:cubicBezTo>
                <a:cubicBezTo>
                  <a:pt x="371" y="76"/>
                  <a:pt x="370" y="75"/>
                  <a:pt x="370" y="75"/>
                </a:cubicBezTo>
                <a:cubicBezTo>
                  <a:pt x="370" y="76"/>
                  <a:pt x="370" y="76"/>
                  <a:pt x="371" y="77"/>
                </a:cubicBezTo>
                <a:cubicBezTo>
                  <a:pt x="371" y="78"/>
                  <a:pt x="371" y="79"/>
                  <a:pt x="370" y="80"/>
                </a:cubicBezTo>
                <a:cubicBezTo>
                  <a:pt x="370" y="80"/>
                  <a:pt x="369" y="81"/>
                  <a:pt x="369" y="81"/>
                </a:cubicBezTo>
                <a:close/>
                <a:moveTo>
                  <a:pt x="326" y="77"/>
                </a:moveTo>
                <a:cubicBezTo>
                  <a:pt x="326" y="75"/>
                  <a:pt x="328" y="74"/>
                  <a:pt x="325" y="72"/>
                </a:cubicBezTo>
                <a:cubicBezTo>
                  <a:pt x="325" y="74"/>
                  <a:pt x="325" y="75"/>
                  <a:pt x="326" y="77"/>
                </a:cubicBezTo>
                <a:cubicBezTo>
                  <a:pt x="326" y="77"/>
                  <a:pt x="327" y="78"/>
                  <a:pt x="328" y="78"/>
                </a:cubicBezTo>
                <a:cubicBezTo>
                  <a:pt x="327" y="78"/>
                  <a:pt x="327" y="77"/>
                  <a:pt x="326" y="77"/>
                </a:cubicBezTo>
                <a:close/>
                <a:moveTo>
                  <a:pt x="328" y="85"/>
                </a:moveTo>
                <a:cubicBezTo>
                  <a:pt x="322" y="78"/>
                  <a:pt x="322" y="78"/>
                  <a:pt x="322" y="78"/>
                </a:cubicBezTo>
                <a:cubicBezTo>
                  <a:pt x="324" y="82"/>
                  <a:pt x="324" y="82"/>
                  <a:pt x="324" y="82"/>
                </a:cubicBezTo>
                <a:cubicBezTo>
                  <a:pt x="321" y="78"/>
                  <a:pt x="321" y="78"/>
                  <a:pt x="321" y="78"/>
                </a:cubicBezTo>
                <a:cubicBezTo>
                  <a:pt x="321" y="82"/>
                  <a:pt x="324" y="88"/>
                  <a:pt x="328" y="85"/>
                </a:cubicBezTo>
                <a:close/>
                <a:moveTo>
                  <a:pt x="313" y="79"/>
                </a:moveTo>
                <a:cubicBezTo>
                  <a:pt x="319" y="82"/>
                  <a:pt x="319" y="82"/>
                  <a:pt x="319" y="82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8" y="78"/>
                  <a:pt x="318" y="78"/>
                  <a:pt x="318" y="78"/>
                </a:cubicBezTo>
                <a:cubicBezTo>
                  <a:pt x="319" y="81"/>
                  <a:pt x="319" y="81"/>
                  <a:pt x="319" y="81"/>
                </a:cubicBezTo>
                <a:lnTo>
                  <a:pt x="313" y="79"/>
                </a:lnTo>
                <a:close/>
                <a:moveTo>
                  <a:pt x="260" y="69"/>
                </a:moveTo>
                <a:cubicBezTo>
                  <a:pt x="257" y="69"/>
                  <a:pt x="257" y="69"/>
                  <a:pt x="257" y="69"/>
                </a:cubicBezTo>
                <a:cubicBezTo>
                  <a:pt x="257" y="69"/>
                  <a:pt x="260" y="73"/>
                  <a:pt x="263" y="72"/>
                </a:cubicBezTo>
                <a:cubicBezTo>
                  <a:pt x="259" y="82"/>
                  <a:pt x="262" y="70"/>
                  <a:pt x="256" y="74"/>
                </a:cubicBezTo>
                <a:cubicBezTo>
                  <a:pt x="263" y="74"/>
                  <a:pt x="260" y="81"/>
                  <a:pt x="259" y="85"/>
                </a:cubicBezTo>
                <a:cubicBezTo>
                  <a:pt x="258" y="79"/>
                  <a:pt x="250" y="82"/>
                  <a:pt x="253" y="70"/>
                </a:cubicBezTo>
                <a:cubicBezTo>
                  <a:pt x="255" y="72"/>
                  <a:pt x="258" y="61"/>
                  <a:pt x="260" y="69"/>
                </a:cubicBezTo>
                <a:close/>
                <a:moveTo>
                  <a:pt x="219" y="71"/>
                </a:moveTo>
                <a:cubicBezTo>
                  <a:pt x="215" y="70"/>
                  <a:pt x="215" y="70"/>
                  <a:pt x="215" y="70"/>
                </a:cubicBezTo>
                <a:cubicBezTo>
                  <a:pt x="219" y="71"/>
                  <a:pt x="219" y="71"/>
                  <a:pt x="219" y="71"/>
                </a:cubicBezTo>
                <a:close/>
                <a:moveTo>
                  <a:pt x="113" y="80"/>
                </a:moveTo>
                <a:cubicBezTo>
                  <a:pt x="114" y="86"/>
                  <a:pt x="119" y="80"/>
                  <a:pt x="119" y="77"/>
                </a:cubicBezTo>
                <a:cubicBezTo>
                  <a:pt x="118" y="79"/>
                  <a:pt x="115" y="79"/>
                  <a:pt x="113" y="80"/>
                </a:cubicBezTo>
                <a:close/>
                <a:moveTo>
                  <a:pt x="74" y="84"/>
                </a:moveTo>
                <a:cubicBezTo>
                  <a:pt x="76" y="83"/>
                  <a:pt x="80" y="89"/>
                  <a:pt x="80" y="83"/>
                </a:cubicBezTo>
                <a:cubicBezTo>
                  <a:pt x="75" y="81"/>
                  <a:pt x="75" y="81"/>
                  <a:pt x="75" y="81"/>
                </a:cubicBezTo>
                <a:cubicBezTo>
                  <a:pt x="75" y="83"/>
                  <a:pt x="73" y="81"/>
                  <a:pt x="74" y="84"/>
                </a:cubicBezTo>
                <a:close/>
                <a:moveTo>
                  <a:pt x="47" y="91"/>
                </a:moveTo>
                <a:cubicBezTo>
                  <a:pt x="44" y="85"/>
                  <a:pt x="44" y="85"/>
                  <a:pt x="44" y="85"/>
                </a:cubicBezTo>
                <a:cubicBezTo>
                  <a:pt x="46" y="86"/>
                  <a:pt x="46" y="86"/>
                  <a:pt x="46" y="86"/>
                </a:cubicBezTo>
                <a:lnTo>
                  <a:pt x="47" y="91"/>
                </a:lnTo>
                <a:close/>
                <a:moveTo>
                  <a:pt x="53" y="97"/>
                </a:moveTo>
                <a:cubicBezTo>
                  <a:pt x="53" y="98"/>
                  <a:pt x="49" y="97"/>
                  <a:pt x="50" y="94"/>
                </a:cubicBezTo>
                <a:lnTo>
                  <a:pt x="53" y="97"/>
                </a:lnTo>
                <a:close/>
                <a:moveTo>
                  <a:pt x="25" y="100"/>
                </a:moveTo>
                <a:cubicBezTo>
                  <a:pt x="28" y="105"/>
                  <a:pt x="28" y="105"/>
                  <a:pt x="28" y="105"/>
                </a:cubicBezTo>
                <a:cubicBezTo>
                  <a:pt x="26" y="106"/>
                  <a:pt x="26" y="106"/>
                  <a:pt x="26" y="106"/>
                </a:cubicBezTo>
                <a:lnTo>
                  <a:pt x="25" y="100"/>
                </a:lnTo>
                <a:close/>
                <a:moveTo>
                  <a:pt x="25" y="95"/>
                </a:moveTo>
                <a:cubicBezTo>
                  <a:pt x="26" y="96"/>
                  <a:pt x="27" y="97"/>
                  <a:pt x="27" y="98"/>
                </a:cubicBezTo>
                <a:cubicBezTo>
                  <a:pt x="28" y="99"/>
                  <a:pt x="30" y="99"/>
                  <a:pt x="31" y="97"/>
                </a:cubicBezTo>
                <a:cubicBezTo>
                  <a:pt x="30" y="95"/>
                  <a:pt x="30" y="97"/>
                  <a:pt x="29" y="96"/>
                </a:cubicBezTo>
                <a:cubicBezTo>
                  <a:pt x="29" y="96"/>
                  <a:pt x="30" y="94"/>
                  <a:pt x="31" y="94"/>
                </a:cubicBezTo>
                <a:cubicBezTo>
                  <a:pt x="31" y="100"/>
                  <a:pt x="32" y="99"/>
                  <a:pt x="33" y="104"/>
                </a:cubicBezTo>
                <a:cubicBezTo>
                  <a:pt x="30" y="108"/>
                  <a:pt x="29" y="102"/>
                  <a:pt x="27" y="98"/>
                </a:cubicBezTo>
                <a:cubicBezTo>
                  <a:pt x="26" y="97"/>
                  <a:pt x="26" y="96"/>
                  <a:pt x="25" y="95"/>
                </a:cubicBezTo>
                <a:close/>
                <a:moveTo>
                  <a:pt x="39" y="89"/>
                </a:moveTo>
                <a:cubicBezTo>
                  <a:pt x="39" y="90"/>
                  <a:pt x="39" y="91"/>
                  <a:pt x="39" y="92"/>
                </a:cubicBezTo>
                <a:cubicBezTo>
                  <a:pt x="37" y="94"/>
                  <a:pt x="35" y="96"/>
                  <a:pt x="39" y="101"/>
                </a:cubicBezTo>
                <a:cubicBezTo>
                  <a:pt x="41" y="99"/>
                  <a:pt x="41" y="99"/>
                  <a:pt x="41" y="99"/>
                </a:cubicBezTo>
                <a:cubicBezTo>
                  <a:pt x="40" y="100"/>
                  <a:pt x="40" y="99"/>
                  <a:pt x="39" y="98"/>
                </a:cubicBezTo>
                <a:cubicBezTo>
                  <a:pt x="41" y="95"/>
                  <a:pt x="43" y="99"/>
                  <a:pt x="44" y="99"/>
                </a:cubicBezTo>
                <a:cubicBezTo>
                  <a:pt x="43" y="97"/>
                  <a:pt x="40" y="96"/>
                  <a:pt x="39" y="92"/>
                </a:cubicBezTo>
                <a:cubicBezTo>
                  <a:pt x="40" y="91"/>
                  <a:pt x="40" y="91"/>
                  <a:pt x="41" y="90"/>
                </a:cubicBezTo>
                <a:cubicBezTo>
                  <a:pt x="42" y="90"/>
                  <a:pt x="42" y="91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2" y="89"/>
                  <a:pt x="41" y="89"/>
                  <a:pt x="41" y="90"/>
                </a:cubicBezTo>
                <a:cubicBezTo>
                  <a:pt x="40" y="89"/>
                  <a:pt x="40" y="88"/>
                  <a:pt x="39" y="89"/>
                </a:cubicBezTo>
                <a:close/>
                <a:moveTo>
                  <a:pt x="22" y="92"/>
                </a:moveTo>
                <a:cubicBezTo>
                  <a:pt x="21" y="91"/>
                  <a:pt x="21" y="89"/>
                  <a:pt x="20" y="88"/>
                </a:cubicBezTo>
                <a:cubicBezTo>
                  <a:pt x="18" y="87"/>
                  <a:pt x="18" y="87"/>
                  <a:pt x="18" y="87"/>
                </a:cubicBezTo>
                <a:cubicBezTo>
                  <a:pt x="17" y="90"/>
                  <a:pt x="20" y="92"/>
                  <a:pt x="22" y="92"/>
                </a:cubicBezTo>
                <a:close/>
                <a:moveTo>
                  <a:pt x="102" y="77"/>
                </a:moveTo>
                <a:cubicBezTo>
                  <a:pt x="103" y="78"/>
                  <a:pt x="107" y="77"/>
                  <a:pt x="107" y="81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6" y="76"/>
                  <a:pt x="103" y="72"/>
                  <a:pt x="104" y="71"/>
                </a:cubicBezTo>
                <a:cubicBezTo>
                  <a:pt x="103" y="74"/>
                  <a:pt x="101" y="72"/>
                  <a:pt x="102" y="77"/>
                </a:cubicBezTo>
                <a:close/>
                <a:moveTo>
                  <a:pt x="213" y="71"/>
                </a:moveTo>
                <a:cubicBezTo>
                  <a:pt x="211" y="69"/>
                  <a:pt x="206" y="74"/>
                  <a:pt x="205" y="67"/>
                </a:cubicBezTo>
                <a:cubicBezTo>
                  <a:pt x="203" y="74"/>
                  <a:pt x="210" y="73"/>
                  <a:pt x="213" y="71"/>
                </a:cubicBezTo>
                <a:close/>
                <a:moveTo>
                  <a:pt x="213" y="63"/>
                </a:moveTo>
                <a:cubicBezTo>
                  <a:pt x="214" y="64"/>
                  <a:pt x="214" y="64"/>
                  <a:pt x="215" y="64"/>
                </a:cubicBezTo>
                <a:cubicBezTo>
                  <a:pt x="216" y="65"/>
                  <a:pt x="216" y="71"/>
                  <a:pt x="219" y="68"/>
                </a:cubicBezTo>
                <a:cubicBezTo>
                  <a:pt x="218" y="66"/>
                  <a:pt x="217" y="68"/>
                  <a:pt x="216" y="67"/>
                </a:cubicBezTo>
                <a:cubicBezTo>
                  <a:pt x="217" y="63"/>
                  <a:pt x="216" y="64"/>
                  <a:pt x="215" y="64"/>
                </a:cubicBezTo>
                <a:cubicBezTo>
                  <a:pt x="214" y="63"/>
                  <a:pt x="214" y="63"/>
                  <a:pt x="213" y="63"/>
                </a:cubicBezTo>
                <a:close/>
                <a:moveTo>
                  <a:pt x="150" y="60"/>
                </a:moveTo>
                <a:cubicBezTo>
                  <a:pt x="153" y="59"/>
                  <a:pt x="153" y="59"/>
                  <a:pt x="153" y="59"/>
                </a:cubicBezTo>
                <a:cubicBezTo>
                  <a:pt x="155" y="64"/>
                  <a:pt x="155" y="64"/>
                  <a:pt x="155" y="64"/>
                </a:cubicBezTo>
                <a:lnTo>
                  <a:pt x="150" y="60"/>
                </a:lnTo>
                <a:close/>
                <a:moveTo>
                  <a:pt x="119" y="56"/>
                </a:moveTo>
                <a:cubicBezTo>
                  <a:pt x="122" y="57"/>
                  <a:pt x="122" y="57"/>
                  <a:pt x="122" y="57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1" y="59"/>
                  <a:pt x="121" y="61"/>
                  <a:pt x="122" y="62"/>
                </a:cubicBezTo>
                <a:cubicBezTo>
                  <a:pt x="122" y="62"/>
                  <a:pt x="123" y="62"/>
                  <a:pt x="123" y="63"/>
                </a:cubicBezTo>
                <a:cubicBezTo>
                  <a:pt x="123" y="63"/>
                  <a:pt x="122" y="62"/>
                  <a:pt x="122" y="62"/>
                </a:cubicBezTo>
                <a:cubicBezTo>
                  <a:pt x="120" y="62"/>
                  <a:pt x="117" y="63"/>
                  <a:pt x="117" y="59"/>
                </a:cubicBezTo>
                <a:cubicBezTo>
                  <a:pt x="118" y="60"/>
                  <a:pt x="121" y="60"/>
                  <a:pt x="121" y="57"/>
                </a:cubicBezTo>
                <a:lnTo>
                  <a:pt x="119" y="56"/>
                </a:lnTo>
                <a:close/>
                <a:moveTo>
                  <a:pt x="56" y="61"/>
                </a:moveTo>
                <a:cubicBezTo>
                  <a:pt x="58" y="62"/>
                  <a:pt x="58" y="63"/>
                  <a:pt x="60" y="59"/>
                </a:cubicBezTo>
                <a:cubicBezTo>
                  <a:pt x="58" y="59"/>
                  <a:pt x="56" y="59"/>
                  <a:pt x="56" y="61"/>
                </a:cubicBezTo>
                <a:close/>
                <a:moveTo>
                  <a:pt x="135" y="50"/>
                </a:moveTo>
                <a:cubicBezTo>
                  <a:pt x="135" y="53"/>
                  <a:pt x="138" y="52"/>
                  <a:pt x="137" y="56"/>
                </a:cubicBezTo>
                <a:cubicBezTo>
                  <a:pt x="136" y="57"/>
                  <a:pt x="136" y="57"/>
                  <a:pt x="136" y="57"/>
                </a:cubicBezTo>
                <a:cubicBezTo>
                  <a:pt x="138" y="55"/>
                  <a:pt x="138" y="64"/>
                  <a:pt x="141" y="60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41" y="58"/>
                  <a:pt x="135" y="54"/>
                  <a:pt x="139" y="52"/>
                </a:cubicBezTo>
                <a:cubicBezTo>
                  <a:pt x="140" y="51"/>
                  <a:pt x="136" y="49"/>
                  <a:pt x="135" y="50"/>
                </a:cubicBezTo>
                <a:close/>
                <a:moveTo>
                  <a:pt x="50" y="54"/>
                </a:moveTo>
                <a:cubicBezTo>
                  <a:pt x="52" y="54"/>
                  <a:pt x="53" y="62"/>
                  <a:pt x="56" y="58"/>
                </a:cubicBezTo>
                <a:cubicBezTo>
                  <a:pt x="53" y="57"/>
                  <a:pt x="52" y="50"/>
                  <a:pt x="50" y="54"/>
                </a:cubicBezTo>
                <a:close/>
                <a:moveTo>
                  <a:pt x="112" y="41"/>
                </a:moveTo>
                <a:cubicBezTo>
                  <a:pt x="112" y="40"/>
                  <a:pt x="112" y="40"/>
                  <a:pt x="112" y="40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5" y="43"/>
                  <a:pt x="115" y="43"/>
                  <a:pt x="115" y="43"/>
                </a:cubicBezTo>
                <a:lnTo>
                  <a:pt x="112" y="41"/>
                </a:lnTo>
                <a:close/>
                <a:moveTo>
                  <a:pt x="57" y="97"/>
                </a:moveTo>
                <a:cubicBezTo>
                  <a:pt x="57" y="97"/>
                  <a:pt x="58" y="97"/>
                  <a:pt x="58" y="97"/>
                </a:cubicBezTo>
                <a:cubicBezTo>
                  <a:pt x="58" y="97"/>
                  <a:pt x="57" y="97"/>
                  <a:pt x="57" y="97"/>
                </a:cubicBezTo>
                <a:close/>
                <a:moveTo>
                  <a:pt x="224" y="88"/>
                </a:moveTo>
                <a:cubicBezTo>
                  <a:pt x="223" y="89"/>
                  <a:pt x="223" y="89"/>
                  <a:pt x="223" y="90"/>
                </a:cubicBezTo>
                <a:cubicBezTo>
                  <a:pt x="224" y="90"/>
                  <a:pt x="224" y="89"/>
                  <a:pt x="224" y="88"/>
                </a:cubicBezTo>
                <a:close/>
                <a:moveTo>
                  <a:pt x="230" y="93"/>
                </a:moveTo>
                <a:cubicBezTo>
                  <a:pt x="230" y="93"/>
                  <a:pt x="230" y="93"/>
                  <a:pt x="230" y="93"/>
                </a:cubicBezTo>
                <a:cubicBezTo>
                  <a:pt x="230" y="93"/>
                  <a:pt x="230" y="93"/>
                  <a:pt x="230" y="93"/>
                </a:cubicBezTo>
                <a:close/>
                <a:moveTo>
                  <a:pt x="465" y="113"/>
                </a:moveTo>
                <a:cubicBezTo>
                  <a:pt x="467" y="114"/>
                  <a:pt x="468" y="119"/>
                  <a:pt x="468" y="114"/>
                </a:cubicBezTo>
                <a:cubicBezTo>
                  <a:pt x="468" y="111"/>
                  <a:pt x="467" y="114"/>
                  <a:pt x="465" y="113"/>
                </a:cubicBezTo>
                <a:close/>
                <a:moveTo>
                  <a:pt x="464" y="107"/>
                </a:moveTo>
                <a:cubicBezTo>
                  <a:pt x="463" y="106"/>
                  <a:pt x="462" y="105"/>
                  <a:pt x="462" y="103"/>
                </a:cubicBezTo>
                <a:cubicBezTo>
                  <a:pt x="462" y="106"/>
                  <a:pt x="463" y="106"/>
                  <a:pt x="464" y="107"/>
                </a:cubicBezTo>
                <a:close/>
                <a:moveTo>
                  <a:pt x="464" y="107"/>
                </a:moveTo>
                <a:cubicBezTo>
                  <a:pt x="465" y="107"/>
                  <a:pt x="466" y="108"/>
                  <a:pt x="468" y="107"/>
                </a:cubicBezTo>
                <a:cubicBezTo>
                  <a:pt x="467" y="105"/>
                  <a:pt x="465" y="107"/>
                  <a:pt x="464" y="107"/>
                </a:cubicBezTo>
                <a:close/>
                <a:moveTo>
                  <a:pt x="441" y="108"/>
                </a:moveTo>
                <a:cubicBezTo>
                  <a:pt x="441" y="105"/>
                  <a:pt x="434" y="101"/>
                  <a:pt x="441" y="100"/>
                </a:cubicBezTo>
                <a:cubicBezTo>
                  <a:pt x="441" y="100"/>
                  <a:pt x="438" y="100"/>
                  <a:pt x="437" y="97"/>
                </a:cubicBezTo>
                <a:cubicBezTo>
                  <a:pt x="438" y="102"/>
                  <a:pt x="437" y="106"/>
                  <a:pt x="441" y="108"/>
                </a:cubicBezTo>
                <a:close/>
                <a:moveTo>
                  <a:pt x="431" y="94"/>
                </a:moveTo>
                <a:cubicBezTo>
                  <a:pt x="431" y="94"/>
                  <a:pt x="430" y="94"/>
                  <a:pt x="429" y="94"/>
                </a:cubicBezTo>
                <a:cubicBezTo>
                  <a:pt x="430" y="94"/>
                  <a:pt x="430" y="94"/>
                  <a:pt x="431" y="94"/>
                </a:cubicBezTo>
                <a:close/>
                <a:moveTo>
                  <a:pt x="429" y="94"/>
                </a:moveTo>
                <a:cubicBezTo>
                  <a:pt x="428" y="93"/>
                  <a:pt x="427" y="87"/>
                  <a:pt x="424" y="89"/>
                </a:cubicBezTo>
                <a:cubicBezTo>
                  <a:pt x="425" y="92"/>
                  <a:pt x="425" y="95"/>
                  <a:pt x="426" y="96"/>
                </a:cubicBezTo>
                <a:cubicBezTo>
                  <a:pt x="426" y="93"/>
                  <a:pt x="428" y="94"/>
                  <a:pt x="429" y="94"/>
                </a:cubicBezTo>
                <a:close/>
                <a:moveTo>
                  <a:pt x="357" y="102"/>
                </a:moveTo>
                <a:cubicBezTo>
                  <a:pt x="360" y="103"/>
                  <a:pt x="360" y="103"/>
                  <a:pt x="360" y="103"/>
                </a:cubicBezTo>
                <a:cubicBezTo>
                  <a:pt x="361" y="101"/>
                  <a:pt x="359" y="101"/>
                  <a:pt x="359" y="100"/>
                </a:cubicBezTo>
                <a:cubicBezTo>
                  <a:pt x="358" y="101"/>
                  <a:pt x="356" y="101"/>
                  <a:pt x="357" y="102"/>
                </a:cubicBezTo>
                <a:close/>
                <a:moveTo>
                  <a:pt x="345" y="87"/>
                </a:moveTo>
                <a:cubicBezTo>
                  <a:pt x="344" y="93"/>
                  <a:pt x="344" y="93"/>
                  <a:pt x="344" y="93"/>
                </a:cubicBezTo>
                <a:cubicBezTo>
                  <a:pt x="345" y="94"/>
                  <a:pt x="344" y="89"/>
                  <a:pt x="347" y="90"/>
                </a:cubicBezTo>
                <a:lnTo>
                  <a:pt x="345" y="87"/>
                </a:lnTo>
                <a:close/>
                <a:moveTo>
                  <a:pt x="352" y="59"/>
                </a:moveTo>
                <a:cubicBezTo>
                  <a:pt x="353" y="59"/>
                  <a:pt x="353" y="59"/>
                  <a:pt x="353" y="59"/>
                </a:cubicBezTo>
                <a:cubicBezTo>
                  <a:pt x="353" y="59"/>
                  <a:pt x="353" y="59"/>
                  <a:pt x="353" y="59"/>
                </a:cubicBezTo>
                <a:lnTo>
                  <a:pt x="352" y="59"/>
                </a:lnTo>
                <a:close/>
                <a:moveTo>
                  <a:pt x="334" y="102"/>
                </a:moveTo>
                <a:cubicBezTo>
                  <a:pt x="333" y="94"/>
                  <a:pt x="333" y="94"/>
                  <a:pt x="333" y="94"/>
                </a:cubicBezTo>
                <a:cubicBezTo>
                  <a:pt x="332" y="94"/>
                  <a:pt x="332" y="100"/>
                  <a:pt x="334" y="102"/>
                </a:cubicBezTo>
                <a:close/>
                <a:moveTo>
                  <a:pt x="318" y="98"/>
                </a:moveTo>
                <a:cubicBezTo>
                  <a:pt x="323" y="100"/>
                  <a:pt x="323" y="100"/>
                  <a:pt x="323" y="100"/>
                </a:cubicBezTo>
                <a:cubicBezTo>
                  <a:pt x="322" y="98"/>
                  <a:pt x="322" y="98"/>
                  <a:pt x="322" y="98"/>
                </a:cubicBezTo>
                <a:lnTo>
                  <a:pt x="318" y="98"/>
                </a:lnTo>
                <a:close/>
                <a:moveTo>
                  <a:pt x="305" y="93"/>
                </a:moveTo>
                <a:cubicBezTo>
                  <a:pt x="308" y="95"/>
                  <a:pt x="308" y="95"/>
                  <a:pt x="308" y="95"/>
                </a:cubicBezTo>
                <a:cubicBezTo>
                  <a:pt x="309" y="94"/>
                  <a:pt x="309" y="94"/>
                  <a:pt x="309" y="94"/>
                </a:cubicBezTo>
                <a:lnTo>
                  <a:pt x="305" y="93"/>
                </a:lnTo>
                <a:close/>
                <a:moveTo>
                  <a:pt x="173" y="79"/>
                </a:moveTo>
                <a:cubicBezTo>
                  <a:pt x="171" y="80"/>
                  <a:pt x="165" y="78"/>
                  <a:pt x="166" y="84"/>
                </a:cubicBezTo>
                <a:cubicBezTo>
                  <a:pt x="168" y="76"/>
                  <a:pt x="172" y="86"/>
                  <a:pt x="173" y="79"/>
                </a:cubicBezTo>
                <a:close/>
                <a:moveTo>
                  <a:pt x="68" y="94"/>
                </a:moveTo>
                <a:cubicBezTo>
                  <a:pt x="63" y="93"/>
                  <a:pt x="63" y="93"/>
                  <a:pt x="63" y="93"/>
                </a:cubicBezTo>
                <a:cubicBezTo>
                  <a:pt x="67" y="94"/>
                  <a:pt x="64" y="97"/>
                  <a:pt x="68" y="94"/>
                </a:cubicBezTo>
                <a:close/>
                <a:moveTo>
                  <a:pt x="424" y="167"/>
                </a:moveTo>
                <a:cubicBezTo>
                  <a:pt x="425" y="167"/>
                  <a:pt x="425" y="167"/>
                  <a:pt x="425" y="167"/>
                </a:cubicBezTo>
                <a:cubicBezTo>
                  <a:pt x="425" y="167"/>
                  <a:pt x="425" y="167"/>
                  <a:pt x="424" y="167"/>
                </a:cubicBezTo>
                <a:close/>
                <a:moveTo>
                  <a:pt x="424" y="167"/>
                </a:moveTo>
                <a:cubicBezTo>
                  <a:pt x="422" y="165"/>
                  <a:pt x="419" y="166"/>
                  <a:pt x="418" y="167"/>
                </a:cubicBezTo>
                <a:cubicBezTo>
                  <a:pt x="421" y="173"/>
                  <a:pt x="423" y="168"/>
                  <a:pt x="424" y="167"/>
                </a:cubicBezTo>
                <a:close/>
                <a:moveTo>
                  <a:pt x="427" y="177"/>
                </a:moveTo>
                <a:cubicBezTo>
                  <a:pt x="430" y="178"/>
                  <a:pt x="430" y="178"/>
                  <a:pt x="430" y="178"/>
                </a:cubicBezTo>
                <a:cubicBezTo>
                  <a:pt x="429" y="178"/>
                  <a:pt x="427" y="174"/>
                  <a:pt x="427" y="177"/>
                </a:cubicBezTo>
                <a:close/>
                <a:moveTo>
                  <a:pt x="428" y="171"/>
                </a:moveTo>
                <a:cubicBezTo>
                  <a:pt x="426" y="170"/>
                  <a:pt x="426" y="170"/>
                  <a:pt x="426" y="170"/>
                </a:cubicBezTo>
                <a:cubicBezTo>
                  <a:pt x="427" y="172"/>
                  <a:pt x="427" y="172"/>
                  <a:pt x="427" y="172"/>
                </a:cubicBezTo>
                <a:lnTo>
                  <a:pt x="428" y="171"/>
                </a:lnTo>
                <a:close/>
                <a:moveTo>
                  <a:pt x="495" y="116"/>
                </a:moveTo>
                <a:cubicBezTo>
                  <a:pt x="498" y="117"/>
                  <a:pt x="499" y="118"/>
                  <a:pt x="501" y="118"/>
                </a:cubicBezTo>
                <a:lnTo>
                  <a:pt x="495" y="116"/>
                </a:lnTo>
                <a:close/>
                <a:moveTo>
                  <a:pt x="523" y="125"/>
                </a:moveTo>
                <a:cubicBezTo>
                  <a:pt x="523" y="125"/>
                  <a:pt x="523" y="125"/>
                  <a:pt x="523" y="125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lnTo>
                  <a:pt x="523" y="125"/>
                </a:lnTo>
                <a:close/>
                <a:moveTo>
                  <a:pt x="500" y="119"/>
                </a:moveTo>
                <a:cubicBezTo>
                  <a:pt x="500" y="120"/>
                  <a:pt x="500" y="120"/>
                  <a:pt x="500" y="120"/>
                </a:cubicBezTo>
                <a:cubicBezTo>
                  <a:pt x="501" y="120"/>
                  <a:pt x="501" y="120"/>
                  <a:pt x="500" y="119"/>
                </a:cubicBezTo>
                <a:close/>
                <a:moveTo>
                  <a:pt x="466" y="136"/>
                </a:moveTo>
                <a:cubicBezTo>
                  <a:pt x="466" y="137"/>
                  <a:pt x="468" y="139"/>
                  <a:pt x="469" y="140"/>
                </a:cubicBezTo>
                <a:cubicBezTo>
                  <a:pt x="468" y="138"/>
                  <a:pt x="466" y="134"/>
                  <a:pt x="466" y="136"/>
                </a:cubicBezTo>
                <a:close/>
                <a:moveTo>
                  <a:pt x="557" y="113"/>
                </a:moveTo>
                <a:cubicBezTo>
                  <a:pt x="560" y="114"/>
                  <a:pt x="560" y="114"/>
                  <a:pt x="560" y="114"/>
                </a:cubicBezTo>
                <a:cubicBezTo>
                  <a:pt x="560" y="113"/>
                  <a:pt x="558" y="113"/>
                  <a:pt x="557" y="113"/>
                </a:cubicBezTo>
                <a:close/>
                <a:moveTo>
                  <a:pt x="575" y="142"/>
                </a:moveTo>
                <a:cubicBezTo>
                  <a:pt x="574" y="142"/>
                  <a:pt x="574" y="142"/>
                  <a:pt x="574" y="142"/>
                </a:cubicBezTo>
                <a:cubicBezTo>
                  <a:pt x="575" y="143"/>
                  <a:pt x="576" y="143"/>
                  <a:pt x="578" y="144"/>
                </a:cubicBezTo>
                <a:lnTo>
                  <a:pt x="575" y="142"/>
                </a:lnTo>
                <a:close/>
                <a:moveTo>
                  <a:pt x="502" y="122"/>
                </a:moveTo>
                <a:cubicBezTo>
                  <a:pt x="504" y="123"/>
                  <a:pt x="504" y="123"/>
                  <a:pt x="504" y="123"/>
                </a:cubicBezTo>
                <a:cubicBezTo>
                  <a:pt x="504" y="123"/>
                  <a:pt x="504" y="123"/>
                  <a:pt x="504" y="123"/>
                </a:cubicBezTo>
                <a:cubicBezTo>
                  <a:pt x="502" y="122"/>
                  <a:pt x="502" y="122"/>
                  <a:pt x="502" y="122"/>
                </a:cubicBezTo>
                <a:close/>
                <a:moveTo>
                  <a:pt x="560" y="102"/>
                </a:moveTo>
                <a:cubicBezTo>
                  <a:pt x="558" y="102"/>
                  <a:pt x="557" y="103"/>
                  <a:pt x="556" y="103"/>
                </a:cubicBezTo>
                <a:cubicBezTo>
                  <a:pt x="558" y="103"/>
                  <a:pt x="560" y="103"/>
                  <a:pt x="560" y="102"/>
                </a:cubicBezTo>
                <a:close/>
                <a:moveTo>
                  <a:pt x="523" y="124"/>
                </a:move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lose/>
                <a:moveTo>
                  <a:pt x="567" y="146"/>
                </a:moveTo>
                <a:cubicBezTo>
                  <a:pt x="566" y="146"/>
                  <a:pt x="565" y="146"/>
                  <a:pt x="564" y="146"/>
                </a:cubicBezTo>
                <a:cubicBezTo>
                  <a:pt x="565" y="147"/>
                  <a:pt x="567" y="147"/>
                  <a:pt x="567" y="146"/>
                </a:cubicBezTo>
                <a:close/>
                <a:moveTo>
                  <a:pt x="470" y="141"/>
                </a:moveTo>
                <a:cubicBezTo>
                  <a:pt x="469" y="140"/>
                  <a:pt x="469" y="140"/>
                  <a:pt x="469" y="140"/>
                </a:cubicBezTo>
                <a:cubicBezTo>
                  <a:pt x="470" y="141"/>
                  <a:pt x="470" y="141"/>
                  <a:pt x="470" y="141"/>
                </a:cubicBezTo>
                <a:close/>
                <a:moveTo>
                  <a:pt x="431" y="163"/>
                </a:moveTo>
                <a:cubicBezTo>
                  <a:pt x="430" y="162"/>
                  <a:pt x="429" y="160"/>
                  <a:pt x="429" y="161"/>
                </a:cubicBezTo>
                <a:cubicBezTo>
                  <a:pt x="430" y="162"/>
                  <a:pt x="430" y="163"/>
                  <a:pt x="431" y="163"/>
                </a:cubicBezTo>
                <a:close/>
                <a:moveTo>
                  <a:pt x="458" y="4"/>
                </a:moveTo>
                <a:cubicBezTo>
                  <a:pt x="458" y="5"/>
                  <a:pt x="458" y="5"/>
                  <a:pt x="458" y="5"/>
                </a:cubicBezTo>
                <a:cubicBezTo>
                  <a:pt x="458" y="4"/>
                  <a:pt x="458" y="4"/>
                  <a:pt x="458" y="4"/>
                </a:cubicBezTo>
                <a:close/>
                <a:moveTo>
                  <a:pt x="461" y="34"/>
                </a:moveTo>
                <a:cubicBezTo>
                  <a:pt x="461" y="33"/>
                  <a:pt x="462" y="33"/>
                  <a:pt x="462" y="33"/>
                </a:cubicBezTo>
                <a:cubicBezTo>
                  <a:pt x="461" y="33"/>
                  <a:pt x="460" y="34"/>
                  <a:pt x="461" y="34"/>
                </a:cubicBezTo>
                <a:close/>
                <a:moveTo>
                  <a:pt x="524" y="32"/>
                </a:moveTo>
                <a:cubicBezTo>
                  <a:pt x="520" y="39"/>
                  <a:pt x="520" y="39"/>
                  <a:pt x="520" y="39"/>
                </a:cubicBezTo>
                <a:cubicBezTo>
                  <a:pt x="523" y="38"/>
                  <a:pt x="524" y="39"/>
                  <a:pt x="526" y="37"/>
                </a:cubicBezTo>
                <a:cubicBezTo>
                  <a:pt x="523" y="40"/>
                  <a:pt x="523" y="40"/>
                  <a:pt x="523" y="40"/>
                </a:cubicBezTo>
                <a:cubicBezTo>
                  <a:pt x="526" y="39"/>
                  <a:pt x="526" y="39"/>
                  <a:pt x="526" y="39"/>
                </a:cubicBezTo>
                <a:cubicBezTo>
                  <a:pt x="533" y="42"/>
                  <a:pt x="517" y="57"/>
                  <a:pt x="531" y="58"/>
                </a:cubicBezTo>
                <a:cubicBezTo>
                  <a:pt x="532" y="57"/>
                  <a:pt x="532" y="57"/>
                  <a:pt x="532" y="57"/>
                </a:cubicBezTo>
                <a:cubicBezTo>
                  <a:pt x="528" y="64"/>
                  <a:pt x="528" y="64"/>
                  <a:pt x="528" y="64"/>
                </a:cubicBezTo>
                <a:cubicBezTo>
                  <a:pt x="529" y="64"/>
                  <a:pt x="534" y="62"/>
                  <a:pt x="536" y="62"/>
                </a:cubicBezTo>
                <a:cubicBezTo>
                  <a:pt x="531" y="64"/>
                  <a:pt x="536" y="64"/>
                  <a:pt x="532" y="67"/>
                </a:cubicBezTo>
                <a:cubicBezTo>
                  <a:pt x="535" y="67"/>
                  <a:pt x="536" y="65"/>
                  <a:pt x="537" y="64"/>
                </a:cubicBezTo>
                <a:cubicBezTo>
                  <a:pt x="541" y="64"/>
                  <a:pt x="541" y="66"/>
                  <a:pt x="541" y="68"/>
                </a:cubicBezTo>
                <a:cubicBezTo>
                  <a:pt x="541" y="69"/>
                  <a:pt x="540" y="69"/>
                  <a:pt x="541" y="69"/>
                </a:cubicBezTo>
                <a:cubicBezTo>
                  <a:pt x="541" y="71"/>
                  <a:pt x="541" y="71"/>
                  <a:pt x="541" y="71"/>
                </a:cubicBezTo>
                <a:cubicBezTo>
                  <a:pt x="541" y="72"/>
                  <a:pt x="541" y="72"/>
                  <a:pt x="542" y="73"/>
                </a:cubicBezTo>
                <a:cubicBezTo>
                  <a:pt x="542" y="75"/>
                  <a:pt x="544" y="77"/>
                  <a:pt x="546" y="78"/>
                </a:cubicBezTo>
                <a:cubicBezTo>
                  <a:pt x="540" y="76"/>
                  <a:pt x="538" y="75"/>
                  <a:pt x="536" y="74"/>
                </a:cubicBezTo>
                <a:cubicBezTo>
                  <a:pt x="535" y="73"/>
                  <a:pt x="535" y="73"/>
                  <a:pt x="534" y="72"/>
                </a:cubicBezTo>
                <a:cubicBezTo>
                  <a:pt x="533" y="72"/>
                  <a:pt x="533" y="72"/>
                  <a:pt x="532" y="72"/>
                </a:cubicBezTo>
                <a:cubicBezTo>
                  <a:pt x="531" y="73"/>
                  <a:pt x="531" y="73"/>
                  <a:pt x="532" y="74"/>
                </a:cubicBezTo>
                <a:cubicBezTo>
                  <a:pt x="533" y="75"/>
                  <a:pt x="533" y="76"/>
                  <a:pt x="534" y="76"/>
                </a:cubicBezTo>
                <a:cubicBezTo>
                  <a:pt x="536" y="77"/>
                  <a:pt x="538" y="79"/>
                  <a:pt x="538" y="82"/>
                </a:cubicBezTo>
                <a:cubicBezTo>
                  <a:pt x="539" y="78"/>
                  <a:pt x="539" y="78"/>
                  <a:pt x="539" y="78"/>
                </a:cubicBezTo>
                <a:cubicBezTo>
                  <a:pt x="544" y="78"/>
                  <a:pt x="544" y="81"/>
                  <a:pt x="545" y="83"/>
                </a:cubicBezTo>
                <a:cubicBezTo>
                  <a:pt x="545" y="86"/>
                  <a:pt x="545" y="88"/>
                  <a:pt x="550" y="87"/>
                </a:cubicBezTo>
                <a:cubicBezTo>
                  <a:pt x="550" y="89"/>
                  <a:pt x="549" y="91"/>
                  <a:pt x="548" y="94"/>
                </a:cubicBezTo>
                <a:cubicBezTo>
                  <a:pt x="546" y="96"/>
                  <a:pt x="545" y="98"/>
                  <a:pt x="548" y="99"/>
                </a:cubicBezTo>
                <a:cubicBezTo>
                  <a:pt x="550" y="99"/>
                  <a:pt x="553" y="98"/>
                  <a:pt x="555" y="97"/>
                </a:cubicBezTo>
                <a:cubicBezTo>
                  <a:pt x="558" y="101"/>
                  <a:pt x="558" y="101"/>
                  <a:pt x="558" y="101"/>
                </a:cubicBezTo>
                <a:cubicBezTo>
                  <a:pt x="552" y="101"/>
                  <a:pt x="552" y="101"/>
                  <a:pt x="552" y="101"/>
                </a:cubicBezTo>
                <a:cubicBezTo>
                  <a:pt x="553" y="103"/>
                  <a:pt x="554" y="103"/>
                  <a:pt x="556" y="103"/>
                </a:cubicBezTo>
                <a:cubicBezTo>
                  <a:pt x="553" y="105"/>
                  <a:pt x="554" y="106"/>
                  <a:pt x="554" y="108"/>
                </a:cubicBezTo>
                <a:cubicBezTo>
                  <a:pt x="555" y="109"/>
                  <a:pt x="556" y="111"/>
                  <a:pt x="554" y="113"/>
                </a:cubicBezTo>
                <a:cubicBezTo>
                  <a:pt x="557" y="113"/>
                  <a:pt x="557" y="113"/>
                  <a:pt x="557" y="113"/>
                </a:cubicBezTo>
                <a:cubicBezTo>
                  <a:pt x="557" y="114"/>
                  <a:pt x="556" y="114"/>
                  <a:pt x="555" y="114"/>
                </a:cubicBezTo>
                <a:cubicBezTo>
                  <a:pt x="562" y="115"/>
                  <a:pt x="562" y="118"/>
                  <a:pt x="568" y="119"/>
                </a:cubicBezTo>
                <a:cubicBezTo>
                  <a:pt x="569" y="118"/>
                  <a:pt x="570" y="115"/>
                  <a:pt x="566" y="115"/>
                </a:cubicBezTo>
                <a:cubicBezTo>
                  <a:pt x="571" y="112"/>
                  <a:pt x="573" y="119"/>
                  <a:pt x="575" y="121"/>
                </a:cubicBezTo>
                <a:cubicBezTo>
                  <a:pt x="570" y="119"/>
                  <a:pt x="571" y="121"/>
                  <a:pt x="570" y="122"/>
                </a:cubicBezTo>
                <a:cubicBezTo>
                  <a:pt x="572" y="123"/>
                  <a:pt x="572" y="122"/>
                  <a:pt x="573" y="123"/>
                </a:cubicBezTo>
                <a:cubicBezTo>
                  <a:pt x="577" y="125"/>
                  <a:pt x="574" y="126"/>
                  <a:pt x="572" y="126"/>
                </a:cubicBezTo>
                <a:cubicBezTo>
                  <a:pt x="570" y="127"/>
                  <a:pt x="569" y="127"/>
                  <a:pt x="577" y="130"/>
                </a:cubicBezTo>
                <a:cubicBezTo>
                  <a:pt x="570" y="129"/>
                  <a:pt x="570" y="129"/>
                  <a:pt x="570" y="129"/>
                </a:cubicBezTo>
                <a:cubicBezTo>
                  <a:pt x="578" y="133"/>
                  <a:pt x="578" y="133"/>
                  <a:pt x="578" y="133"/>
                </a:cubicBezTo>
                <a:cubicBezTo>
                  <a:pt x="570" y="131"/>
                  <a:pt x="570" y="132"/>
                  <a:pt x="571" y="133"/>
                </a:cubicBezTo>
                <a:cubicBezTo>
                  <a:pt x="571" y="134"/>
                  <a:pt x="572" y="135"/>
                  <a:pt x="564" y="133"/>
                </a:cubicBezTo>
                <a:cubicBezTo>
                  <a:pt x="566" y="135"/>
                  <a:pt x="574" y="135"/>
                  <a:pt x="573" y="136"/>
                </a:cubicBezTo>
                <a:cubicBezTo>
                  <a:pt x="577" y="139"/>
                  <a:pt x="570" y="139"/>
                  <a:pt x="572" y="141"/>
                </a:cubicBezTo>
                <a:cubicBezTo>
                  <a:pt x="572" y="141"/>
                  <a:pt x="572" y="142"/>
                  <a:pt x="574" y="142"/>
                </a:cubicBezTo>
                <a:cubicBezTo>
                  <a:pt x="573" y="142"/>
                  <a:pt x="572" y="142"/>
                  <a:pt x="571" y="142"/>
                </a:cubicBezTo>
                <a:cubicBezTo>
                  <a:pt x="570" y="142"/>
                  <a:pt x="570" y="142"/>
                  <a:pt x="570" y="142"/>
                </a:cubicBezTo>
                <a:cubicBezTo>
                  <a:pt x="568" y="142"/>
                  <a:pt x="568" y="142"/>
                  <a:pt x="567" y="142"/>
                </a:cubicBezTo>
                <a:cubicBezTo>
                  <a:pt x="565" y="143"/>
                  <a:pt x="564" y="143"/>
                  <a:pt x="561" y="143"/>
                </a:cubicBezTo>
                <a:cubicBezTo>
                  <a:pt x="568" y="146"/>
                  <a:pt x="568" y="146"/>
                  <a:pt x="568" y="146"/>
                </a:cubicBezTo>
                <a:cubicBezTo>
                  <a:pt x="565" y="145"/>
                  <a:pt x="561" y="144"/>
                  <a:pt x="561" y="145"/>
                </a:cubicBezTo>
                <a:cubicBezTo>
                  <a:pt x="561" y="145"/>
                  <a:pt x="563" y="146"/>
                  <a:pt x="564" y="146"/>
                </a:cubicBezTo>
                <a:cubicBezTo>
                  <a:pt x="555" y="146"/>
                  <a:pt x="552" y="146"/>
                  <a:pt x="548" y="147"/>
                </a:cubicBezTo>
                <a:cubicBezTo>
                  <a:pt x="552" y="149"/>
                  <a:pt x="554" y="151"/>
                  <a:pt x="558" y="151"/>
                </a:cubicBezTo>
                <a:cubicBezTo>
                  <a:pt x="558" y="153"/>
                  <a:pt x="554" y="152"/>
                  <a:pt x="549" y="152"/>
                </a:cubicBezTo>
                <a:cubicBezTo>
                  <a:pt x="545" y="151"/>
                  <a:pt x="540" y="151"/>
                  <a:pt x="538" y="152"/>
                </a:cubicBezTo>
                <a:cubicBezTo>
                  <a:pt x="541" y="154"/>
                  <a:pt x="541" y="154"/>
                  <a:pt x="541" y="154"/>
                </a:cubicBezTo>
                <a:cubicBezTo>
                  <a:pt x="534" y="152"/>
                  <a:pt x="534" y="152"/>
                  <a:pt x="534" y="152"/>
                </a:cubicBezTo>
                <a:cubicBezTo>
                  <a:pt x="536" y="153"/>
                  <a:pt x="537" y="154"/>
                  <a:pt x="539" y="155"/>
                </a:cubicBezTo>
                <a:cubicBezTo>
                  <a:pt x="535" y="157"/>
                  <a:pt x="527" y="159"/>
                  <a:pt x="518" y="153"/>
                </a:cubicBezTo>
                <a:cubicBezTo>
                  <a:pt x="521" y="154"/>
                  <a:pt x="520" y="158"/>
                  <a:pt x="526" y="160"/>
                </a:cubicBezTo>
                <a:cubicBezTo>
                  <a:pt x="521" y="158"/>
                  <a:pt x="517" y="158"/>
                  <a:pt x="514" y="159"/>
                </a:cubicBezTo>
                <a:cubicBezTo>
                  <a:pt x="510" y="159"/>
                  <a:pt x="507" y="160"/>
                  <a:pt x="504" y="160"/>
                </a:cubicBezTo>
                <a:cubicBezTo>
                  <a:pt x="504" y="160"/>
                  <a:pt x="504" y="160"/>
                  <a:pt x="504" y="160"/>
                </a:cubicBezTo>
                <a:cubicBezTo>
                  <a:pt x="501" y="158"/>
                  <a:pt x="501" y="158"/>
                  <a:pt x="501" y="158"/>
                </a:cubicBezTo>
                <a:cubicBezTo>
                  <a:pt x="501" y="159"/>
                  <a:pt x="501" y="159"/>
                  <a:pt x="501" y="159"/>
                </a:cubicBezTo>
                <a:cubicBezTo>
                  <a:pt x="503" y="160"/>
                  <a:pt x="503" y="160"/>
                  <a:pt x="503" y="160"/>
                </a:cubicBezTo>
                <a:cubicBezTo>
                  <a:pt x="501" y="160"/>
                  <a:pt x="498" y="159"/>
                  <a:pt x="496" y="158"/>
                </a:cubicBezTo>
                <a:cubicBezTo>
                  <a:pt x="496" y="159"/>
                  <a:pt x="497" y="163"/>
                  <a:pt x="496" y="165"/>
                </a:cubicBezTo>
                <a:cubicBezTo>
                  <a:pt x="495" y="162"/>
                  <a:pt x="494" y="164"/>
                  <a:pt x="493" y="166"/>
                </a:cubicBezTo>
                <a:cubicBezTo>
                  <a:pt x="492" y="167"/>
                  <a:pt x="491" y="169"/>
                  <a:pt x="489" y="166"/>
                </a:cubicBezTo>
                <a:cubicBezTo>
                  <a:pt x="489" y="167"/>
                  <a:pt x="490" y="167"/>
                  <a:pt x="490" y="169"/>
                </a:cubicBezTo>
                <a:cubicBezTo>
                  <a:pt x="485" y="169"/>
                  <a:pt x="477" y="165"/>
                  <a:pt x="473" y="171"/>
                </a:cubicBezTo>
                <a:cubicBezTo>
                  <a:pt x="469" y="161"/>
                  <a:pt x="466" y="165"/>
                  <a:pt x="461" y="162"/>
                </a:cubicBezTo>
                <a:cubicBezTo>
                  <a:pt x="463" y="168"/>
                  <a:pt x="464" y="164"/>
                  <a:pt x="466" y="168"/>
                </a:cubicBezTo>
                <a:cubicBezTo>
                  <a:pt x="464" y="167"/>
                  <a:pt x="469" y="176"/>
                  <a:pt x="464" y="172"/>
                </a:cubicBezTo>
                <a:cubicBezTo>
                  <a:pt x="465" y="173"/>
                  <a:pt x="465" y="174"/>
                  <a:pt x="465" y="173"/>
                </a:cubicBezTo>
                <a:cubicBezTo>
                  <a:pt x="464" y="174"/>
                  <a:pt x="463" y="166"/>
                  <a:pt x="461" y="169"/>
                </a:cubicBezTo>
                <a:cubicBezTo>
                  <a:pt x="463" y="173"/>
                  <a:pt x="463" y="173"/>
                  <a:pt x="463" y="173"/>
                </a:cubicBezTo>
                <a:cubicBezTo>
                  <a:pt x="459" y="168"/>
                  <a:pt x="459" y="168"/>
                  <a:pt x="459" y="168"/>
                </a:cubicBezTo>
                <a:cubicBezTo>
                  <a:pt x="455" y="172"/>
                  <a:pt x="450" y="171"/>
                  <a:pt x="448" y="177"/>
                </a:cubicBezTo>
                <a:cubicBezTo>
                  <a:pt x="447" y="176"/>
                  <a:pt x="446" y="174"/>
                  <a:pt x="446" y="172"/>
                </a:cubicBezTo>
                <a:cubicBezTo>
                  <a:pt x="445" y="173"/>
                  <a:pt x="440" y="167"/>
                  <a:pt x="439" y="172"/>
                </a:cubicBezTo>
                <a:cubicBezTo>
                  <a:pt x="440" y="174"/>
                  <a:pt x="440" y="174"/>
                  <a:pt x="440" y="174"/>
                </a:cubicBezTo>
                <a:cubicBezTo>
                  <a:pt x="438" y="179"/>
                  <a:pt x="435" y="170"/>
                  <a:pt x="430" y="170"/>
                </a:cubicBezTo>
                <a:cubicBezTo>
                  <a:pt x="431" y="170"/>
                  <a:pt x="434" y="172"/>
                  <a:pt x="432" y="167"/>
                </a:cubicBezTo>
                <a:cubicBezTo>
                  <a:pt x="431" y="164"/>
                  <a:pt x="429" y="165"/>
                  <a:pt x="429" y="168"/>
                </a:cubicBezTo>
                <a:cubicBezTo>
                  <a:pt x="427" y="162"/>
                  <a:pt x="427" y="162"/>
                  <a:pt x="427" y="162"/>
                </a:cubicBezTo>
                <a:cubicBezTo>
                  <a:pt x="429" y="165"/>
                  <a:pt x="431" y="164"/>
                  <a:pt x="432" y="166"/>
                </a:cubicBezTo>
                <a:cubicBezTo>
                  <a:pt x="432" y="165"/>
                  <a:pt x="431" y="164"/>
                  <a:pt x="431" y="163"/>
                </a:cubicBezTo>
                <a:cubicBezTo>
                  <a:pt x="433" y="164"/>
                  <a:pt x="434" y="164"/>
                  <a:pt x="436" y="165"/>
                </a:cubicBezTo>
                <a:cubicBezTo>
                  <a:pt x="434" y="166"/>
                  <a:pt x="434" y="166"/>
                  <a:pt x="434" y="166"/>
                </a:cubicBezTo>
                <a:cubicBezTo>
                  <a:pt x="437" y="171"/>
                  <a:pt x="438" y="164"/>
                  <a:pt x="439" y="166"/>
                </a:cubicBezTo>
                <a:cubicBezTo>
                  <a:pt x="437" y="161"/>
                  <a:pt x="436" y="162"/>
                  <a:pt x="436" y="158"/>
                </a:cubicBezTo>
                <a:cubicBezTo>
                  <a:pt x="439" y="154"/>
                  <a:pt x="440" y="162"/>
                  <a:pt x="445" y="166"/>
                </a:cubicBezTo>
                <a:cubicBezTo>
                  <a:pt x="445" y="167"/>
                  <a:pt x="445" y="167"/>
                  <a:pt x="445" y="167"/>
                </a:cubicBezTo>
                <a:cubicBezTo>
                  <a:pt x="447" y="168"/>
                  <a:pt x="450" y="173"/>
                  <a:pt x="450" y="168"/>
                </a:cubicBezTo>
                <a:cubicBezTo>
                  <a:pt x="448" y="165"/>
                  <a:pt x="447" y="165"/>
                  <a:pt x="446" y="164"/>
                </a:cubicBezTo>
                <a:cubicBezTo>
                  <a:pt x="445" y="162"/>
                  <a:pt x="450" y="169"/>
                  <a:pt x="450" y="165"/>
                </a:cubicBezTo>
                <a:cubicBezTo>
                  <a:pt x="447" y="161"/>
                  <a:pt x="444" y="160"/>
                  <a:pt x="442" y="161"/>
                </a:cubicBezTo>
                <a:cubicBezTo>
                  <a:pt x="442" y="159"/>
                  <a:pt x="441" y="158"/>
                  <a:pt x="440" y="156"/>
                </a:cubicBezTo>
                <a:cubicBezTo>
                  <a:pt x="447" y="158"/>
                  <a:pt x="455" y="162"/>
                  <a:pt x="459" y="157"/>
                </a:cubicBezTo>
                <a:cubicBezTo>
                  <a:pt x="454" y="151"/>
                  <a:pt x="460" y="156"/>
                  <a:pt x="457" y="150"/>
                </a:cubicBezTo>
                <a:cubicBezTo>
                  <a:pt x="459" y="154"/>
                  <a:pt x="459" y="149"/>
                  <a:pt x="462" y="151"/>
                </a:cubicBezTo>
                <a:cubicBezTo>
                  <a:pt x="460" y="145"/>
                  <a:pt x="457" y="148"/>
                  <a:pt x="457" y="144"/>
                </a:cubicBezTo>
                <a:cubicBezTo>
                  <a:pt x="460" y="144"/>
                  <a:pt x="468" y="152"/>
                  <a:pt x="471" y="149"/>
                </a:cubicBezTo>
                <a:cubicBezTo>
                  <a:pt x="470" y="147"/>
                  <a:pt x="469" y="147"/>
                  <a:pt x="468" y="146"/>
                </a:cubicBezTo>
                <a:cubicBezTo>
                  <a:pt x="471" y="147"/>
                  <a:pt x="478" y="158"/>
                  <a:pt x="477" y="149"/>
                </a:cubicBezTo>
                <a:cubicBezTo>
                  <a:pt x="475" y="147"/>
                  <a:pt x="473" y="144"/>
                  <a:pt x="470" y="141"/>
                </a:cubicBezTo>
                <a:cubicBezTo>
                  <a:pt x="471" y="141"/>
                  <a:pt x="471" y="141"/>
                  <a:pt x="471" y="139"/>
                </a:cubicBezTo>
                <a:cubicBezTo>
                  <a:pt x="469" y="135"/>
                  <a:pt x="469" y="135"/>
                  <a:pt x="469" y="135"/>
                </a:cubicBezTo>
                <a:cubicBezTo>
                  <a:pt x="471" y="133"/>
                  <a:pt x="474" y="143"/>
                  <a:pt x="477" y="147"/>
                </a:cubicBezTo>
                <a:cubicBezTo>
                  <a:pt x="477" y="141"/>
                  <a:pt x="477" y="141"/>
                  <a:pt x="477" y="141"/>
                </a:cubicBezTo>
                <a:cubicBezTo>
                  <a:pt x="478" y="139"/>
                  <a:pt x="480" y="139"/>
                  <a:pt x="482" y="139"/>
                </a:cubicBezTo>
                <a:cubicBezTo>
                  <a:pt x="484" y="140"/>
                  <a:pt x="486" y="143"/>
                  <a:pt x="488" y="146"/>
                </a:cubicBezTo>
                <a:cubicBezTo>
                  <a:pt x="489" y="145"/>
                  <a:pt x="491" y="145"/>
                  <a:pt x="488" y="140"/>
                </a:cubicBezTo>
                <a:cubicBezTo>
                  <a:pt x="486" y="137"/>
                  <a:pt x="484" y="135"/>
                  <a:pt x="483" y="133"/>
                </a:cubicBezTo>
                <a:cubicBezTo>
                  <a:pt x="482" y="131"/>
                  <a:pt x="481" y="130"/>
                  <a:pt x="479" y="131"/>
                </a:cubicBezTo>
                <a:cubicBezTo>
                  <a:pt x="480" y="135"/>
                  <a:pt x="483" y="135"/>
                  <a:pt x="482" y="136"/>
                </a:cubicBezTo>
                <a:cubicBezTo>
                  <a:pt x="481" y="135"/>
                  <a:pt x="480" y="140"/>
                  <a:pt x="477" y="136"/>
                </a:cubicBezTo>
                <a:cubicBezTo>
                  <a:pt x="481" y="135"/>
                  <a:pt x="481" y="135"/>
                  <a:pt x="481" y="135"/>
                </a:cubicBezTo>
                <a:cubicBezTo>
                  <a:pt x="478" y="128"/>
                  <a:pt x="479" y="135"/>
                  <a:pt x="477" y="132"/>
                </a:cubicBezTo>
                <a:cubicBezTo>
                  <a:pt x="477" y="129"/>
                  <a:pt x="478" y="129"/>
                  <a:pt x="479" y="129"/>
                </a:cubicBezTo>
                <a:cubicBezTo>
                  <a:pt x="479" y="129"/>
                  <a:pt x="480" y="129"/>
                  <a:pt x="480" y="129"/>
                </a:cubicBezTo>
                <a:cubicBezTo>
                  <a:pt x="480" y="129"/>
                  <a:pt x="481" y="129"/>
                  <a:pt x="481" y="128"/>
                </a:cubicBezTo>
                <a:cubicBezTo>
                  <a:pt x="480" y="128"/>
                  <a:pt x="480" y="128"/>
                  <a:pt x="480" y="128"/>
                </a:cubicBezTo>
                <a:cubicBezTo>
                  <a:pt x="482" y="129"/>
                  <a:pt x="481" y="127"/>
                  <a:pt x="485" y="130"/>
                </a:cubicBezTo>
                <a:cubicBezTo>
                  <a:pt x="488" y="136"/>
                  <a:pt x="486" y="134"/>
                  <a:pt x="486" y="136"/>
                </a:cubicBezTo>
                <a:cubicBezTo>
                  <a:pt x="488" y="136"/>
                  <a:pt x="491" y="138"/>
                  <a:pt x="495" y="139"/>
                </a:cubicBezTo>
                <a:cubicBezTo>
                  <a:pt x="499" y="139"/>
                  <a:pt x="502" y="139"/>
                  <a:pt x="499" y="133"/>
                </a:cubicBezTo>
                <a:cubicBezTo>
                  <a:pt x="497" y="132"/>
                  <a:pt x="495" y="131"/>
                  <a:pt x="493" y="129"/>
                </a:cubicBezTo>
                <a:cubicBezTo>
                  <a:pt x="493" y="128"/>
                  <a:pt x="500" y="132"/>
                  <a:pt x="493" y="126"/>
                </a:cubicBezTo>
                <a:cubicBezTo>
                  <a:pt x="494" y="128"/>
                  <a:pt x="490" y="124"/>
                  <a:pt x="489" y="123"/>
                </a:cubicBezTo>
                <a:cubicBezTo>
                  <a:pt x="489" y="123"/>
                  <a:pt x="489" y="123"/>
                  <a:pt x="489" y="123"/>
                </a:cubicBezTo>
                <a:cubicBezTo>
                  <a:pt x="489" y="123"/>
                  <a:pt x="488" y="122"/>
                  <a:pt x="487" y="121"/>
                </a:cubicBezTo>
                <a:cubicBezTo>
                  <a:pt x="491" y="125"/>
                  <a:pt x="494" y="126"/>
                  <a:pt x="497" y="127"/>
                </a:cubicBezTo>
                <a:cubicBezTo>
                  <a:pt x="495" y="126"/>
                  <a:pt x="494" y="124"/>
                  <a:pt x="493" y="123"/>
                </a:cubicBezTo>
                <a:cubicBezTo>
                  <a:pt x="495" y="123"/>
                  <a:pt x="496" y="125"/>
                  <a:pt x="498" y="127"/>
                </a:cubicBezTo>
                <a:cubicBezTo>
                  <a:pt x="499" y="128"/>
                  <a:pt x="505" y="131"/>
                  <a:pt x="501" y="127"/>
                </a:cubicBezTo>
                <a:cubicBezTo>
                  <a:pt x="498" y="124"/>
                  <a:pt x="496" y="125"/>
                  <a:pt x="493" y="122"/>
                </a:cubicBezTo>
                <a:cubicBezTo>
                  <a:pt x="496" y="123"/>
                  <a:pt x="499" y="125"/>
                  <a:pt x="502" y="126"/>
                </a:cubicBezTo>
                <a:cubicBezTo>
                  <a:pt x="501" y="125"/>
                  <a:pt x="501" y="125"/>
                  <a:pt x="501" y="125"/>
                </a:cubicBezTo>
                <a:cubicBezTo>
                  <a:pt x="502" y="126"/>
                  <a:pt x="504" y="127"/>
                  <a:pt x="503" y="126"/>
                </a:cubicBezTo>
                <a:cubicBezTo>
                  <a:pt x="500" y="124"/>
                  <a:pt x="499" y="123"/>
                  <a:pt x="499" y="124"/>
                </a:cubicBezTo>
                <a:cubicBezTo>
                  <a:pt x="497" y="122"/>
                  <a:pt x="501" y="124"/>
                  <a:pt x="504" y="125"/>
                </a:cubicBezTo>
                <a:cubicBezTo>
                  <a:pt x="506" y="126"/>
                  <a:pt x="509" y="126"/>
                  <a:pt x="504" y="123"/>
                </a:cubicBezTo>
                <a:cubicBezTo>
                  <a:pt x="508" y="125"/>
                  <a:pt x="508" y="125"/>
                  <a:pt x="508" y="125"/>
                </a:cubicBezTo>
                <a:cubicBezTo>
                  <a:pt x="507" y="124"/>
                  <a:pt x="506" y="123"/>
                  <a:pt x="505" y="123"/>
                </a:cubicBezTo>
                <a:cubicBezTo>
                  <a:pt x="510" y="125"/>
                  <a:pt x="510" y="125"/>
                  <a:pt x="510" y="125"/>
                </a:cubicBezTo>
                <a:cubicBezTo>
                  <a:pt x="515" y="126"/>
                  <a:pt x="502" y="120"/>
                  <a:pt x="500" y="119"/>
                </a:cubicBezTo>
                <a:cubicBezTo>
                  <a:pt x="500" y="119"/>
                  <a:pt x="500" y="119"/>
                  <a:pt x="500" y="119"/>
                </a:cubicBezTo>
                <a:cubicBezTo>
                  <a:pt x="499" y="119"/>
                  <a:pt x="496" y="117"/>
                  <a:pt x="495" y="116"/>
                </a:cubicBezTo>
                <a:cubicBezTo>
                  <a:pt x="497" y="117"/>
                  <a:pt x="499" y="118"/>
                  <a:pt x="501" y="118"/>
                </a:cubicBezTo>
                <a:cubicBezTo>
                  <a:pt x="501" y="118"/>
                  <a:pt x="501" y="118"/>
                  <a:pt x="501" y="118"/>
                </a:cubicBezTo>
                <a:cubicBezTo>
                  <a:pt x="509" y="122"/>
                  <a:pt x="514" y="122"/>
                  <a:pt x="529" y="127"/>
                </a:cubicBezTo>
                <a:cubicBezTo>
                  <a:pt x="529" y="127"/>
                  <a:pt x="528" y="127"/>
                  <a:pt x="528" y="126"/>
                </a:cubicBezTo>
                <a:cubicBezTo>
                  <a:pt x="526" y="126"/>
                  <a:pt x="526" y="126"/>
                  <a:pt x="526" y="126"/>
                </a:cubicBezTo>
                <a:cubicBezTo>
                  <a:pt x="525" y="125"/>
                  <a:pt x="524" y="125"/>
                  <a:pt x="523" y="124"/>
                </a:cubicBezTo>
                <a:cubicBezTo>
                  <a:pt x="523" y="124"/>
                  <a:pt x="522" y="124"/>
                  <a:pt x="521" y="123"/>
                </a:cubicBezTo>
                <a:cubicBezTo>
                  <a:pt x="518" y="122"/>
                  <a:pt x="511" y="120"/>
                  <a:pt x="512" y="119"/>
                </a:cubicBezTo>
                <a:cubicBezTo>
                  <a:pt x="509" y="118"/>
                  <a:pt x="510" y="119"/>
                  <a:pt x="509" y="119"/>
                </a:cubicBezTo>
                <a:cubicBezTo>
                  <a:pt x="509" y="118"/>
                  <a:pt x="509" y="118"/>
                  <a:pt x="511" y="119"/>
                </a:cubicBezTo>
                <a:cubicBezTo>
                  <a:pt x="505" y="117"/>
                  <a:pt x="505" y="117"/>
                  <a:pt x="505" y="117"/>
                </a:cubicBezTo>
                <a:cubicBezTo>
                  <a:pt x="511" y="119"/>
                  <a:pt x="509" y="117"/>
                  <a:pt x="508" y="117"/>
                </a:cubicBezTo>
                <a:cubicBezTo>
                  <a:pt x="499" y="114"/>
                  <a:pt x="499" y="114"/>
                  <a:pt x="499" y="114"/>
                </a:cubicBezTo>
                <a:cubicBezTo>
                  <a:pt x="503" y="116"/>
                  <a:pt x="504" y="116"/>
                  <a:pt x="502" y="115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98" y="113"/>
                  <a:pt x="509" y="117"/>
                  <a:pt x="503" y="114"/>
                </a:cubicBezTo>
                <a:cubicBezTo>
                  <a:pt x="505" y="115"/>
                  <a:pt x="507" y="116"/>
                  <a:pt x="509" y="117"/>
                </a:cubicBezTo>
                <a:cubicBezTo>
                  <a:pt x="510" y="116"/>
                  <a:pt x="521" y="119"/>
                  <a:pt x="526" y="120"/>
                </a:cubicBezTo>
                <a:cubicBezTo>
                  <a:pt x="529" y="120"/>
                  <a:pt x="526" y="118"/>
                  <a:pt x="525" y="116"/>
                </a:cubicBezTo>
                <a:cubicBezTo>
                  <a:pt x="523" y="115"/>
                  <a:pt x="523" y="114"/>
                  <a:pt x="531" y="114"/>
                </a:cubicBezTo>
                <a:cubicBezTo>
                  <a:pt x="528" y="113"/>
                  <a:pt x="526" y="113"/>
                  <a:pt x="524" y="113"/>
                </a:cubicBezTo>
                <a:cubicBezTo>
                  <a:pt x="522" y="112"/>
                  <a:pt x="521" y="112"/>
                  <a:pt x="518" y="112"/>
                </a:cubicBezTo>
                <a:cubicBezTo>
                  <a:pt x="517" y="113"/>
                  <a:pt x="516" y="113"/>
                  <a:pt x="509" y="112"/>
                </a:cubicBezTo>
                <a:cubicBezTo>
                  <a:pt x="502" y="113"/>
                  <a:pt x="529" y="117"/>
                  <a:pt x="519" y="117"/>
                </a:cubicBezTo>
                <a:cubicBezTo>
                  <a:pt x="511" y="115"/>
                  <a:pt x="511" y="115"/>
                  <a:pt x="514" y="115"/>
                </a:cubicBezTo>
                <a:cubicBezTo>
                  <a:pt x="508" y="113"/>
                  <a:pt x="504" y="113"/>
                  <a:pt x="502" y="113"/>
                </a:cubicBezTo>
                <a:cubicBezTo>
                  <a:pt x="503" y="113"/>
                  <a:pt x="501" y="112"/>
                  <a:pt x="500" y="111"/>
                </a:cubicBezTo>
                <a:cubicBezTo>
                  <a:pt x="498" y="110"/>
                  <a:pt x="496" y="110"/>
                  <a:pt x="496" y="109"/>
                </a:cubicBezTo>
                <a:cubicBezTo>
                  <a:pt x="499" y="110"/>
                  <a:pt x="502" y="109"/>
                  <a:pt x="501" y="109"/>
                </a:cubicBezTo>
                <a:cubicBezTo>
                  <a:pt x="505" y="109"/>
                  <a:pt x="506" y="107"/>
                  <a:pt x="515" y="108"/>
                </a:cubicBezTo>
                <a:cubicBezTo>
                  <a:pt x="516" y="106"/>
                  <a:pt x="503" y="107"/>
                  <a:pt x="511" y="105"/>
                </a:cubicBezTo>
                <a:cubicBezTo>
                  <a:pt x="505" y="106"/>
                  <a:pt x="506" y="104"/>
                  <a:pt x="501" y="105"/>
                </a:cubicBezTo>
                <a:cubicBezTo>
                  <a:pt x="504" y="105"/>
                  <a:pt x="503" y="106"/>
                  <a:pt x="501" y="106"/>
                </a:cubicBezTo>
                <a:cubicBezTo>
                  <a:pt x="499" y="107"/>
                  <a:pt x="496" y="107"/>
                  <a:pt x="494" y="107"/>
                </a:cubicBezTo>
                <a:cubicBezTo>
                  <a:pt x="493" y="107"/>
                  <a:pt x="491" y="106"/>
                  <a:pt x="490" y="106"/>
                </a:cubicBezTo>
                <a:cubicBezTo>
                  <a:pt x="492" y="106"/>
                  <a:pt x="495" y="106"/>
                  <a:pt x="496" y="105"/>
                </a:cubicBezTo>
                <a:cubicBezTo>
                  <a:pt x="491" y="105"/>
                  <a:pt x="491" y="105"/>
                  <a:pt x="491" y="105"/>
                </a:cubicBezTo>
                <a:cubicBezTo>
                  <a:pt x="497" y="105"/>
                  <a:pt x="494" y="104"/>
                  <a:pt x="492" y="104"/>
                </a:cubicBezTo>
                <a:cubicBezTo>
                  <a:pt x="489" y="103"/>
                  <a:pt x="487" y="103"/>
                  <a:pt x="494" y="101"/>
                </a:cubicBezTo>
                <a:cubicBezTo>
                  <a:pt x="494" y="102"/>
                  <a:pt x="498" y="102"/>
                  <a:pt x="492" y="103"/>
                </a:cubicBezTo>
                <a:cubicBezTo>
                  <a:pt x="494" y="103"/>
                  <a:pt x="496" y="103"/>
                  <a:pt x="499" y="102"/>
                </a:cubicBezTo>
                <a:cubicBezTo>
                  <a:pt x="501" y="102"/>
                  <a:pt x="503" y="101"/>
                  <a:pt x="506" y="101"/>
                </a:cubicBezTo>
                <a:cubicBezTo>
                  <a:pt x="508" y="100"/>
                  <a:pt x="506" y="98"/>
                  <a:pt x="505" y="97"/>
                </a:cubicBezTo>
                <a:cubicBezTo>
                  <a:pt x="504" y="95"/>
                  <a:pt x="503" y="94"/>
                  <a:pt x="506" y="91"/>
                </a:cubicBezTo>
                <a:cubicBezTo>
                  <a:pt x="503" y="93"/>
                  <a:pt x="504" y="94"/>
                  <a:pt x="500" y="96"/>
                </a:cubicBezTo>
                <a:cubicBezTo>
                  <a:pt x="498" y="95"/>
                  <a:pt x="500" y="94"/>
                  <a:pt x="502" y="91"/>
                </a:cubicBezTo>
                <a:cubicBezTo>
                  <a:pt x="504" y="89"/>
                  <a:pt x="506" y="85"/>
                  <a:pt x="507" y="83"/>
                </a:cubicBezTo>
                <a:cubicBezTo>
                  <a:pt x="502" y="86"/>
                  <a:pt x="502" y="86"/>
                  <a:pt x="502" y="86"/>
                </a:cubicBezTo>
                <a:cubicBezTo>
                  <a:pt x="506" y="82"/>
                  <a:pt x="500" y="87"/>
                  <a:pt x="500" y="83"/>
                </a:cubicBezTo>
                <a:cubicBezTo>
                  <a:pt x="501" y="83"/>
                  <a:pt x="503" y="82"/>
                  <a:pt x="503" y="82"/>
                </a:cubicBezTo>
                <a:cubicBezTo>
                  <a:pt x="501" y="80"/>
                  <a:pt x="498" y="84"/>
                  <a:pt x="496" y="83"/>
                </a:cubicBezTo>
                <a:cubicBezTo>
                  <a:pt x="503" y="76"/>
                  <a:pt x="489" y="85"/>
                  <a:pt x="492" y="79"/>
                </a:cubicBezTo>
                <a:cubicBezTo>
                  <a:pt x="490" y="80"/>
                  <a:pt x="490" y="80"/>
                  <a:pt x="490" y="80"/>
                </a:cubicBezTo>
                <a:cubicBezTo>
                  <a:pt x="493" y="76"/>
                  <a:pt x="483" y="77"/>
                  <a:pt x="481" y="74"/>
                </a:cubicBezTo>
                <a:cubicBezTo>
                  <a:pt x="482" y="74"/>
                  <a:pt x="482" y="77"/>
                  <a:pt x="487" y="74"/>
                </a:cubicBezTo>
                <a:cubicBezTo>
                  <a:pt x="487" y="69"/>
                  <a:pt x="487" y="69"/>
                  <a:pt x="487" y="69"/>
                </a:cubicBezTo>
                <a:cubicBezTo>
                  <a:pt x="485" y="70"/>
                  <a:pt x="484" y="69"/>
                  <a:pt x="482" y="71"/>
                </a:cubicBezTo>
                <a:cubicBezTo>
                  <a:pt x="481" y="72"/>
                  <a:pt x="483" y="72"/>
                  <a:pt x="483" y="72"/>
                </a:cubicBezTo>
                <a:cubicBezTo>
                  <a:pt x="480" y="73"/>
                  <a:pt x="480" y="73"/>
                  <a:pt x="480" y="73"/>
                </a:cubicBezTo>
                <a:cubicBezTo>
                  <a:pt x="481" y="68"/>
                  <a:pt x="488" y="69"/>
                  <a:pt x="493" y="67"/>
                </a:cubicBezTo>
                <a:cubicBezTo>
                  <a:pt x="491" y="66"/>
                  <a:pt x="495" y="63"/>
                  <a:pt x="495" y="62"/>
                </a:cubicBezTo>
                <a:cubicBezTo>
                  <a:pt x="489" y="63"/>
                  <a:pt x="490" y="66"/>
                  <a:pt x="484" y="68"/>
                </a:cubicBezTo>
                <a:cubicBezTo>
                  <a:pt x="481" y="68"/>
                  <a:pt x="483" y="62"/>
                  <a:pt x="488" y="59"/>
                </a:cubicBezTo>
                <a:cubicBezTo>
                  <a:pt x="475" y="63"/>
                  <a:pt x="482" y="53"/>
                  <a:pt x="473" y="57"/>
                </a:cubicBezTo>
                <a:cubicBezTo>
                  <a:pt x="474" y="57"/>
                  <a:pt x="477" y="55"/>
                  <a:pt x="475" y="5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468" y="55"/>
                  <a:pt x="480" y="50"/>
                  <a:pt x="477" y="49"/>
                </a:cubicBezTo>
                <a:cubicBezTo>
                  <a:pt x="476" y="50"/>
                  <a:pt x="475" y="51"/>
                  <a:pt x="473" y="52"/>
                </a:cubicBezTo>
                <a:cubicBezTo>
                  <a:pt x="470" y="50"/>
                  <a:pt x="482" y="42"/>
                  <a:pt x="475" y="41"/>
                </a:cubicBezTo>
                <a:cubicBezTo>
                  <a:pt x="475" y="42"/>
                  <a:pt x="474" y="42"/>
                  <a:pt x="474" y="42"/>
                </a:cubicBezTo>
                <a:cubicBezTo>
                  <a:pt x="473" y="43"/>
                  <a:pt x="473" y="42"/>
                  <a:pt x="475" y="40"/>
                </a:cubicBezTo>
                <a:cubicBezTo>
                  <a:pt x="479" y="40"/>
                  <a:pt x="479" y="40"/>
                  <a:pt x="479" y="40"/>
                </a:cubicBezTo>
                <a:cubicBezTo>
                  <a:pt x="489" y="34"/>
                  <a:pt x="472" y="37"/>
                  <a:pt x="474" y="33"/>
                </a:cubicBezTo>
                <a:cubicBezTo>
                  <a:pt x="472" y="34"/>
                  <a:pt x="473" y="36"/>
                  <a:pt x="469" y="36"/>
                </a:cubicBezTo>
                <a:cubicBezTo>
                  <a:pt x="468" y="35"/>
                  <a:pt x="480" y="30"/>
                  <a:pt x="474" y="30"/>
                </a:cubicBezTo>
                <a:cubicBezTo>
                  <a:pt x="473" y="32"/>
                  <a:pt x="467" y="34"/>
                  <a:pt x="467" y="35"/>
                </a:cubicBezTo>
                <a:cubicBezTo>
                  <a:pt x="465" y="34"/>
                  <a:pt x="462" y="34"/>
                  <a:pt x="466" y="32"/>
                </a:cubicBezTo>
                <a:cubicBezTo>
                  <a:pt x="465" y="32"/>
                  <a:pt x="463" y="32"/>
                  <a:pt x="462" y="33"/>
                </a:cubicBezTo>
                <a:cubicBezTo>
                  <a:pt x="465" y="31"/>
                  <a:pt x="462" y="30"/>
                  <a:pt x="461" y="29"/>
                </a:cubicBezTo>
                <a:cubicBezTo>
                  <a:pt x="459" y="30"/>
                  <a:pt x="459" y="30"/>
                  <a:pt x="459" y="30"/>
                </a:cubicBezTo>
                <a:cubicBezTo>
                  <a:pt x="469" y="24"/>
                  <a:pt x="458" y="27"/>
                  <a:pt x="458" y="25"/>
                </a:cubicBezTo>
                <a:cubicBezTo>
                  <a:pt x="455" y="26"/>
                  <a:pt x="455" y="26"/>
                  <a:pt x="455" y="26"/>
                </a:cubicBezTo>
                <a:cubicBezTo>
                  <a:pt x="456" y="25"/>
                  <a:pt x="459" y="22"/>
                  <a:pt x="454" y="22"/>
                </a:cubicBezTo>
                <a:cubicBezTo>
                  <a:pt x="451" y="24"/>
                  <a:pt x="451" y="24"/>
                  <a:pt x="451" y="24"/>
                </a:cubicBezTo>
                <a:cubicBezTo>
                  <a:pt x="453" y="22"/>
                  <a:pt x="446" y="21"/>
                  <a:pt x="451" y="18"/>
                </a:cubicBezTo>
                <a:cubicBezTo>
                  <a:pt x="450" y="18"/>
                  <a:pt x="445" y="22"/>
                  <a:pt x="444" y="20"/>
                </a:cubicBezTo>
                <a:cubicBezTo>
                  <a:pt x="446" y="18"/>
                  <a:pt x="447" y="16"/>
                  <a:pt x="444" y="16"/>
                </a:cubicBezTo>
                <a:cubicBezTo>
                  <a:pt x="442" y="17"/>
                  <a:pt x="440" y="18"/>
                  <a:pt x="442" y="18"/>
                </a:cubicBezTo>
                <a:cubicBezTo>
                  <a:pt x="443" y="18"/>
                  <a:pt x="443" y="18"/>
                  <a:pt x="444" y="17"/>
                </a:cubicBezTo>
                <a:cubicBezTo>
                  <a:pt x="441" y="19"/>
                  <a:pt x="441" y="19"/>
                  <a:pt x="441" y="19"/>
                </a:cubicBezTo>
                <a:cubicBezTo>
                  <a:pt x="438" y="18"/>
                  <a:pt x="443" y="17"/>
                  <a:pt x="441" y="15"/>
                </a:cubicBezTo>
                <a:cubicBezTo>
                  <a:pt x="439" y="16"/>
                  <a:pt x="438" y="17"/>
                  <a:pt x="436" y="18"/>
                </a:cubicBezTo>
                <a:cubicBezTo>
                  <a:pt x="437" y="15"/>
                  <a:pt x="439" y="12"/>
                  <a:pt x="440" y="8"/>
                </a:cubicBezTo>
                <a:cubicBezTo>
                  <a:pt x="443" y="7"/>
                  <a:pt x="444" y="8"/>
                  <a:pt x="448" y="6"/>
                </a:cubicBezTo>
                <a:cubicBezTo>
                  <a:pt x="448" y="7"/>
                  <a:pt x="449" y="7"/>
                  <a:pt x="450" y="8"/>
                </a:cubicBezTo>
                <a:cubicBezTo>
                  <a:pt x="455" y="8"/>
                  <a:pt x="454" y="5"/>
                  <a:pt x="455" y="3"/>
                </a:cubicBezTo>
                <a:cubicBezTo>
                  <a:pt x="456" y="5"/>
                  <a:pt x="456" y="5"/>
                  <a:pt x="456" y="5"/>
                </a:cubicBezTo>
                <a:cubicBezTo>
                  <a:pt x="457" y="5"/>
                  <a:pt x="458" y="5"/>
                  <a:pt x="458" y="5"/>
                </a:cubicBezTo>
                <a:cubicBezTo>
                  <a:pt x="458" y="6"/>
                  <a:pt x="458" y="6"/>
                  <a:pt x="458" y="6"/>
                </a:cubicBezTo>
                <a:cubicBezTo>
                  <a:pt x="463" y="0"/>
                  <a:pt x="468" y="6"/>
                  <a:pt x="471" y="1"/>
                </a:cubicBezTo>
                <a:cubicBezTo>
                  <a:pt x="471" y="2"/>
                  <a:pt x="468" y="4"/>
                  <a:pt x="466" y="6"/>
                </a:cubicBezTo>
                <a:cubicBezTo>
                  <a:pt x="465" y="8"/>
                  <a:pt x="468" y="6"/>
                  <a:pt x="470" y="6"/>
                </a:cubicBezTo>
                <a:cubicBezTo>
                  <a:pt x="474" y="2"/>
                  <a:pt x="474" y="2"/>
                  <a:pt x="474" y="2"/>
                </a:cubicBezTo>
                <a:cubicBezTo>
                  <a:pt x="473" y="7"/>
                  <a:pt x="478" y="0"/>
                  <a:pt x="482" y="2"/>
                </a:cubicBezTo>
                <a:cubicBezTo>
                  <a:pt x="480" y="6"/>
                  <a:pt x="495" y="3"/>
                  <a:pt x="496" y="4"/>
                </a:cubicBezTo>
                <a:cubicBezTo>
                  <a:pt x="496" y="7"/>
                  <a:pt x="490" y="5"/>
                  <a:pt x="488" y="8"/>
                </a:cubicBezTo>
                <a:cubicBezTo>
                  <a:pt x="488" y="9"/>
                  <a:pt x="491" y="7"/>
                  <a:pt x="493" y="8"/>
                </a:cubicBezTo>
                <a:cubicBezTo>
                  <a:pt x="487" y="11"/>
                  <a:pt x="487" y="11"/>
                  <a:pt x="487" y="11"/>
                </a:cubicBezTo>
                <a:cubicBezTo>
                  <a:pt x="487" y="13"/>
                  <a:pt x="493" y="9"/>
                  <a:pt x="491" y="11"/>
                </a:cubicBezTo>
                <a:cubicBezTo>
                  <a:pt x="495" y="11"/>
                  <a:pt x="493" y="9"/>
                  <a:pt x="498" y="7"/>
                </a:cubicBezTo>
                <a:cubicBezTo>
                  <a:pt x="497" y="8"/>
                  <a:pt x="495" y="11"/>
                  <a:pt x="498" y="10"/>
                </a:cubicBezTo>
                <a:cubicBezTo>
                  <a:pt x="499" y="10"/>
                  <a:pt x="499" y="8"/>
                  <a:pt x="500" y="9"/>
                </a:cubicBezTo>
                <a:cubicBezTo>
                  <a:pt x="499" y="14"/>
                  <a:pt x="506" y="13"/>
                  <a:pt x="507" y="17"/>
                </a:cubicBezTo>
                <a:cubicBezTo>
                  <a:pt x="510" y="16"/>
                  <a:pt x="510" y="16"/>
                  <a:pt x="510" y="16"/>
                </a:cubicBezTo>
                <a:cubicBezTo>
                  <a:pt x="509" y="16"/>
                  <a:pt x="508" y="17"/>
                  <a:pt x="509" y="17"/>
                </a:cubicBezTo>
                <a:cubicBezTo>
                  <a:pt x="511" y="16"/>
                  <a:pt x="511" y="16"/>
                  <a:pt x="511" y="16"/>
                </a:cubicBezTo>
                <a:cubicBezTo>
                  <a:pt x="511" y="17"/>
                  <a:pt x="509" y="23"/>
                  <a:pt x="511" y="25"/>
                </a:cubicBezTo>
                <a:cubicBezTo>
                  <a:pt x="514" y="22"/>
                  <a:pt x="514" y="22"/>
                  <a:pt x="514" y="22"/>
                </a:cubicBezTo>
                <a:cubicBezTo>
                  <a:pt x="511" y="26"/>
                  <a:pt x="511" y="26"/>
                  <a:pt x="511" y="26"/>
                </a:cubicBezTo>
                <a:cubicBezTo>
                  <a:pt x="516" y="24"/>
                  <a:pt x="516" y="24"/>
                  <a:pt x="516" y="24"/>
                </a:cubicBezTo>
                <a:cubicBezTo>
                  <a:pt x="511" y="27"/>
                  <a:pt x="516" y="28"/>
                  <a:pt x="515" y="31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17" y="32"/>
                  <a:pt x="517" y="32"/>
                  <a:pt x="517" y="32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20" y="32"/>
                  <a:pt x="515" y="36"/>
                  <a:pt x="518" y="36"/>
                </a:cubicBezTo>
                <a:cubicBezTo>
                  <a:pt x="517" y="36"/>
                  <a:pt x="522" y="33"/>
                  <a:pt x="524" y="32"/>
                </a:cubicBezTo>
                <a:close/>
                <a:moveTo>
                  <a:pt x="552" y="103"/>
                </a:moveTo>
                <a:cubicBezTo>
                  <a:pt x="552" y="104"/>
                  <a:pt x="552" y="104"/>
                  <a:pt x="552" y="104"/>
                </a:cubicBezTo>
                <a:cubicBezTo>
                  <a:pt x="553" y="103"/>
                  <a:pt x="552" y="103"/>
                  <a:pt x="552" y="103"/>
                </a:cubicBezTo>
                <a:cubicBezTo>
                  <a:pt x="551" y="101"/>
                  <a:pt x="551" y="101"/>
                  <a:pt x="551" y="101"/>
                </a:cubicBezTo>
                <a:cubicBezTo>
                  <a:pt x="547" y="102"/>
                  <a:pt x="550" y="102"/>
                  <a:pt x="552" y="103"/>
                </a:cubicBezTo>
                <a:close/>
                <a:moveTo>
                  <a:pt x="473" y="166"/>
                </a:moveTo>
                <a:cubicBezTo>
                  <a:pt x="475" y="166"/>
                  <a:pt x="475" y="166"/>
                  <a:pt x="475" y="166"/>
                </a:cubicBezTo>
                <a:cubicBezTo>
                  <a:pt x="475" y="167"/>
                  <a:pt x="473" y="165"/>
                  <a:pt x="475" y="168"/>
                </a:cubicBezTo>
                <a:cubicBezTo>
                  <a:pt x="474" y="167"/>
                  <a:pt x="474" y="168"/>
                  <a:pt x="473" y="166"/>
                </a:cubicBezTo>
                <a:close/>
                <a:moveTo>
                  <a:pt x="509" y="103"/>
                </a:moveTo>
                <a:cubicBezTo>
                  <a:pt x="506" y="104"/>
                  <a:pt x="506" y="104"/>
                  <a:pt x="506" y="104"/>
                </a:cubicBezTo>
                <a:cubicBezTo>
                  <a:pt x="510" y="104"/>
                  <a:pt x="510" y="104"/>
                  <a:pt x="510" y="104"/>
                </a:cubicBezTo>
                <a:lnTo>
                  <a:pt x="509" y="103"/>
                </a:lnTo>
                <a:close/>
                <a:moveTo>
                  <a:pt x="502" y="93"/>
                </a:moveTo>
                <a:cubicBezTo>
                  <a:pt x="502" y="94"/>
                  <a:pt x="502" y="94"/>
                  <a:pt x="501" y="95"/>
                </a:cubicBezTo>
                <a:cubicBezTo>
                  <a:pt x="502" y="95"/>
                  <a:pt x="502" y="95"/>
                  <a:pt x="502" y="95"/>
                </a:cubicBezTo>
                <a:cubicBezTo>
                  <a:pt x="502" y="94"/>
                  <a:pt x="503" y="93"/>
                  <a:pt x="503" y="93"/>
                </a:cubicBezTo>
                <a:lnTo>
                  <a:pt x="502" y="93"/>
                </a:lnTo>
                <a:close/>
                <a:moveTo>
                  <a:pt x="523" y="61"/>
                </a:moveTo>
                <a:cubicBezTo>
                  <a:pt x="518" y="65"/>
                  <a:pt x="524" y="62"/>
                  <a:pt x="522" y="64"/>
                </a:cubicBezTo>
                <a:cubicBezTo>
                  <a:pt x="522" y="64"/>
                  <a:pt x="521" y="65"/>
                  <a:pt x="521" y="65"/>
                </a:cubicBezTo>
                <a:cubicBezTo>
                  <a:pt x="522" y="65"/>
                  <a:pt x="522" y="64"/>
                  <a:pt x="522" y="64"/>
                </a:cubicBezTo>
                <a:cubicBezTo>
                  <a:pt x="524" y="63"/>
                  <a:pt x="528" y="59"/>
                  <a:pt x="523" y="61"/>
                </a:cubicBezTo>
                <a:close/>
                <a:moveTo>
                  <a:pt x="540" y="98"/>
                </a:moveTo>
                <a:cubicBezTo>
                  <a:pt x="544" y="98"/>
                  <a:pt x="543" y="95"/>
                  <a:pt x="545" y="94"/>
                </a:cubicBezTo>
                <a:cubicBezTo>
                  <a:pt x="544" y="93"/>
                  <a:pt x="541" y="95"/>
                  <a:pt x="539" y="96"/>
                </a:cubicBezTo>
                <a:cubicBezTo>
                  <a:pt x="539" y="95"/>
                  <a:pt x="539" y="95"/>
                  <a:pt x="539" y="94"/>
                </a:cubicBezTo>
                <a:cubicBezTo>
                  <a:pt x="531" y="96"/>
                  <a:pt x="543" y="96"/>
                  <a:pt x="540" y="98"/>
                </a:cubicBezTo>
                <a:close/>
                <a:moveTo>
                  <a:pt x="562" y="140"/>
                </a:moveTo>
                <a:cubicBezTo>
                  <a:pt x="565" y="140"/>
                  <a:pt x="565" y="140"/>
                  <a:pt x="565" y="140"/>
                </a:cubicBezTo>
                <a:cubicBezTo>
                  <a:pt x="568" y="141"/>
                  <a:pt x="568" y="141"/>
                  <a:pt x="568" y="141"/>
                </a:cubicBezTo>
                <a:cubicBezTo>
                  <a:pt x="569" y="141"/>
                  <a:pt x="569" y="141"/>
                  <a:pt x="569" y="141"/>
                </a:cubicBezTo>
                <a:lnTo>
                  <a:pt x="562" y="140"/>
                </a:lnTo>
                <a:close/>
                <a:moveTo>
                  <a:pt x="556" y="144"/>
                </a:moveTo>
                <a:cubicBezTo>
                  <a:pt x="554" y="145"/>
                  <a:pt x="546" y="143"/>
                  <a:pt x="541" y="140"/>
                </a:cubicBezTo>
                <a:cubicBezTo>
                  <a:pt x="544" y="140"/>
                  <a:pt x="545" y="139"/>
                  <a:pt x="553" y="142"/>
                </a:cubicBezTo>
                <a:cubicBezTo>
                  <a:pt x="548" y="140"/>
                  <a:pt x="564" y="146"/>
                  <a:pt x="556" y="144"/>
                </a:cubicBezTo>
                <a:close/>
                <a:moveTo>
                  <a:pt x="521" y="78"/>
                </a:moveTo>
                <a:cubicBezTo>
                  <a:pt x="520" y="80"/>
                  <a:pt x="513" y="85"/>
                  <a:pt x="519" y="86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3" y="81"/>
                  <a:pt x="523" y="81"/>
                  <a:pt x="523" y="81"/>
                </a:cubicBezTo>
                <a:cubicBezTo>
                  <a:pt x="515" y="86"/>
                  <a:pt x="521" y="79"/>
                  <a:pt x="521" y="78"/>
                </a:cubicBezTo>
                <a:close/>
                <a:moveTo>
                  <a:pt x="529" y="145"/>
                </a:moveTo>
                <a:cubicBezTo>
                  <a:pt x="528" y="146"/>
                  <a:pt x="522" y="144"/>
                  <a:pt x="516" y="140"/>
                </a:cubicBezTo>
                <a:cubicBezTo>
                  <a:pt x="519" y="142"/>
                  <a:pt x="526" y="144"/>
                  <a:pt x="531" y="146"/>
                </a:cubicBezTo>
                <a:cubicBezTo>
                  <a:pt x="530" y="145"/>
                  <a:pt x="529" y="145"/>
                  <a:pt x="529" y="145"/>
                </a:cubicBezTo>
                <a:close/>
                <a:moveTo>
                  <a:pt x="523" y="141"/>
                </a:moveTo>
                <a:cubicBezTo>
                  <a:pt x="523" y="140"/>
                  <a:pt x="518" y="137"/>
                  <a:pt x="523" y="139"/>
                </a:cubicBezTo>
                <a:cubicBezTo>
                  <a:pt x="526" y="141"/>
                  <a:pt x="536" y="147"/>
                  <a:pt x="536" y="144"/>
                </a:cubicBezTo>
                <a:cubicBezTo>
                  <a:pt x="527" y="140"/>
                  <a:pt x="524" y="138"/>
                  <a:pt x="518" y="137"/>
                </a:cubicBezTo>
                <a:lnTo>
                  <a:pt x="523" y="141"/>
                </a:lnTo>
                <a:close/>
                <a:moveTo>
                  <a:pt x="541" y="148"/>
                </a:moveTo>
                <a:cubicBezTo>
                  <a:pt x="541" y="147"/>
                  <a:pt x="541" y="146"/>
                  <a:pt x="541" y="145"/>
                </a:cubicBezTo>
                <a:cubicBezTo>
                  <a:pt x="531" y="141"/>
                  <a:pt x="539" y="146"/>
                  <a:pt x="541" y="148"/>
                </a:cubicBezTo>
                <a:cubicBezTo>
                  <a:pt x="541" y="149"/>
                  <a:pt x="541" y="149"/>
                  <a:pt x="541" y="149"/>
                </a:cubicBezTo>
                <a:cubicBezTo>
                  <a:pt x="541" y="149"/>
                  <a:pt x="541" y="148"/>
                  <a:pt x="541" y="148"/>
                </a:cubicBezTo>
                <a:close/>
                <a:moveTo>
                  <a:pt x="513" y="155"/>
                </a:moveTo>
                <a:cubicBezTo>
                  <a:pt x="515" y="156"/>
                  <a:pt x="515" y="156"/>
                  <a:pt x="515" y="156"/>
                </a:cubicBezTo>
                <a:cubicBezTo>
                  <a:pt x="516" y="157"/>
                  <a:pt x="517" y="158"/>
                  <a:pt x="518" y="157"/>
                </a:cubicBezTo>
                <a:cubicBezTo>
                  <a:pt x="515" y="156"/>
                  <a:pt x="515" y="156"/>
                  <a:pt x="515" y="156"/>
                </a:cubicBezTo>
                <a:cubicBezTo>
                  <a:pt x="514" y="154"/>
                  <a:pt x="514" y="152"/>
                  <a:pt x="513" y="155"/>
                </a:cubicBezTo>
                <a:close/>
                <a:moveTo>
                  <a:pt x="537" y="149"/>
                </a:moveTo>
                <a:cubicBezTo>
                  <a:pt x="533" y="149"/>
                  <a:pt x="533" y="149"/>
                  <a:pt x="533" y="149"/>
                </a:cubicBezTo>
                <a:cubicBezTo>
                  <a:pt x="533" y="148"/>
                  <a:pt x="533" y="146"/>
                  <a:pt x="537" y="149"/>
                </a:cubicBezTo>
                <a:close/>
                <a:moveTo>
                  <a:pt x="516" y="149"/>
                </a:moveTo>
                <a:cubicBezTo>
                  <a:pt x="516" y="149"/>
                  <a:pt x="513" y="150"/>
                  <a:pt x="512" y="151"/>
                </a:cubicBezTo>
                <a:cubicBezTo>
                  <a:pt x="514" y="152"/>
                  <a:pt x="518" y="152"/>
                  <a:pt x="516" y="149"/>
                </a:cubicBezTo>
                <a:close/>
                <a:moveTo>
                  <a:pt x="455" y="166"/>
                </a:moveTo>
                <a:cubicBezTo>
                  <a:pt x="454" y="162"/>
                  <a:pt x="454" y="162"/>
                  <a:pt x="454" y="162"/>
                </a:cubicBezTo>
                <a:cubicBezTo>
                  <a:pt x="452" y="162"/>
                  <a:pt x="452" y="162"/>
                  <a:pt x="452" y="162"/>
                </a:cubicBezTo>
                <a:lnTo>
                  <a:pt x="455" y="166"/>
                </a:lnTo>
                <a:close/>
                <a:moveTo>
                  <a:pt x="468" y="155"/>
                </a:moveTo>
                <a:cubicBezTo>
                  <a:pt x="469" y="155"/>
                  <a:pt x="469" y="155"/>
                  <a:pt x="469" y="155"/>
                </a:cubicBezTo>
                <a:cubicBezTo>
                  <a:pt x="468" y="153"/>
                  <a:pt x="468" y="153"/>
                  <a:pt x="468" y="153"/>
                </a:cubicBezTo>
                <a:lnTo>
                  <a:pt x="468" y="155"/>
                </a:lnTo>
                <a:close/>
                <a:moveTo>
                  <a:pt x="484" y="145"/>
                </a:moveTo>
                <a:cubicBezTo>
                  <a:pt x="484" y="146"/>
                  <a:pt x="484" y="146"/>
                  <a:pt x="484" y="147"/>
                </a:cubicBezTo>
                <a:cubicBezTo>
                  <a:pt x="484" y="150"/>
                  <a:pt x="481" y="153"/>
                  <a:pt x="479" y="152"/>
                </a:cubicBezTo>
                <a:cubicBezTo>
                  <a:pt x="479" y="155"/>
                  <a:pt x="483" y="158"/>
                  <a:pt x="484" y="160"/>
                </a:cubicBezTo>
                <a:cubicBezTo>
                  <a:pt x="478" y="146"/>
                  <a:pt x="486" y="160"/>
                  <a:pt x="486" y="154"/>
                </a:cubicBezTo>
                <a:cubicBezTo>
                  <a:pt x="485" y="153"/>
                  <a:pt x="484" y="154"/>
                  <a:pt x="483" y="152"/>
                </a:cubicBezTo>
                <a:cubicBezTo>
                  <a:pt x="483" y="150"/>
                  <a:pt x="484" y="149"/>
                  <a:pt x="485" y="150"/>
                </a:cubicBezTo>
                <a:cubicBezTo>
                  <a:pt x="486" y="151"/>
                  <a:pt x="486" y="152"/>
                  <a:pt x="486" y="152"/>
                </a:cubicBezTo>
                <a:cubicBezTo>
                  <a:pt x="486" y="151"/>
                  <a:pt x="485" y="150"/>
                  <a:pt x="485" y="150"/>
                </a:cubicBezTo>
                <a:cubicBezTo>
                  <a:pt x="485" y="149"/>
                  <a:pt x="484" y="148"/>
                  <a:pt x="484" y="147"/>
                </a:cubicBezTo>
                <a:cubicBezTo>
                  <a:pt x="484" y="146"/>
                  <a:pt x="484" y="146"/>
                  <a:pt x="484" y="145"/>
                </a:cubicBezTo>
                <a:close/>
                <a:moveTo>
                  <a:pt x="506" y="138"/>
                </a:moveTo>
                <a:cubicBezTo>
                  <a:pt x="507" y="139"/>
                  <a:pt x="508" y="141"/>
                  <a:pt x="510" y="142"/>
                </a:cubicBezTo>
                <a:cubicBezTo>
                  <a:pt x="509" y="140"/>
                  <a:pt x="507" y="139"/>
                  <a:pt x="506" y="138"/>
                </a:cubicBezTo>
                <a:cubicBezTo>
                  <a:pt x="505" y="138"/>
                  <a:pt x="504" y="137"/>
                  <a:pt x="504" y="137"/>
                </a:cubicBezTo>
                <a:cubicBezTo>
                  <a:pt x="504" y="137"/>
                  <a:pt x="505" y="138"/>
                  <a:pt x="506" y="138"/>
                </a:cubicBezTo>
                <a:close/>
                <a:moveTo>
                  <a:pt x="498" y="132"/>
                </a:moveTo>
                <a:cubicBezTo>
                  <a:pt x="501" y="133"/>
                  <a:pt x="503" y="135"/>
                  <a:pt x="506" y="136"/>
                </a:cubicBezTo>
                <a:cubicBezTo>
                  <a:pt x="502" y="134"/>
                  <a:pt x="502" y="134"/>
                  <a:pt x="502" y="134"/>
                </a:cubicBezTo>
                <a:cubicBezTo>
                  <a:pt x="504" y="134"/>
                  <a:pt x="505" y="135"/>
                  <a:pt x="506" y="135"/>
                </a:cubicBezTo>
                <a:cubicBezTo>
                  <a:pt x="502" y="132"/>
                  <a:pt x="497" y="129"/>
                  <a:pt x="498" y="132"/>
                </a:cubicBezTo>
                <a:close/>
                <a:moveTo>
                  <a:pt x="508" y="133"/>
                </a:moveTo>
                <a:cubicBezTo>
                  <a:pt x="504" y="132"/>
                  <a:pt x="504" y="132"/>
                  <a:pt x="504" y="132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8" y="136"/>
                  <a:pt x="508" y="136"/>
                  <a:pt x="508" y="136"/>
                </a:cubicBezTo>
                <a:cubicBezTo>
                  <a:pt x="504" y="133"/>
                  <a:pt x="504" y="133"/>
                  <a:pt x="504" y="133"/>
                </a:cubicBezTo>
                <a:lnTo>
                  <a:pt x="508" y="133"/>
                </a:lnTo>
                <a:close/>
                <a:moveTo>
                  <a:pt x="539" y="127"/>
                </a:moveTo>
                <a:cubicBezTo>
                  <a:pt x="542" y="128"/>
                  <a:pt x="544" y="129"/>
                  <a:pt x="538" y="128"/>
                </a:cubicBezTo>
                <a:cubicBezTo>
                  <a:pt x="536" y="126"/>
                  <a:pt x="536" y="126"/>
                  <a:pt x="536" y="126"/>
                </a:cubicBezTo>
                <a:cubicBezTo>
                  <a:pt x="536" y="126"/>
                  <a:pt x="532" y="126"/>
                  <a:pt x="534" y="127"/>
                </a:cubicBezTo>
                <a:cubicBezTo>
                  <a:pt x="517" y="121"/>
                  <a:pt x="536" y="128"/>
                  <a:pt x="528" y="123"/>
                </a:cubicBezTo>
                <a:cubicBezTo>
                  <a:pt x="530" y="126"/>
                  <a:pt x="520" y="122"/>
                  <a:pt x="514" y="120"/>
                </a:cubicBezTo>
                <a:cubicBezTo>
                  <a:pt x="518" y="121"/>
                  <a:pt x="518" y="120"/>
                  <a:pt x="520" y="120"/>
                </a:cubicBezTo>
                <a:cubicBezTo>
                  <a:pt x="521" y="120"/>
                  <a:pt x="522" y="120"/>
                  <a:pt x="524" y="121"/>
                </a:cubicBezTo>
                <a:cubicBezTo>
                  <a:pt x="525" y="121"/>
                  <a:pt x="526" y="121"/>
                  <a:pt x="528" y="122"/>
                </a:cubicBezTo>
                <a:cubicBezTo>
                  <a:pt x="529" y="122"/>
                  <a:pt x="531" y="123"/>
                  <a:pt x="534" y="124"/>
                </a:cubicBezTo>
                <a:cubicBezTo>
                  <a:pt x="532" y="124"/>
                  <a:pt x="536" y="125"/>
                  <a:pt x="539" y="127"/>
                </a:cubicBezTo>
                <a:close/>
                <a:moveTo>
                  <a:pt x="520" y="108"/>
                </a:moveTo>
                <a:cubicBezTo>
                  <a:pt x="520" y="106"/>
                  <a:pt x="520" y="106"/>
                  <a:pt x="520" y="106"/>
                </a:cubicBezTo>
                <a:cubicBezTo>
                  <a:pt x="521" y="108"/>
                  <a:pt x="521" y="108"/>
                  <a:pt x="521" y="108"/>
                </a:cubicBezTo>
                <a:lnTo>
                  <a:pt x="520" y="108"/>
                </a:lnTo>
                <a:close/>
                <a:moveTo>
                  <a:pt x="488" y="61"/>
                </a:moveTo>
                <a:cubicBezTo>
                  <a:pt x="483" y="63"/>
                  <a:pt x="489" y="64"/>
                  <a:pt x="492" y="62"/>
                </a:cubicBezTo>
                <a:cubicBezTo>
                  <a:pt x="490" y="63"/>
                  <a:pt x="489" y="61"/>
                  <a:pt x="488" y="61"/>
                </a:cubicBezTo>
                <a:close/>
                <a:moveTo>
                  <a:pt x="480" y="41"/>
                </a:moveTo>
                <a:cubicBezTo>
                  <a:pt x="481" y="42"/>
                  <a:pt x="476" y="46"/>
                  <a:pt x="482" y="44"/>
                </a:cubicBezTo>
                <a:cubicBezTo>
                  <a:pt x="483" y="41"/>
                  <a:pt x="483" y="41"/>
                  <a:pt x="483" y="41"/>
                </a:cubicBezTo>
                <a:cubicBezTo>
                  <a:pt x="481" y="41"/>
                  <a:pt x="483" y="40"/>
                  <a:pt x="480" y="41"/>
                </a:cubicBezTo>
                <a:close/>
                <a:moveTo>
                  <a:pt x="472" y="28"/>
                </a:moveTo>
                <a:cubicBezTo>
                  <a:pt x="478" y="25"/>
                  <a:pt x="478" y="25"/>
                  <a:pt x="478" y="25"/>
                </a:cubicBezTo>
                <a:cubicBezTo>
                  <a:pt x="477" y="26"/>
                  <a:pt x="477" y="26"/>
                  <a:pt x="477" y="26"/>
                </a:cubicBezTo>
                <a:lnTo>
                  <a:pt x="472" y="28"/>
                </a:lnTo>
                <a:close/>
                <a:moveTo>
                  <a:pt x="466" y="33"/>
                </a:moveTo>
                <a:cubicBezTo>
                  <a:pt x="466" y="33"/>
                  <a:pt x="466" y="31"/>
                  <a:pt x="469" y="30"/>
                </a:cubicBezTo>
                <a:lnTo>
                  <a:pt x="466" y="33"/>
                </a:lnTo>
                <a:close/>
                <a:moveTo>
                  <a:pt x="465" y="16"/>
                </a:moveTo>
                <a:cubicBezTo>
                  <a:pt x="459" y="19"/>
                  <a:pt x="459" y="19"/>
                  <a:pt x="459" y="19"/>
                </a:cubicBezTo>
                <a:cubicBezTo>
                  <a:pt x="459" y="19"/>
                  <a:pt x="459" y="19"/>
                  <a:pt x="459" y="19"/>
                </a:cubicBezTo>
                <a:lnTo>
                  <a:pt x="465" y="16"/>
                </a:lnTo>
                <a:close/>
                <a:moveTo>
                  <a:pt x="469" y="16"/>
                </a:moveTo>
                <a:cubicBezTo>
                  <a:pt x="468" y="17"/>
                  <a:pt x="467" y="17"/>
                  <a:pt x="466" y="18"/>
                </a:cubicBezTo>
                <a:cubicBezTo>
                  <a:pt x="464" y="19"/>
                  <a:pt x="464" y="20"/>
                  <a:pt x="466" y="20"/>
                </a:cubicBezTo>
                <a:cubicBezTo>
                  <a:pt x="469" y="19"/>
                  <a:pt x="467" y="19"/>
                  <a:pt x="467" y="18"/>
                </a:cubicBezTo>
                <a:cubicBezTo>
                  <a:pt x="468" y="18"/>
                  <a:pt x="470" y="18"/>
                  <a:pt x="469" y="20"/>
                </a:cubicBezTo>
                <a:cubicBezTo>
                  <a:pt x="464" y="21"/>
                  <a:pt x="464" y="21"/>
                  <a:pt x="460" y="23"/>
                </a:cubicBezTo>
                <a:cubicBezTo>
                  <a:pt x="456" y="21"/>
                  <a:pt x="462" y="19"/>
                  <a:pt x="466" y="18"/>
                </a:cubicBezTo>
                <a:cubicBezTo>
                  <a:pt x="466" y="17"/>
                  <a:pt x="468" y="17"/>
                  <a:pt x="469" y="16"/>
                </a:cubicBezTo>
                <a:close/>
                <a:moveTo>
                  <a:pt x="474" y="23"/>
                </a:moveTo>
                <a:cubicBezTo>
                  <a:pt x="473" y="23"/>
                  <a:pt x="472" y="23"/>
                  <a:pt x="471" y="24"/>
                </a:cubicBezTo>
                <a:cubicBezTo>
                  <a:pt x="469" y="23"/>
                  <a:pt x="467" y="22"/>
                  <a:pt x="463" y="25"/>
                </a:cubicBezTo>
                <a:cubicBezTo>
                  <a:pt x="464" y="26"/>
                  <a:pt x="464" y="26"/>
                  <a:pt x="464" y="26"/>
                </a:cubicBezTo>
                <a:cubicBezTo>
                  <a:pt x="464" y="26"/>
                  <a:pt x="464" y="26"/>
                  <a:pt x="465" y="25"/>
                </a:cubicBezTo>
                <a:cubicBezTo>
                  <a:pt x="468" y="25"/>
                  <a:pt x="465" y="27"/>
                  <a:pt x="464" y="28"/>
                </a:cubicBezTo>
                <a:cubicBezTo>
                  <a:pt x="466" y="27"/>
                  <a:pt x="468" y="25"/>
                  <a:pt x="471" y="24"/>
                </a:cubicBezTo>
                <a:cubicBezTo>
                  <a:pt x="472" y="24"/>
                  <a:pt x="472" y="24"/>
                  <a:pt x="473" y="24"/>
                </a:cubicBezTo>
                <a:cubicBezTo>
                  <a:pt x="473" y="25"/>
                  <a:pt x="472" y="25"/>
                  <a:pt x="474" y="25"/>
                </a:cubicBezTo>
                <a:cubicBezTo>
                  <a:pt x="475" y="24"/>
                  <a:pt x="475" y="24"/>
                  <a:pt x="475" y="24"/>
                </a:cubicBezTo>
                <a:cubicBezTo>
                  <a:pt x="474" y="24"/>
                  <a:pt x="474" y="24"/>
                  <a:pt x="473" y="24"/>
                </a:cubicBezTo>
                <a:cubicBezTo>
                  <a:pt x="474" y="24"/>
                  <a:pt x="474" y="23"/>
                  <a:pt x="474" y="23"/>
                </a:cubicBezTo>
                <a:close/>
                <a:moveTo>
                  <a:pt x="472" y="13"/>
                </a:moveTo>
                <a:cubicBezTo>
                  <a:pt x="473" y="13"/>
                  <a:pt x="475" y="13"/>
                  <a:pt x="476" y="12"/>
                </a:cubicBezTo>
                <a:cubicBezTo>
                  <a:pt x="477" y="11"/>
                  <a:pt x="477" y="11"/>
                  <a:pt x="477" y="11"/>
                </a:cubicBezTo>
                <a:cubicBezTo>
                  <a:pt x="474" y="10"/>
                  <a:pt x="472" y="12"/>
                  <a:pt x="472" y="13"/>
                </a:cubicBezTo>
                <a:close/>
                <a:moveTo>
                  <a:pt x="489" y="54"/>
                </a:moveTo>
                <a:cubicBezTo>
                  <a:pt x="489" y="54"/>
                  <a:pt x="490" y="56"/>
                  <a:pt x="487" y="58"/>
                </a:cubicBezTo>
                <a:cubicBezTo>
                  <a:pt x="492" y="56"/>
                  <a:pt x="492" y="56"/>
                  <a:pt x="492" y="56"/>
                </a:cubicBezTo>
                <a:cubicBezTo>
                  <a:pt x="491" y="55"/>
                  <a:pt x="494" y="53"/>
                  <a:pt x="496" y="53"/>
                </a:cubicBezTo>
                <a:cubicBezTo>
                  <a:pt x="492" y="53"/>
                  <a:pt x="494" y="51"/>
                  <a:pt x="489" y="54"/>
                </a:cubicBezTo>
                <a:close/>
                <a:moveTo>
                  <a:pt x="518" y="105"/>
                </a:moveTo>
                <a:cubicBezTo>
                  <a:pt x="520" y="104"/>
                  <a:pt x="514" y="102"/>
                  <a:pt x="521" y="101"/>
                </a:cubicBezTo>
                <a:cubicBezTo>
                  <a:pt x="512" y="101"/>
                  <a:pt x="516" y="104"/>
                  <a:pt x="518" y="105"/>
                </a:cubicBezTo>
                <a:close/>
                <a:moveTo>
                  <a:pt x="528" y="105"/>
                </a:moveTo>
                <a:cubicBezTo>
                  <a:pt x="528" y="106"/>
                  <a:pt x="528" y="106"/>
                  <a:pt x="528" y="106"/>
                </a:cubicBezTo>
                <a:cubicBezTo>
                  <a:pt x="527" y="107"/>
                  <a:pt x="520" y="107"/>
                  <a:pt x="524" y="108"/>
                </a:cubicBezTo>
                <a:cubicBezTo>
                  <a:pt x="526" y="108"/>
                  <a:pt x="523" y="107"/>
                  <a:pt x="525" y="107"/>
                </a:cubicBezTo>
                <a:cubicBezTo>
                  <a:pt x="529" y="107"/>
                  <a:pt x="528" y="107"/>
                  <a:pt x="528" y="106"/>
                </a:cubicBezTo>
                <a:cubicBezTo>
                  <a:pt x="528" y="106"/>
                  <a:pt x="528" y="106"/>
                  <a:pt x="528" y="105"/>
                </a:cubicBezTo>
                <a:close/>
                <a:moveTo>
                  <a:pt x="513" y="71"/>
                </a:moveTo>
                <a:cubicBezTo>
                  <a:pt x="514" y="72"/>
                  <a:pt x="514" y="72"/>
                  <a:pt x="514" y="72"/>
                </a:cubicBezTo>
                <a:cubicBezTo>
                  <a:pt x="510" y="75"/>
                  <a:pt x="510" y="75"/>
                  <a:pt x="510" y="75"/>
                </a:cubicBezTo>
                <a:lnTo>
                  <a:pt x="513" y="71"/>
                </a:lnTo>
                <a:close/>
                <a:moveTo>
                  <a:pt x="511" y="55"/>
                </a:moveTo>
                <a:cubicBezTo>
                  <a:pt x="511" y="56"/>
                  <a:pt x="511" y="56"/>
                  <a:pt x="511" y="56"/>
                </a:cubicBezTo>
                <a:cubicBezTo>
                  <a:pt x="510" y="56"/>
                  <a:pt x="510" y="56"/>
                  <a:pt x="510" y="56"/>
                </a:cubicBezTo>
                <a:cubicBezTo>
                  <a:pt x="509" y="57"/>
                  <a:pt x="507" y="57"/>
                  <a:pt x="506" y="58"/>
                </a:cubicBezTo>
                <a:cubicBezTo>
                  <a:pt x="506" y="58"/>
                  <a:pt x="506" y="59"/>
                  <a:pt x="506" y="59"/>
                </a:cubicBezTo>
                <a:cubicBezTo>
                  <a:pt x="506" y="59"/>
                  <a:pt x="506" y="58"/>
                  <a:pt x="506" y="58"/>
                </a:cubicBezTo>
                <a:cubicBezTo>
                  <a:pt x="506" y="57"/>
                  <a:pt x="505" y="56"/>
                  <a:pt x="509" y="54"/>
                </a:cubicBezTo>
                <a:cubicBezTo>
                  <a:pt x="507" y="55"/>
                  <a:pt x="508" y="57"/>
                  <a:pt x="511" y="56"/>
                </a:cubicBezTo>
                <a:lnTo>
                  <a:pt x="511" y="55"/>
                </a:lnTo>
                <a:close/>
                <a:moveTo>
                  <a:pt x="501" y="25"/>
                </a:moveTo>
                <a:cubicBezTo>
                  <a:pt x="500" y="26"/>
                  <a:pt x="499" y="26"/>
                  <a:pt x="502" y="26"/>
                </a:cubicBezTo>
                <a:cubicBezTo>
                  <a:pt x="503" y="25"/>
                  <a:pt x="502" y="24"/>
                  <a:pt x="501" y="25"/>
                </a:cubicBezTo>
                <a:close/>
                <a:moveTo>
                  <a:pt x="519" y="60"/>
                </a:moveTo>
                <a:cubicBezTo>
                  <a:pt x="516" y="61"/>
                  <a:pt x="518" y="62"/>
                  <a:pt x="514" y="63"/>
                </a:cubicBezTo>
                <a:cubicBezTo>
                  <a:pt x="513" y="63"/>
                  <a:pt x="513" y="63"/>
                  <a:pt x="513" y="63"/>
                </a:cubicBezTo>
                <a:cubicBezTo>
                  <a:pt x="515" y="63"/>
                  <a:pt x="507" y="67"/>
                  <a:pt x="512" y="66"/>
                </a:cubicBezTo>
                <a:cubicBezTo>
                  <a:pt x="511" y="66"/>
                  <a:pt x="511" y="66"/>
                  <a:pt x="511" y="66"/>
                </a:cubicBezTo>
                <a:cubicBezTo>
                  <a:pt x="513" y="66"/>
                  <a:pt x="515" y="62"/>
                  <a:pt x="518" y="62"/>
                </a:cubicBezTo>
                <a:cubicBezTo>
                  <a:pt x="519" y="63"/>
                  <a:pt x="521" y="60"/>
                  <a:pt x="519" y="60"/>
                </a:cubicBezTo>
                <a:close/>
                <a:moveTo>
                  <a:pt x="507" y="19"/>
                </a:moveTo>
                <a:cubicBezTo>
                  <a:pt x="507" y="21"/>
                  <a:pt x="500" y="23"/>
                  <a:pt x="504" y="24"/>
                </a:cubicBezTo>
                <a:cubicBezTo>
                  <a:pt x="504" y="22"/>
                  <a:pt x="511" y="19"/>
                  <a:pt x="507" y="19"/>
                </a:cubicBezTo>
                <a:close/>
                <a:moveTo>
                  <a:pt x="524" y="45"/>
                </a:moveTo>
                <a:cubicBezTo>
                  <a:pt x="525" y="45"/>
                  <a:pt x="525" y="45"/>
                  <a:pt x="525" y="45"/>
                </a:cubicBezTo>
                <a:cubicBezTo>
                  <a:pt x="524" y="47"/>
                  <a:pt x="524" y="47"/>
                  <a:pt x="524" y="47"/>
                </a:cubicBezTo>
                <a:cubicBezTo>
                  <a:pt x="523" y="47"/>
                  <a:pt x="523" y="47"/>
                  <a:pt x="523" y="47"/>
                </a:cubicBezTo>
                <a:lnTo>
                  <a:pt x="524" y="45"/>
                </a:lnTo>
                <a:close/>
                <a:moveTo>
                  <a:pt x="467" y="35"/>
                </a:moveTo>
                <a:cubicBezTo>
                  <a:pt x="466" y="35"/>
                  <a:pt x="466" y="36"/>
                  <a:pt x="467" y="36"/>
                </a:cubicBezTo>
                <a:cubicBezTo>
                  <a:pt x="467" y="36"/>
                  <a:pt x="467" y="35"/>
                  <a:pt x="467" y="35"/>
                </a:cubicBezTo>
                <a:close/>
                <a:moveTo>
                  <a:pt x="501" y="109"/>
                </a:moveTo>
                <a:cubicBezTo>
                  <a:pt x="500" y="108"/>
                  <a:pt x="499" y="108"/>
                  <a:pt x="498" y="108"/>
                </a:cubicBezTo>
                <a:cubicBezTo>
                  <a:pt x="499" y="108"/>
                  <a:pt x="500" y="108"/>
                  <a:pt x="501" y="109"/>
                </a:cubicBezTo>
                <a:close/>
                <a:moveTo>
                  <a:pt x="496" y="109"/>
                </a:moveTo>
                <a:cubicBezTo>
                  <a:pt x="496" y="109"/>
                  <a:pt x="496" y="109"/>
                  <a:pt x="496" y="109"/>
                </a:cubicBezTo>
                <a:cubicBezTo>
                  <a:pt x="496" y="109"/>
                  <a:pt x="496" y="109"/>
                  <a:pt x="496" y="109"/>
                </a:cubicBezTo>
                <a:close/>
                <a:moveTo>
                  <a:pt x="429" y="155"/>
                </a:moveTo>
                <a:cubicBezTo>
                  <a:pt x="428" y="155"/>
                  <a:pt x="425" y="152"/>
                  <a:pt x="428" y="156"/>
                </a:cubicBezTo>
                <a:cubicBezTo>
                  <a:pt x="429" y="158"/>
                  <a:pt x="428" y="155"/>
                  <a:pt x="429" y="155"/>
                </a:cubicBezTo>
                <a:close/>
                <a:moveTo>
                  <a:pt x="433" y="159"/>
                </a:moveTo>
                <a:cubicBezTo>
                  <a:pt x="434" y="159"/>
                  <a:pt x="435" y="160"/>
                  <a:pt x="436" y="161"/>
                </a:cubicBezTo>
                <a:cubicBezTo>
                  <a:pt x="434" y="159"/>
                  <a:pt x="434" y="159"/>
                  <a:pt x="433" y="159"/>
                </a:cubicBezTo>
                <a:close/>
                <a:moveTo>
                  <a:pt x="433" y="159"/>
                </a:moveTo>
                <a:cubicBezTo>
                  <a:pt x="432" y="159"/>
                  <a:pt x="432" y="160"/>
                  <a:pt x="431" y="161"/>
                </a:cubicBezTo>
                <a:cubicBezTo>
                  <a:pt x="433" y="162"/>
                  <a:pt x="433" y="160"/>
                  <a:pt x="433" y="159"/>
                </a:cubicBezTo>
                <a:close/>
                <a:moveTo>
                  <a:pt x="442" y="148"/>
                </a:moveTo>
                <a:cubicBezTo>
                  <a:pt x="443" y="150"/>
                  <a:pt x="447" y="151"/>
                  <a:pt x="445" y="155"/>
                </a:cubicBezTo>
                <a:cubicBezTo>
                  <a:pt x="445" y="155"/>
                  <a:pt x="446" y="153"/>
                  <a:pt x="448" y="155"/>
                </a:cubicBezTo>
                <a:cubicBezTo>
                  <a:pt x="445" y="151"/>
                  <a:pt x="444" y="148"/>
                  <a:pt x="442" y="148"/>
                </a:cubicBezTo>
                <a:close/>
                <a:moveTo>
                  <a:pt x="452" y="156"/>
                </a:moveTo>
                <a:cubicBezTo>
                  <a:pt x="452" y="155"/>
                  <a:pt x="452" y="155"/>
                  <a:pt x="453" y="155"/>
                </a:cubicBezTo>
                <a:cubicBezTo>
                  <a:pt x="452" y="155"/>
                  <a:pt x="452" y="155"/>
                  <a:pt x="452" y="156"/>
                </a:cubicBezTo>
                <a:close/>
                <a:moveTo>
                  <a:pt x="453" y="155"/>
                </a:moveTo>
                <a:cubicBezTo>
                  <a:pt x="454" y="155"/>
                  <a:pt x="457" y="160"/>
                  <a:pt x="457" y="157"/>
                </a:cubicBezTo>
                <a:cubicBezTo>
                  <a:pt x="456" y="155"/>
                  <a:pt x="454" y="152"/>
                  <a:pt x="453" y="152"/>
                </a:cubicBezTo>
                <a:cubicBezTo>
                  <a:pt x="454" y="155"/>
                  <a:pt x="453" y="155"/>
                  <a:pt x="453" y="155"/>
                </a:cubicBezTo>
                <a:close/>
                <a:moveTo>
                  <a:pt x="480" y="123"/>
                </a:moveTo>
                <a:cubicBezTo>
                  <a:pt x="479" y="124"/>
                  <a:pt x="479" y="124"/>
                  <a:pt x="479" y="124"/>
                </a:cubicBezTo>
                <a:cubicBezTo>
                  <a:pt x="480" y="125"/>
                  <a:pt x="480" y="125"/>
                  <a:pt x="480" y="125"/>
                </a:cubicBezTo>
                <a:cubicBezTo>
                  <a:pt x="480" y="125"/>
                  <a:pt x="481" y="124"/>
                  <a:pt x="480" y="123"/>
                </a:cubicBezTo>
                <a:close/>
                <a:moveTo>
                  <a:pt x="491" y="134"/>
                </a:moveTo>
                <a:cubicBezTo>
                  <a:pt x="488" y="129"/>
                  <a:pt x="488" y="129"/>
                  <a:pt x="488" y="129"/>
                </a:cubicBezTo>
                <a:cubicBezTo>
                  <a:pt x="487" y="128"/>
                  <a:pt x="490" y="132"/>
                  <a:pt x="489" y="132"/>
                </a:cubicBezTo>
                <a:cubicBezTo>
                  <a:pt x="489" y="133"/>
                  <a:pt x="490" y="134"/>
                  <a:pt x="491" y="134"/>
                </a:cubicBezTo>
                <a:close/>
                <a:moveTo>
                  <a:pt x="504" y="160"/>
                </a:moveTo>
                <a:cubicBezTo>
                  <a:pt x="504" y="160"/>
                  <a:pt x="504" y="160"/>
                  <a:pt x="503" y="160"/>
                </a:cubicBezTo>
                <a:cubicBezTo>
                  <a:pt x="504" y="160"/>
                  <a:pt x="504" y="160"/>
                  <a:pt x="504" y="160"/>
                </a:cubicBezTo>
                <a:close/>
                <a:moveTo>
                  <a:pt x="484" y="120"/>
                </a:moveTo>
                <a:cubicBezTo>
                  <a:pt x="486" y="122"/>
                  <a:pt x="487" y="124"/>
                  <a:pt x="489" y="125"/>
                </a:cubicBezTo>
                <a:cubicBezTo>
                  <a:pt x="490" y="126"/>
                  <a:pt x="486" y="121"/>
                  <a:pt x="484" y="120"/>
                </a:cubicBezTo>
                <a:close/>
                <a:moveTo>
                  <a:pt x="489" y="120"/>
                </a:moveTo>
                <a:cubicBezTo>
                  <a:pt x="488" y="120"/>
                  <a:pt x="487" y="120"/>
                  <a:pt x="486" y="119"/>
                </a:cubicBezTo>
                <a:cubicBezTo>
                  <a:pt x="488" y="121"/>
                  <a:pt x="488" y="121"/>
                  <a:pt x="488" y="121"/>
                </a:cubicBezTo>
                <a:lnTo>
                  <a:pt x="489" y="120"/>
                </a:lnTo>
                <a:close/>
                <a:moveTo>
                  <a:pt x="496" y="122"/>
                </a:moveTo>
                <a:cubicBezTo>
                  <a:pt x="494" y="121"/>
                  <a:pt x="494" y="121"/>
                  <a:pt x="494" y="121"/>
                </a:cubicBezTo>
                <a:cubicBezTo>
                  <a:pt x="495" y="122"/>
                  <a:pt x="495" y="122"/>
                  <a:pt x="495" y="122"/>
                </a:cubicBezTo>
                <a:lnTo>
                  <a:pt x="496" y="122"/>
                </a:lnTo>
                <a:close/>
                <a:moveTo>
                  <a:pt x="501" y="90"/>
                </a:moveTo>
                <a:cubicBezTo>
                  <a:pt x="500" y="90"/>
                  <a:pt x="500" y="86"/>
                  <a:pt x="495" y="89"/>
                </a:cubicBezTo>
                <a:cubicBezTo>
                  <a:pt x="502" y="87"/>
                  <a:pt x="495" y="93"/>
                  <a:pt x="501" y="90"/>
                </a:cubicBezTo>
                <a:close/>
                <a:moveTo>
                  <a:pt x="470" y="41"/>
                </a:moveTo>
                <a:cubicBezTo>
                  <a:pt x="471" y="38"/>
                  <a:pt x="471" y="38"/>
                  <a:pt x="471" y="38"/>
                </a:cubicBezTo>
                <a:cubicBezTo>
                  <a:pt x="470" y="40"/>
                  <a:pt x="467" y="40"/>
                  <a:pt x="470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0" name="Picture 7" descr="https://www.play.cz/wp-content/uploads/2015/02/dirigent.pn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106" y="1833550"/>
            <a:ext cx="788947" cy="6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Умножение 66"/>
          <p:cNvSpPr/>
          <p:nvPr/>
        </p:nvSpPr>
        <p:spPr>
          <a:xfrm rot="5082306">
            <a:off x="4873088" y="3474063"/>
            <a:ext cx="325053" cy="75894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Умножение 67"/>
          <p:cNvSpPr/>
          <p:nvPr/>
        </p:nvSpPr>
        <p:spPr>
          <a:xfrm rot="20809900">
            <a:off x="3810959" y="3593830"/>
            <a:ext cx="433404" cy="5692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Умножение 68"/>
          <p:cNvSpPr/>
          <p:nvPr/>
        </p:nvSpPr>
        <p:spPr>
          <a:xfrm rot="904591">
            <a:off x="3429568" y="3130366"/>
            <a:ext cx="433404" cy="5692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Умножение 72"/>
          <p:cNvSpPr/>
          <p:nvPr/>
        </p:nvSpPr>
        <p:spPr>
          <a:xfrm rot="570352">
            <a:off x="5243737" y="2900239"/>
            <a:ext cx="433404" cy="5692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Умножение 73"/>
          <p:cNvSpPr/>
          <p:nvPr/>
        </p:nvSpPr>
        <p:spPr>
          <a:xfrm rot="570352">
            <a:off x="5232974" y="4038181"/>
            <a:ext cx="433404" cy="5692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множение 36"/>
          <p:cNvSpPr>
            <a:spLocks noChangeAspect="1"/>
          </p:cNvSpPr>
          <p:nvPr/>
        </p:nvSpPr>
        <p:spPr>
          <a:xfrm rot="21600000">
            <a:off x="4151104" y="1850640"/>
            <a:ext cx="555070" cy="729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76" name="Умножение 75"/>
          <p:cNvSpPr>
            <a:spLocks noChangeAspect="1"/>
          </p:cNvSpPr>
          <p:nvPr/>
        </p:nvSpPr>
        <p:spPr>
          <a:xfrm rot="21600000">
            <a:off x="4257442" y="2932945"/>
            <a:ext cx="555070" cy="729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07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Патогенез ВИЧ-инфекции =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поражение иммунной системы</a:t>
            </a:r>
          </a:p>
        </p:txBody>
      </p:sp>
      <p:pic>
        <p:nvPicPr>
          <p:cNvPr id="4098" name="Picture 2" descr="T Lymphocyte, T Cells, TE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146" y="2732629"/>
            <a:ext cx="1976031" cy="11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8" descr="https://technical.sanguinebio.com/wp-content/uploads/2013/03/Natural_killer_cells.jpg"/>
          <p:cNvSpPr>
            <a:spLocks noChangeAspect="1" noChangeArrowheads="1"/>
          </p:cNvSpPr>
          <p:nvPr/>
        </p:nvSpPr>
        <p:spPr bwMode="auto">
          <a:xfrm>
            <a:off x="307975" y="86320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32" name="Picture 36" descr="Macrophage (SEM)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9435" y="3113329"/>
            <a:ext cx="1338199" cy="6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3" name="Picture 37" descr="H:\МОИ ДОКУМЕНТЫ_2015_НОЯБРЬ\30_ПРЕЗЕНТАЦИИ\ОБРАЗЦЫ\Картинки_Элементы презентации\HIV\Натуральный киллер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6902" y="2856798"/>
            <a:ext cx="1249765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9" name="Picture 43" descr="http://www.transferfaktory.ru/cont/img/t-limfocit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4886" y="3976124"/>
            <a:ext cx="1126879" cy="6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Freeform 18"/>
          <p:cNvSpPr>
            <a:spLocks noChangeAspect="1" noEditPoints="1"/>
          </p:cNvSpPr>
          <p:nvPr/>
        </p:nvSpPr>
        <p:spPr bwMode="auto">
          <a:xfrm rot="5642686">
            <a:off x="4734238" y="3795148"/>
            <a:ext cx="559506" cy="230655"/>
          </a:xfrm>
          <a:custGeom>
            <a:avLst/>
            <a:gdLst>
              <a:gd name="T0" fmla="*/ 266 w 578"/>
              <a:gd name="T1" fmla="*/ 80 h 179"/>
              <a:gd name="T2" fmla="*/ 212 w 578"/>
              <a:gd name="T3" fmla="*/ 39 h 179"/>
              <a:gd name="T4" fmla="*/ 51 w 578"/>
              <a:gd name="T5" fmla="*/ 101 h 179"/>
              <a:gd name="T6" fmla="*/ 204 w 578"/>
              <a:gd name="T7" fmla="*/ 36 h 179"/>
              <a:gd name="T8" fmla="*/ 277 w 578"/>
              <a:gd name="T9" fmla="*/ 48 h 179"/>
              <a:gd name="T10" fmla="*/ 376 w 578"/>
              <a:gd name="T11" fmla="*/ 58 h 179"/>
              <a:gd name="T12" fmla="*/ 464 w 578"/>
              <a:gd name="T13" fmla="*/ 100 h 179"/>
              <a:gd name="T14" fmla="*/ 386 w 578"/>
              <a:gd name="T15" fmla="*/ 94 h 179"/>
              <a:gd name="T16" fmla="*/ 328 w 578"/>
              <a:gd name="T17" fmla="*/ 96 h 179"/>
              <a:gd name="T18" fmla="*/ 277 w 578"/>
              <a:gd name="T19" fmla="*/ 93 h 179"/>
              <a:gd name="T20" fmla="*/ 244 w 578"/>
              <a:gd name="T21" fmla="*/ 91 h 179"/>
              <a:gd name="T22" fmla="*/ 156 w 578"/>
              <a:gd name="T23" fmla="*/ 81 h 179"/>
              <a:gd name="T24" fmla="*/ 73 w 578"/>
              <a:gd name="T25" fmla="*/ 90 h 179"/>
              <a:gd name="T26" fmla="*/ 22 w 578"/>
              <a:gd name="T27" fmla="*/ 121 h 179"/>
              <a:gd name="T28" fmla="*/ 17 w 578"/>
              <a:gd name="T29" fmla="*/ 76 h 179"/>
              <a:gd name="T30" fmla="*/ 90 w 578"/>
              <a:gd name="T31" fmla="*/ 45 h 179"/>
              <a:gd name="T32" fmla="*/ 179 w 578"/>
              <a:gd name="T33" fmla="*/ 79 h 179"/>
              <a:gd name="T34" fmla="*/ 170 w 578"/>
              <a:gd name="T35" fmla="*/ 56 h 179"/>
              <a:gd name="T36" fmla="*/ 303 w 578"/>
              <a:gd name="T37" fmla="*/ 55 h 179"/>
              <a:gd name="T38" fmla="*/ 404 w 578"/>
              <a:gd name="T39" fmla="*/ 83 h 179"/>
              <a:gd name="T40" fmla="*/ 324 w 578"/>
              <a:gd name="T41" fmla="*/ 82 h 179"/>
              <a:gd name="T42" fmla="*/ 219 w 578"/>
              <a:gd name="T43" fmla="*/ 71 h 179"/>
              <a:gd name="T44" fmla="*/ 25 w 578"/>
              <a:gd name="T45" fmla="*/ 95 h 179"/>
              <a:gd name="T46" fmla="*/ 39 w 578"/>
              <a:gd name="T47" fmla="*/ 89 h 179"/>
              <a:gd name="T48" fmla="*/ 150 w 578"/>
              <a:gd name="T49" fmla="*/ 60 h 179"/>
              <a:gd name="T50" fmla="*/ 141 w 578"/>
              <a:gd name="T51" fmla="*/ 60 h 179"/>
              <a:gd name="T52" fmla="*/ 230 w 578"/>
              <a:gd name="T53" fmla="*/ 93 h 179"/>
              <a:gd name="T54" fmla="*/ 424 w 578"/>
              <a:gd name="T55" fmla="*/ 89 h 179"/>
              <a:gd name="T56" fmla="*/ 323 w 578"/>
              <a:gd name="T57" fmla="*/ 100 h 179"/>
              <a:gd name="T58" fmla="*/ 427 w 578"/>
              <a:gd name="T59" fmla="*/ 177 h 179"/>
              <a:gd name="T60" fmla="*/ 500 w 578"/>
              <a:gd name="T61" fmla="*/ 119 h 179"/>
              <a:gd name="T62" fmla="*/ 523 w 578"/>
              <a:gd name="T63" fmla="*/ 124 h 179"/>
              <a:gd name="T64" fmla="*/ 520 w 578"/>
              <a:gd name="T65" fmla="*/ 39 h 179"/>
              <a:gd name="T66" fmla="*/ 534 w 578"/>
              <a:gd name="T67" fmla="*/ 76 h 179"/>
              <a:gd name="T68" fmla="*/ 573 w 578"/>
              <a:gd name="T69" fmla="*/ 123 h 179"/>
              <a:gd name="T70" fmla="*/ 549 w 578"/>
              <a:gd name="T71" fmla="*/ 152 h 179"/>
              <a:gd name="T72" fmla="*/ 461 w 578"/>
              <a:gd name="T73" fmla="*/ 162 h 179"/>
              <a:gd name="T74" fmla="*/ 439 w 578"/>
              <a:gd name="T75" fmla="*/ 166 h 179"/>
              <a:gd name="T76" fmla="*/ 477 w 578"/>
              <a:gd name="T77" fmla="*/ 147 h 179"/>
              <a:gd name="T78" fmla="*/ 493 w 578"/>
              <a:gd name="T79" fmla="*/ 129 h 179"/>
              <a:gd name="T80" fmla="*/ 500 w 578"/>
              <a:gd name="T81" fmla="*/ 119 h 179"/>
              <a:gd name="T82" fmla="*/ 509 w 578"/>
              <a:gd name="T83" fmla="*/ 117 h 179"/>
              <a:gd name="T84" fmla="*/ 496 w 578"/>
              <a:gd name="T85" fmla="*/ 105 h 179"/>
              <a:gd name="T86" fmla="*/ 487 w 578"/>
              <a:gd name="T87" fmla="*/ 74 h 179"/>
              <a:gd name="T88" fmla="*/ 469 w 578"/>
              <a:gd name="T89" fmla="*/ 36 h 179"/>
              <a:gd name="T90" fmla="*/ 440 w 578"/>
              <a:gd name="T91" fmla="*/ 8 h 179"/>
              <a:gd name="T92" fmla="*/ 500 w 578"/>
              <a:gd name="T93" fmla="*/ 9 h 179"/>
              <a:gd name="T94" fmla="*/ 552 w 578"/>
              <a:gd name="T95" fmla="*/ 103 h 179"/>
              <a:gd name="T96" fmla="*/ 540 w 578"/>
              <a:gd name="T97" fmla="*/ 98 h 179"/>
              <a:gd name="T98" fmla="*/ 521 w 578"/>
              <a:gd name="T99" fmla="*/ 78 h 179"/>
              <a:gd name="T100" fmla="*/ 513 w 578"/>
              <a:gd name="T101" fmla="*/ 155 h 179"/>
              <a:gd name="T102" fmla="*/ 486 w 578"/>
              <a:gd name="T103" fmla="*/ 154 h 179"/>
              <a:gd name="T104" fmla="*/ 504 w 578"/>
              <a:gd name="T105" fmla="*/ 133 h 179"/>
              <a:gd name="T106" fmla="*/ 520 w 578"/>
              <a:gd name="T107" fmla="*/ 108 h 179"/>
              <a:gd name="T108" fmla="*/ 469 w 578"/>
              <a:gd name="T109" fmla="*/ 16 h 179"/>
              <a:gd name="T110" fmla="*/ 474 w 578"/>
              <a:gd name="T111" fmla="*/ 23 h 179"/>
              <a:gd name="T112" fmla="*/ 513 w 578"/>
              <a:gd name="T113" fmla="*/ 71 h 179"/>
              <a:gd name="T114" fmla="*/ 512 w 578"/>
              <a:gd name="T115" fmla="*/ 66 h 179"/>
              <a:gd name="T116" fmla="*/ 496 w 578"/>
              <a:gd name="T117" fmla="*/ 109 h 179"/>
              <a:gd name="T118" fmla="*/ 457 w 578"/>
              <a:gd name="T119" fmla="*/ 157 h 179"/>
              <a:gd name="T120" fmla="*/ 488 w 578"/>
              <a:gd name="T121" fmla="*/ 121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8" h="179">
                <a:moveTo>
                  <a:pt x="484" y="109"/>
                </a:moveTo>
                <a:cubicBezTo>
                  <a:pt x="484" y="110"/>
                  <a:pt x="484" y="110"/>
                  <a:pt x="484" y="110"/>
                </a:cubicBezTo>
                <a:cubicBezTo>
                  <a:pt x="483" y="110"/>
                  <a:pt x="483" y="110"/>
                  <a:pt x="484" y="109"/>
                </a:cubicBezTo>
                <a:close/>
                <a:moveTo>
                  <a:pt x="484" y="110"/>
                </a:moveTo>
                <a:cubicBezTo>
                  <a:pt x="486" y="114"/>
                  <a:pt x="491" y="116"/>
                  <a:pt x="494" y="118"/>
                </a:cubicBezTo>
                <a:cubicBezTo>
                  <a:pt x="496" y="111"/>
                  <a:pt x="487" y="111"/>
                  <a:pt x="484" y="110"/>
                </a:cubicBezTo>
                <a:close/>
                <a:moveTo>
                  <a:pt x="491" y="102"/>
                </a:moveTo>
                <a:cubicBezTo>
                  <a:pt x="488" y="99"/>
                  <a:pt x="488" y="99"/>
                  <a:pt x="488" y="99"/>
                </a:cubicBezTo>
                <a:cubicBezTo>
                  <a:pt x="489" y="100"/>
                  <a:pt x="488" y="103"/>
                  <a:pt x="491" y="102"/>
                </a:cubicBezTo>
                <a:close/>
                <a:moveTo>
                  <a:pt x="484" y="104"/>
                </a:moveTo>
                <a:cubicBezTo>
                  <a:pt x="485" y="108"/>
                  <a:pt x="485" y="108"/>
                  <a:pt x="485" y="108"/>
                </a:cubicBezTo>
                <a:cubicBezTo>
                  <a:pt x="486" y="105"/>
                  <a:pt x="486" y="105"/>
                  <a:pt x="486" y="105"/>
                </a:cubicBezTo>
                <a:lnTo>
                  <a:pt x="484" y="104"/>
                </a:lnTo>
                <a:close/>
                <a:moveTo>
                  <a:pt x="277" y="97"/>
                </a:moveTo>
                <a:cubicBezTo>
                  <a:pt x="277" y="96"/>
                  <a:pt x="277" y="94"/>
                  <a:pt x="277" y="93"/>
                </a:cubicBezTo>
                <a:lnTo>
                  <a:pt x="277" y="97"/>
                </a:lnTo>
                <a:close/>
                <a:moveTo>
                  <a:pt x="266" y="80"/>
                </a:moveTo>
                <a:cubicBezTo>
                  <a:pt x="267" y="80"/>
                  <a:pt x="267" y="81"/>
                  <a:pt x="268" y="81"/>
                </a:cubicBezTo>
                <a:cubicBezTo>
                  <a:pt x="267" y="80"/>
                  <a:pt x="267" y="80"/>
                  <a:pt x="266" y="80"/>
                </a:cubicBezTo>
                <a:close/>
                <a:moveTo>
                  <a:pt x="284" y="93"/>
                </a:moveTo>
                <a:cubicBezTo>
                  <a:pt x="286" y="93"/>
                  <a:pt x="286" y="93"/>
                  <a:pt x="286" y="93"/>
                </a:cubicBezTo>
                <a:cubicBezTo>
                  <a:pt x="285" y="93"/>
                  <a:pt x="284" y="93"/>
                  <a:pt x="284" y="93"/>
                </a:cubicBezTo>
                <a:close/>
                <a:moveTo>
                  <a:pt x="394" y="100"/>
                </a:moveTo>
                <a:cubicBezTo>
                  <a:pt x="393" y="99"/>
                  <a:pt x="391" y="97"/>
                  <a:pt x="390" y="95"/>
                </a:cubicBezTo>
                <a:cubicBezTo>
                  <a:pt x="391" y="97"/>
                  <a:pt x="390" y="101"/>
                  <a:pt x="394" y="100"/>
                </a:cubicBezTo>
                <a:close/>
                <a:moveTo>
                  <a:pt x="225" y="44"/>
                </a:moveTo>
                <a:cubicBezTo>
                  <a:pt x="225" y="42"/>
                  <a:pt x="225" y="42"/>
                  <a:pt x="225" y="42"/>
                </a:cubicBezTo>
                <a:cubicBezTo>
                  <a:pt x="224" y="42"/>
                  <a:pt x="224" y="43"/>
                  <a:pt x="225" y="44"/>
                </a:cubicBezTo>
                <a:close/>
                <a:moveTo>
                  <a:pt x="267" y="49"/>
                </a:moveTo>
                <a:cubicBezTo>
                  <a:pt x="267" y="49"/>
                  <a:pt x="267" y="49"/>
                  <a:pt x="267" y="49"/>
                </a:cubicBezTo>
                <a:cubicBezTo>
                  <a:pt x="267" y="48"/>
                  <a:pt x="268" y="48"/>
                  <a:pt x="268" y="46"/>
                </a:cubicBezTo>
                <a:lnTo>
                  <a:pt x="267" y="49"/>
                </a:lnTo>
                <a:close/>
                <a:moveTo>
                  <a:pt x="294" y="90"/>
                </a:moveTo>
                <a:cubicBezTo>
                  <a:pt x="293" y="89"/>
                  <a:pt x="293" y="89"/>
                  <a:pt x="293" y="89"/>
                </a:cubicBezTo>
                <a:cubicBezTo>
                  <a:pt x="292" y="89"/>
                  <a:pt x="292" y="89"/>
                  <a:pt x="292" y="89"/>
                </a:cubicBezTo>
                <a:cubicBezTo>
                  <a:pt x="293" y="90"/>
                  <a:pt x="293" y="90"/>
                  <a:pt x="294" y="90"/>
                </a:cubicBezTo>
                <a:close/>
                <a:moveTo>
                  <a:pt x="210" y="34"/>
                </a:moveTo>
                <a:cubicBezTo>
                  <a:pt x="210" y="36"/>
                  <a:pt x="211" y="38"/>
                  <a:pt x="212" y="39"/>
                </a:cubicBezTo>
                <a:cubicBezTo>
                  <a:pt x="212" y="37"/>
                  <a:pt x="211" y="35"/>
                  <a:pt x="210" y="34"/>
                </a:cubicBezTo>
                <a:close/>
                <a:moveTo>
                  <a:pt x="266" y="80"/>
                </a:move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lose/>
                <a:moveTo>
                  <a:pt x="279" y="48"/>
                </a:moveTo>
                <a:cubicBezTo>
                  <a:pt x="280" y="49"/>
                  <a:pt x="281" y="49"/>
                  <a:pt x="281" y="49"/>
                </a:cubicBezTo>
                <a:cubicBezTo>
                  <a:pt x="281" y="48"/>
                  <a:pt x="280" y="48"/>
                  <a:pt x="279" y="48"/>
                </a:cubicBezTo>
                <a:close/>
                <a:moveTo>
                  <a:pt x="389" y="93"/>
                </a:moveTo>
                <a:cubicBezTo>
                  <a:pt x="390" y="95"/>
                  <a:pt x="390" y="95"/>
                  <a:pt x="390" y="95"/>
                </a:cubicBezTo>
                <a:cubicBezTo>
                  <a:pt x="390" y="94"/>
                  <a:pt x="390" y="93"/>
                  <a:pt x="389" y="93"/>
                </a:cubicBezTo>
                <a:close/>
                <a:moveTo>
                  <a:pt x="471" y="106"/>
                </a:moveTo>
                <a:cubicBezTo>
                  <a:pt x="471" y="108"/>
                  <a:pt x="470" y="109"/>
                  <a:pt x="472" y="110"/>
                </a:cubicBezTo>
                <a:cubicBezTo>
                  <a:pt x="472" y="108"/>
                  <a:pt x="471" y="107"/>
                  <a:pt x="471" y="106"/>
                </a:cubicBezTo>
                <a:close/>
                <a:moveTo>
                  <a:pt x="5" y="110"/>
                </a:moveTo>
                <a:cubicBezTo>
                  <a:pt x="5" y="110"/>
                  <a:pt x="5" y="110"/>
                  <a:pt x="5" y="110"/>
                </a:cubicBezTo>
                <a:cubicBezTo>
                  <a:pt x="5" y="110"/>
                  <a:pt x="5" y="110"/>
                  <a:pt x="5" y="110"/>
                </a:cubicBezTo>
                <a:close/>
                <a:moveTo>
                  <a:pt x="52" y="103"/>
                </a:moveTo>
                <a:cubicBezTo>
                  <a:pt x="51" y="102"/>
                  <a:pt x="51" y="102"/>
                  <a:pt x="51" y="101"/>
                </a:cubicBezTo>
                <a:cubicBezTo>
                  <a:pt x="51" y="103"/>
                  <a:pt x="51" y="104"/>
                  <a:pt x="52" y="103"/>
                </a:cubicBezTo>
                <a:close/>
                <a:moveTo>
                  <a:pt x="87" y="38"/>
                </a:moveTo>
                <a:cubicBezTo>
                  <a:pt x="96" y="43"/>
                  <a:pt x="96" y="43"/>
                  <a:pt x="96" y="43"/>
                </a:cubicBezTo>
                <a:cubicBezTo>
                  <a:pt x="96" y="41"/>
                  <a:pt x="100" y="39"/>
                  <a:pt x="97" y="37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15" y="31"/>
                  <a:pt x="128" y="52"/>
                  <a:pt x="141" y="38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150" y="43"/>
                  <a:pt x="150" y="43"/>
                  <a:pt x="150" y="43"/>
                </a:cubicBezTo>
                <a:cubicBezTo>
                  <a:pt x="151" y="43"/>
                  <a:pt x="151" y="37"/>
                  <a:pt x="154" y="35"/>
                </a:cubicBezTo>
                <a:cubicBezTo>
                  <a:pt x="153" y="41"/>
                  <a:pt x="159" y="36"/>
                  <a:pt x="160" y="41"/>
                </a:cubicBezTo>
                <a:cubicBezTo>
                  <a:pt x="162" y="38"/>
                  <a:pt x="160" y="37"/>
                  <a:pt x="159" y="35"/>
                </a:cubicBezTo>
                <a:cubicBezTo>
                  <a:pt x="167" y="29"/>
                  <a:pt x="174" y="38"/>
                  <a:pt x="182" y="34"/>
                </a:cubicBezTo>
                <a:cubicBezTo>
                  <a:pt x="174" y="42"/>
                  <a:pt x="174" y="40"/>
                  <a:pt x="168" y="43"/>
                </a:cubicBezTo>
                <a:cubicBezTo>
                  <a:pt x="175" y="46"/>
                  <a:pt x="176" y="40"/>
                  <a:pt x="184" y="42"/>
                </a:cubicBezTo>
                <a:cubicBezTo>
                  <a:pt x="180" y="40"/>
                  <a:pt x="180" y="40"/>
                  <a:pt x="180" y="40"/>
                </a:cubicBezTo>
                <a:cubicBezTo>
                  <a:pt x="184" y="31"/>
                  <a:pt x="192" y="44"/>
                  <a:pt x="193" y="35"/>
                </a:cubicBezTo>
                <a:cubicBezTo>
                  <a:pt x="197" y="36"/>
                  <a:pt x="201" y="45"/>
                  <a:pt x="206" y="44"/>
                </a:cubicBezTo>
                <a:cubicBezTo>
                  <a:pt x="204" y="36"/>
                  <a:pt x="204" y="36"/>
                  <a:pt x="204" y="36"/>
                </a:cubicBezTo>
                <a:cubicBezTo>
                  <a:pt x="209" y="35"/>
                  <a:pt x="209" y="35"/>
                  <a:pt x="209" y="35"/>
                </a:cubicBezTo>
                <a:cubicBezTo>
                  <a:pt x="209" y="41"/>
                  <a:pt x="209" y="41"/>
                  <a:pt x="209" y="41"/>
                </a:cubicBezTo>
                <a:cubicBezTo>
                  <a:pt x="211" y="41"/>
                  <a:pt x="211" y="40"/>
                  <a:pt x="212" y="39"/>
                </a:cubicBezTo>
                <a:cubicBezTo>
                  <a:pt x="215" y="45"/>
                  <a:pt x="220" y="42"/>
                  <a:pt x="224" y="47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5"/>
                  <a:pt x="226" y="45"/>
                  <a:pt x="226" y="46"/>
                </a:cubicBezTo>
                <a:cubicBezTo>
                  <a:pt x="227" y="41"/>
                  <a:pt x="230" y="43"/>
                  <a:pt x="231" y="39"/>
                </a:cubicBezTo>
                <a:cubicBezTo>
                  <a:pt x="229" y="37"/>
                  <a:pt x="226" y="35"/>
                  <a:pt x="226" y="38"/>
                </a:cubicBezTo>
                <a:cubicBezTo>
                  <a:pt x="222" y="32"/>
                  <a:pt x="231" y="35"/>
                  <a:pt x="233" y="35"/>
                </a:cubicBezTo>
                <a:cubicBezTo>
                  <a:pt x="230" y="37"/>
                  <a:pt x="234" y="38"/>
                  <a:pt x="235" y="39"/>
                </a:cubicBezTo>
                <a:cubicBezTo>
                  <a:pt x="236" y="39"/>
                  <a:pt x="235" y="38"/>
                  <a:pt x="235" y="37"/>
                </a:cubicBezTo>
                <a:cubicBezTo>
                  <a:pt x="240" y="34"/>
                  <a:pt x="241" y="48"/>
                  <a:pt x="244" y="39"/>
                </a:cubicBezTo>
                <a:cubicBezTo>
                  <a:pt x="245" y="44"/>
                  <a:pt x="245" y="44"/>
                  <a:pt x="245" y="44"/>
                </a:cubicBezTo>
                <a:cubicBezTo>
                  <a:pt x="249" y="40"/>
                  <a:pt x="249" y="40"/>
                  <a:pt x="249" y="40"/>
                </a:cubicBezTo>
                <a:cubicBezTo>
                  <a:pt x="249" y="50"/>
                  <a:pt x="254" y="41"/>
                  <a:pt x="254" y="51"/>
                </a:cubicBezTo>
                <a:cubicBezTo>
                  <a:pt x="258" y="51"/>
                  <a:pt x="254" y="45"/>
                  <a:pt x="255" y="46"/>
                </a:cubicBezTo>
                <a:cubicBezTo>
                  <a:pt x="259" y="44"/>
                  <a:pt x="266" y="54"/>
                  <a:pt x="267" y="49"/>
                </a:cubicBezTo>
                <a:cubicBezTo>
                  <a:pt x="270" y="53"/>
                  <a:pt x="274" y="51"/>
                  <a:pt x="277" y="53"/>
                </a:cubicBezTo>
                <a:cubicBezTo>
                  <a:pt x="277" y="48"/>
                  <a:pt x="277" y="48"/>
                  <a:pt x="277" y="48"/>
                </a:cubicBezTo>
                <a:cubicBezTo>
                  <a:pt x="279" y="50"/>
                  <a:pt x="280" y="52"/>
                  <a:pt x="282" y="51"/>
                </a:cubicBezTo>
                <a:cubicBezTo>
                  <a:pt x="282" y="51"/>
                  <a:pt x="282" y="50"/>
                  <a:pt x="281" y="49"/>
                </a:cubicBezTo>
                <a:cubicBezTo>
                  <a:pt x="287" y="52"/>
                  <a:pt x="291" y="53"/>
                  <a:pt x="296" y="53"/>
                </a:cubicBezTo>
                <a:cubicBezTo>
                  <a:pt x="296" y="50"/>
                  <a:pt x="296" y="49"/>
                  <a:pt x="293" y="47"/>
                </a:cubicBezTo>
                <a:cubicBezTo>
                  <a:pt x="298" y="43"/>
                  <a:pt x="305" y="54"/>
                  <a:pt x="311" y="53"/>
                </a:cubicBezTo>
                <a:cubicBezTo>
                  <a:pt x="311" y="50"/>
                  <a:pt x="311" y="50"/>
                  <a:pt x="311" y="50"/>
                </a:cubicBezTo>
                <a:cubicBezTo>
                  <a:pt x="314" y="54"/>
                  <a:pt x="314" y="54"/>
                  <a:pt x="314" y="54"/>
                </a:cubicBezTo>
                <a:cubicBezTo>
                  <a:pt x="314" y="53"/>
                  <a:pt x="314" y="51"/>
                  <a:pt x="315" y="50"/>
                </a:cubicBezTo>
                <a:cubicBezTo>
                  <a:pt x="321" y="49"/>
                  <a:pt x="329" y="50"/>
                  <a:pt x="331" y="59"/>
                </a:cubicBezTo>
                <a:cubicBezTo>
                  <a:pt x="330" y="57"/>
                  <a:pt x="335" y="54"/>
                  <a:pt x="331" y="50"/>
                </a:cubicBezTo>
                <a:cubicBezTo>
                  <a:pt x="337" y="57"/>
                  <a:pt x="345" y="56"/>
                  <a:pt x="352" y="59"/>
                </a:cubicBezTo>
                <a:cubicBezTo>
                  <a:pt x="352" y="59"/>
                  <a:pt x="352" y="59"/>
                  <a:pt x="352" y="59"/>
                </a:cubicBezTo>
                <a:cubicBezTo>
                  <a:pt x="355" y="62"/>
                  <a:pt x="355" y="62"/>
                  <a:pt x="355" y="62"/>
                </a:cubicBezTo>
                <a:cubicBezTo>
                  <a:pt x="355" y="61"/>
                  <a:pt x="355" y="61"/>
                  <a:pt x="355" y="61"/>
                </a:cubicBezTo>
                <a:cubicBezTo>
                  <a:pt x="353" y="59"/>
                  <a:pt x="353" y="59"/>
                  <a:pt x="353" y="59"/>
                </a:cubicBezTo>
                <a:cubicBezTo>
                  <a:pt x="356" y="60"/>
                  <a:pt x="359" y="62"/>
                  <a:pt x="360" y="65"/>
                </a:cubicBezTo>
                <a:cubicBezTo>
                  <a:pt x="361" y="63"/>
                  <a:pt x="362" y="60"/>
                  <a:pt x="364" y="58"/>
                </a:cubicBezTo>
                <a:cubicBezTo>
                  <a:pt x="364" y="64"/>
                  <a:pt x="373" y="54"/>
                  <a:pt x="376" y="61"/>
                </a:cubicBezTo>
                <a:cubicBezTo>
                  <a:pt x="377" y="60"/>
                  <a:pt x="375" y="60"/>
                  <a:pt x="376" y="58"/>
                </a:cubicBezTo>
                <a:cubicBezTo>
                  <a:pt x="385" y="60"/>
                  <a:pt x="397" y="69"/>
                  <a:pt x="408" y="67"/>
                </a:cubicBezTo>
                <a:cubicBezTo>
                  <a:pt x="407" y="77"/>
                  <a:pt x="416" y="76"/>
                  <a:pt x="420" y="83"/>
                </a:cubicBezTo>
                <a:cubicBezTo>
                  <a:pt x="423" y="77"/>
                  <a:pt x="418" y="79"/>
                  <a:pt x="417" y="74"/>
                </a:cubicBezTo>
                <a:cubicBezTo>
                  <a:pt x="420" y="76"/>
                  <a:pt x="420" y="66"/>
                  <a:pt x="424" y="72"/>
                </a:cubicBezTo>
                <a:cubicBezTo>
                  <a:pt x="424" y="71"/>
                  <a:pt x="425" y="71"/>
                  <a:pt x="423" y="70"/>
                </a:cubicBezTo>
                <a:cubicBezTo>
                  <a:pt x="427" y="71"/>
                  <a:pt x="421" y="78"/>
                  <a:pt x="426" y="77"/>
                </a:cubicBezTo>
                <a:cubicBezTo>
                  <a:pt x="428" y="73"/>
                  <a:pt x="428" y="73"/>
                  <a:pt x="428" y="73"/>
                </a:cubicBezTo>
                <a:cubicBezTo>
                  <a:pt x="429" y="79"/>
                  <a:pt x="429" y="79"/>
                  <a:pt x="429" y="79"/>
                </a:cubicBezTo>
                <a:cubicBezTo>
                  <a:pt x="440" y="79"/>
                  <a:pt x="447" y="84"/>
                  <a:pt x="457" y="82"/>
                </a:cubicBezTo>
                <a:cubicBezTo>
                  <a:pt x="457" y="83"/>
                  <a:pt x="457" y="85"/>
                  <a:pt x="455" y="86"/>
                </a:cubicBezTo>
                <a:cubicBezTo>
                  <a:pt x="459" y="87"/>
                  <a:pt x="461" y="96"/>
                  <a:pt x="467" y="93"/>
                </a:cubicBezTo>
                <a:cubicBezTo>
                  <a:pt x="467" y="91"/>
                  <a:pt x="467" y="91"/>
                  <a:pt x="467" y="91"/>
                </a:cubicBezTo>
                <a:cubicBezTo>
                  <a:pt x="475" y="89"/>
                  <a:pt x="472" y="98"/>
                  <a:pt x="479" y="103"/>
                </a:cubicBezTo>
                <a:cubicBezTo>
                  <a:pt x="478" y="102"/>
                  <a:pt x="474" y="98"/>
                  <a:pt x="472" y="102"/>
                </a:cubicBezTo>
                <a:cubicBezTo>
                  <a:pt x="472" y="106"/>
                  <a:pt x="476" y="107"/>
                  <a:pt x="478" y="105"/>
                </a:cubicBezTo>
                <a:cubicBezTo>
                  <a:pt x="476" y="110"/>
                  <a:pt x="476" y="110"/>
                  <a:pt x="476" y="110"/>
                </a:cubicBezTo>
                <a:cubicBezTo>
                  <a:pt x="476" y="106"/>
                  <a:pt x="473" y="106"/>
                  <a:pt x="471" y="103"/>
                </a:cubicBezTo>
                <a:cubicBezTo>
                  <a:pt x="471" y="104"/>
                  <a:pt x="471" y="105"/>
                  <a:pt x="471" y="106"/>
                </a:cubicBezTo>
                <a:cubicBezTo>
                  <a:pt x="470" y="104"/>
                  <a:pt x="467" y="103"/>
                  <a:pt x="464" y="100"/>
                </a:cubicBezTo>
                <a:cubicBezTo>
                  <a:pt x="469" y="101"/>
                  <a:pt x="469" y="101"/>
                  <a:pt x="469" y="101"/>
                </a:cubicBezTo>
                <a:cubicBezTo>
                  <a:pt x="469" y="95"/>
                  <a:pt x="462" y="99"/>
                  <a:pt x="461" y="97"/>
                </a:cubicBezTo>
                <a:cubicBezTo>
                  <a:pt x="459" y="102"/>
                  <a:pt x="462" y="102"/>
                  <a:pt x="458" y="105"/>
                </a:cubicBezTo>
                <a:cubicBezTo>
                  <a:pt x="451" y="105"/>
                  <a:pt x="456" y="99"/>
                  <a:pt x="451" y="92"/>
                </a:cubicBezTo>
                <a:cubicBezTo>
                  <a:pt x="452" y="90"/>
                  <a:pt x="452" y="90"/>
                  <a:pt x="452" y="90"/>
                </a:cubicBezTo>
                <a:cubicBezTo>
                  <a:pt x="450" y="89"/>
                  <a:pt x="450" y="83"/>
                  <a:pt x="446" y="86"/>
                </a:cubicBezTo>
                <a:cubicBezTo>
                  <a:pt x="445" y="90"/>
                  <a:pt x="448" y="90"/>
                  <a:pt x="448" y="92"/>
                </a:cubicBezTo>
                <a:cubicBezTo>
                  <a:pt x="447" y="94"/>
                  <a:pt x="446" y="85"/>
                  <a:pt x="443" y="88"/>
                </a:cubicBezTo>
                <a:cubicBezTo>
                  <a:pt x="444" y="94"/>
                  <a:pt x="448" y="97"/>
                  <a:pt x="452" y="98"/>
                </a:cubicBezTo>
                <a:cubicBezTo>
                  <a:pt x="451" y="99"/>
                  <a:pt x="450" y="101"/>
                  <a:pt x="450" y="103"/>
                </a:cubicBezTo>
                <a:cubicBezTo>
                  <a:pt x="441" y="96"/>
                  <a:pt x="431" y="87"/>
                  <a:pt x="420" y="88"/>
                </a:cubicBezTo>
                <a:cubicBezTo>
                  <a:pt x="424" y="96"/>
                  <a:pt x="418" y="87"/>
                  <a:pt x="417" y="95"/>
                </a:cubicBezTo>
                <a:cubicBezTo>
                  <a:pt x="418" y="90"/>
                  <a:pt x="414" y="94"/>
                  <a:pt x="411" y="91"/>
                </a:cubicBezTo>
                <a:cubicBezTo>
                  <a:pt x="409" y="96"/>
                  <a:pt x="416" y="96"/>
                  <a:pt x="413" y="100"/>
                </a:cubicBezTo>
                <a:cubicBezTo>
                  <a:pt x="408" y="97"/>
                  <a:pt x="402" y="86"/>
                  <a:pt x="395" y="86"/>
                </a:cubicBezTo>
                <a:cubicBezTo>
                  <a:pt x="395" y="89"/>
                  <a:pt x="397" y="89"/>
                  <a:pt x="397" y="90"/>
                </a:cubicBezTo>
                <a:cubicBezTo>
                  <a:pt x="392" y="88"/>
                  <a:pt x="388" y="74"/>
                  <a:pt x="383" y="82"/>
                </a:cubicBezTo>
                <a:cubicBezTo>
                  <a:pt x="385" y="86"/>
                  <a:pt x="387" y="89"/>
                  <a:pt x="389" y="93"/>
                </a:cubicBezTo>
                <a:cubicBezTo>
                  <a:pt x="389" y="93"/>
                  <a:pt x="388" y="93"/>
                  <a:pt x="386" y="94"/>
                </a:cubicBezTo>
                <a:cubicBezTo>
                  <a:pt x="387" y="99"/>
                  <a:pt x="387" y="99"/>
                  <a:pt x="387" y="99"/>
                </a:cubicBezTo>
                <a:cubicBezTo>
                  <a:pt x="381" y="99"/>
                  <a:pt x="384" y="89"/>
                  <a:pt x="382" y="84"/>
                </a:cubicBezTo>
                <a:cubicBezTo>
                  <a:pt x="378" y="89"/>
                  <a:pt x="378" y="89"/>
                  <a:pt x="378" y="89"/>
                </a:cubicBezTo>
                <a:cubicBezTo>
                  <a:pt x="371" y="91"/>
                  <a:pt x="365" y="87"/>
                  <a:pt x="362" y="79"/>
                </a:cubicBezTo>
                <a:cubicBezTo>
                  <a:pt x="361" y="79"/>
                  <a:pt x="356" y="78"/>
                  <a:pt x="358" y="83"/>
                </a:cubicBezTo>
                <a:cubicBezTo>
                  <a:pt x="360" y="91"/>
                  <a:pt x="361" y="96"/>
                  <a:pt x="367" y="97"/>
                </a:cubicBezTo>
                <a:cubicBezTo>
                  <a:pt x="369" y="92"/>
                  <a:pt x="363" y="91"/>
                  <a:pt x="365" y="91"/>
                </a:cubicBezTo>
                <a:cubicBezTo>
                  <a:pt x="367" y="92"/>
                  <a:pt x="373" y="89"/>
                  <a:pt x="374" y="94"/>
                </a:cubicBezTo>
                <a:cubicBezTo>
                  <a:pt x="367" y="92"/>
                  <a:pt x="367" y="92"/>
                  <a:pt x="367" y="92"/>
                </a:cubicBezTo>
                <a:cubicBezTo>
                  <a:pt x="366" y="99"/>
                  <a:pt x="370" y="93"/>
                  <a:pt x="371" y="97"/>
                </a:cubicBezTo>
                <a:cubicBezTo>
                  <a:pt x="368" y="102"/>
                  <a:pt x="365" y="95"/>
                  <a:pt x="362" y="98"/>
                </a:cubicBezTo>
                <a:cubicBezTo>
                  <a:pt x="362" y="98"/>
                  <a:pt x="362" y="98"/>
                  <a:pt x="362" y="98"/>
                </a:cubicBezTo>
                <a:cubicBezTo>
                  <a:pt x="357" y="96"/>
                  <a:pt x="358" y="98"/>
                  <a:pt x="353" y="94"/>
                </a:cubicBezTo>
                <a:cubicBezTo>
                  <a:pt x="353" y="87"/>
                  <a:pt x="355" y="90"/>
                  <a:pt x="358" y="88"/>
                </a:cubicBezTo>
                <a:cubicBezTo>
                  <a:pt x="349" y="87"/>
                  <a:pt x="338" y="73"/>
                  <a:pt x="328" y="83"/>
                </a:cubicBezTo>
                <a:cubicBezTo>
                  <a:pt x="333" y="90"/>
                  <a:pt x="333" y="90"/>
                  <a:pt x="333" y="90"/>
                </a:cubicBezTo>
                <a:cubicBezTo>
                  <a:pt x="330" y="91"/>
                  <a:pt x="324" y="84"/>
                  <a:pt x="324" y="92"/>
                </a:cubicBezTo>
                <a:cubicBezTo>
                  <a:pt x="328" y="90"/>
                  <a:pt x="326" y="95"/>
                  <a:pt x="328" y="97"/>
                </a:cubicBezTo>
                <a:cubicBezTo>
                  <a:pt x="328" y="96"/>
                  <a:pt x="328" y="96"/>
                  <a:pt x="328" y="96"/>
                </a:cubicBezTo>
                <a:cubicBezTo>
                  <a:pt x="328" y="96"/>
                  <a:pt x="330" y="98"/>
                  <a:pt x="329" y="99"/>
                </a:cubicBezTo>
                <a:cubicBezTo>
                  <a:pt x="326" y="94"/>
                  <a:pt x="322" y="92"/>
                  <a:pt x="319" y="89"/>
                </a:cubicBezTo>
                <a:cubicBezTo>
                  <a:pt x="320" y="91"/>
                  <a:pt x="317" y="93"/>
                  <a:pt x="316" y="94"/>
                </a:cubicBezTo>
                <a:cubicBezTo>
                  <a:pt x="313" y="93"/>
                  <a:pt x="317" y="91"/>
                  <a:pt x="317" y="88"/>
                </a:cubicBezTo>
                <a:cubicBezTo>
                  <a:pt x="315" y="88"/>
                  <a:pt x="313" y="83"/>
                  <a:pt x="311" y="87"/>
                </a:cubicBezTo>
                <a:cubicBezTo>
                  <a:pt x="309" y="91"/>
                  <a:pt x="314" y="91"/>
                  <a:pt x="314" y="95"/>
                </a:cubicBezTo>
                <a:cubicBezTo>
                  <a:pt x="306" y="88"/>
                  <a:pt x="306" y="88"/>
                  <a:pt x="306" y="88"/>
                </a:cubicBezTo>
                <a:cubicBezTo>
                  <a:pt x="306" y="89"/>
                  <a:pt x="306" y="89"/>
                  <a:pt x="306" y="89"/>
                </a:cubicBezTo>
                <a:cubicBezTo>
                  <a:pt x="305" y="87"/>
                  <a:pt x="304" y="86"/>
                  <a:pt x="303" y="87"/>
                </a:cubicBezTo>
                <a:cubicBezTo>
                  <a:pt x="302" y="90"/>
                  <a:pt x="304" y="91"/>
                  <a:pt x="305" y="90"/>
                </a:cubicBezTo>
                <a:cubicBezTo>
                  <a:pt x="300" y="94"/>
                  <a:pt x="297" y="80"/>
                  <a:pt x="293" y="89"/>
                </a:cubicBezTo>
                <a:cubicBezTo>
                  <a:pt x="290" y="86"/>
                  <a:pt x="290" y="86"/>
                  <a:pt x="290" y="86"/>
                </a:cubicBezTo>
                <a:cubicBezTo>
                  <a:pt x="290" y="87"/>
                  <a:pt x="289" y="88"/>
                  <a:pt x="290" y="88"/>
                </a:cubicBezTo>
                <a:cubicBezTo>
                  <a:pt x="287" y="85"/>
                  <a:pt x="287" y="85"/>
                  <a:pt x="287" y="85"/>
                </a:cubicBezTo>
                <a:cubicBezTo>
                  <a:pt x="282" y="82"/>
                  <a:pt x="285" y="92"/>
                  <a:pt x="284" y="93"/>
                </a:cubicBezTo>
                <a:cubicBezTo>
                  <a:pt x="284" y="93"/>
                  <a:pt x="284" y="93"/>
                  <a:pt x="284" y="93"/>
                </a:cubicBezTo>
                <a:cubicBezTo>
                  <a:pt x="282" y="94"/>
                  <a:pt x="281" y="97"/>
                  <a:pt x="282" y="97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5" y="88"/>
                  <a:pt x="268" y="86"/>
                  <a:pt x="268" y="76"/>
                </a:cubicBezTo>
                <a:cubicBezTo>
                  <a:pt x="267" y="77"/>
                  <a:pt x="265" y="79"/>
                  <a:pt x="266" y="80"/>
                </a:cubicBezTo>
                <a:cubicBezTo>
                  <a:pt x="262" y="79"/>
                  <a:pt x="267" y="88"/>
                  <a:pt x="260" y="86"/>
                </a:cubicBezTo>
                <a:cubicBezTo>
                  <a:pt x="260" y="88"/>
                  <a:pt x="261" y="88"/>
                  <a:pt x="262" y="88"/>
                </a:cubicBezTo>
                <a:cubicBezTo>
                  <a:pt x="260" y="88"/>
                  <a:pt x="260" y="88"/>
                  <a:pt x="259" y="87"/>
                </a:cubicBezTo>
                <a:cubicBezTo>
                  <a:pt x="259" y="88"/>
                  <a:pt x="259" y="89"/>
                  <a:pt x="259" y="90"/>
                </a:cubicBezTo>
                <a:cubicBezTo>
                  <a:pt x="259" y="87"/>
                  <a:pt x="256" y="87"/>
                  <a:pt x="255" y="88"/>
                </a:cubicBezTo>
                <a:cubicBezTo>
                  <a:pt x="257" y="94"/>
                  <a:pt x="257" y="94"/>
                  <a:pt x="257" y="94"/>
                </a:cubicBezTo>
                <a:cubicBezTo>
                  <a:pt x="255" y="91"/>
                  <a:pt x="254" y="91"/>
                  <a:pt x="252" y="91"/>
                </a:cubicBezTo>
                <a:cubicBezTo>
                  <a:pt x="253" y="95"/>
                  <a:pt x="253" y="95"/>
                  <a:pt x="253" y="95"/>
                </a:cubicBezTo>
                <a:cubicBezTo>
                  <a:pt x="249" y="94"/>
                  <a:pt x="253" y="87"/>
                  <a:pt x="248" y="90"/>
                </a:cubicBezTo>
                <a:cubicBezTo>
                  <a:pt x="253" y="87"/>
                  <a:pt x="253" y="87"/>
                  <a:pt x="253" y="87"/>
                </a:cubicBezTo>
                <a:cubicBezTo>
                  <a:pt x="247" y="85"/>
                  <a:pt x="250" y="77"/>
                  <a:pt x="247" y="74"/>
                </a:cubicBezTo>
                <a:cubicBezTo>
                  <a:pt x="242" y="67"/>
                  <a:pt x="234" y="78"/>
                  <a:pt x="230" y="66"/>
                </a:cubicBezTo>
                <a:cubicBezTo>
                  <a:pt x="229" y="70"/>
                  <a:pt x="230" y="71"/>
                  <a:pt x="228" y="75"/>
                </a:cubicBezTo>
                <a:cubicBezTo>
                  <a:pt x="232" y="77"/>
                  <a:pt x="234" y="78"/>
                  <a:pt x="235" y="84"/>
                </a:cubicBezTo>
                <a:cubicBezTo>
                  <a:pt x="242" y="90"/>
                  <a:pt x="237" y="69"/>
                  <a:pt x="245" y="78"/>
                </a:cubicBezTo>
                <a:cubicBezTo>
                  <a:pt x="244" y="84"/>
                  <a:pt x="242" y="84"/>
                  <a:pt x="240" y="81"/>
                </a:cubicBezTo>
                <a:cubicBezTo>
                  <a:pt x="240" y="85"/>
                  <a:pt x="242" y="88"/>
                  <a:pt x="244" y="91"/>
                </a:cubicBezTo>
                <a:cubicBezTo>
                  <a:pt x="239" y="88"/>
                  <a:pt x="233" y="93"/>
                  <a:pt x="230" y="93"/>
                </a:cubicBezTo>
                <a:cubicBezTo>
                  <a:pt x="229" y="90"/>
                  <a:pt x="225" y="87"/>
                  <a:pt x="224" y="88"/>
                </a:cubicBezTo>
                <a:cubicBezTo>
                  <a:pt x="224" y="85"/>
                  <a:pt x="217" y="82"/>
                  <a:pt x="220" y="76"/>
                </a:cubicBezTo>
                <a:cubicBezTo>
                  <a:pt x="215" y="74"/>
                  <a:pt x="216" y="85"/>
                  <a:pt x="212" y="77"/>
                </a:cubicBezTo>
                <a:cubicBezTo>
                  <a:pt x="214" y="83"/>
                  <a:pt x="209" y="81"/>
                  <a:pt x="211" y="86"/>
                </a:cubicBezTo>
                <a:cubicBezTo>
                  <a:pt x="212" y="81"/>
                  <a:pt x="217" y="90"/>
                  <a:pt x="220" y="93"/>
                </a:cubicBezTo>
                <a:cubicBezTo>
                  <a:pt x="213" y="96"/>
                  <a:pt x="213" y="96"/>
                  <a:pt x="213" y="96"/>
                </a:cubicBezTo>
                <a:cubicBezTo>
                  <a:pt x="214" y="95"/>
                  <a:pt x="212" y="91"/>
                  <a:pt x="211" y="90"/>
                </a:cubicBezTo>
                <a:cubicBezTo>
                  <a:pt x="210" y="95"/>
                  <a:pt x="210" y="95"/>
                  <a:pt x="210" y="95"/>
                </a:cubicBezTo>
                <a:cubicBezTo>
                  <a:pt x="209" y="83"/>
                  <a:pt x="198" y="104"/>
                  <a:pt x="195" y="90"/>
                </a:cubicBezTo>
                <a:cubicBezTo>
                  <a:pt x="197" y="91"/>
                  <a:pt x="199" y="87"/>
                  <a:pt x="200" y="93"/>
                </a:cubicBezTo>
                <a:cubicBezTo>
                  <a:pt x="204" y="89"/>
                  <a:pt x="199" y="84"/>
                  <a:pt x="201" y="80"/>
                </a:cubicBezTo>
                <a:cubicBezTo>
                  <a:pt x="194" y="75"/>
                  <a:pt x="185" y="83"/>
                  <a:pt x="178" y="74"/>
                </a:cubicBezTo>
                <a:cubicBezTo>
                  <a:pt x="179" y="78"/>
                  <a:pt x="183" y="78"/>
                  <a:pt x="183" y="82"/>
                </a:cubicBezTo>
                <a:cubicBezTo>
                  <a:pt x="178" y="85"/>
                  <a:pt x="172" y="74"/>
                  <a:pt x="166" y="70"/>
                </a:cubicBezTo>
                <a:cubicBezTo>
                  <a:pt x="167" y="76"/>
                  <a:pt x="167" y="76"/>
                  <a:pt x="167" y="76"/>
                </a:cubicBezTo>
                <a:cubicBezTo>
                  <a:pt x="162" y="71"/>
                  <a:pt x="165" y="79"/>
                  <a:pt x="160" y="77"/>
                </a:cubicBezTo>
                <a:cubicBezTo>
                  <a:pt x="160" y="76"/>
                  <a:pt x="161" y="74"/>
                  <a:pt x="159" y="74"/>
                </a:cubicBezTo>
                <a:cubicBezTo>
                  <a:pt x="155" y="75"/>
                  <a:pt x="159" y="79"/>
                  <a:pt x="156" y="81"/>
                </a:cubicBezTo>
                <a:cubicBezTo>
                  <a:pt x="150" y="71"/>
                  <a:pt x="154" y="87"/>
                  <a:pt x="147" y="82"/>
                </a:cubicBezTo>
                <a:cubicBezTo>
                  <a:pt x="148" y="85"/>
                  <a:pt x="148" y="85"/>
                  <a:pt x="148" y="85"/>
                </a:cubicBezTo>
                <a:cubicBezTo>
                  <a:pt x="142" y="81"/>
                  <a:pt x="136" y="90"/>
                  <a:pt x="130" y="92"/>
                </a:cubicBezTo>
                <a:cubicBezTo>
                  <a:pt x="131" y="90"/>
                  <a:pt x="135" y="91"/>
                  <a:pt x="134" y="85"/>
                </a:cubicBezTo>
                <a:cubicBezTo>
                  <a:pt x="127" y="84"/>
                  <a:pt x="127" y="84"/>
                  <a:pt x="127" y="84"/>
                </a:cubicBezTo>
                <a:cubicBezTo>
                  <a:pt x="126" y="86"/>
                  <a:pt x="123" y="86"/>
                  <a:pt x="126" y="89"/>
                </a:cubicBezTo>
                <a:cubicBezTo>
                  <a:pt x="127" y="90"/>
                  <a:pt x="127" y="89"/>
                  <a:pt x="128" y="88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0" y="89"/>
                  <a:pt x="127" y="83"/>
                  <a:pt x="127" y="77"/>
                </a:cubicBezTo>
                <a:cubicBezTo>
                  <a:pt x="123" y="79"/>
                  <a:pt x="122" y="74"/>
                  <a:pt x="119" y="74"/>
                </a:cubicBezTo>
                <a:cubicBezTo>
                  <a:pt x="118" y="80"/>
                  <a:pt x="124" y="80"/>
                  <a:pt x="122" y="86"/>
                </a:cubicBezTo>
                <a:cubicBezTo>
                  <a:pt x="120" y="89"/>
                  <a:pt x="113" y="85"/>
                  <a:pt x="110" y="80"/>
                </a:cubicBezTo>
                <a:cubicBezTo>
                  <a:pt x="107" y="93"/>
                  <a:pt x="96" y="84"/>
                  <a:pt x="97" y="94"/>
                </a:cubicBezTo>
                <a:cubicBezTo>
                  <a:pt x="97" y="93"/>
                  <a:pt x="96" y="90"/>
                  <a:pt x="94" y="91"/>
                </a:cubicBezTo>
                <a:cubicBezTo>
                  <a:pt x="95" y="94"/>
                  <a:pt x="95" y="94"/>
                  <a:pt x="95" y="94"/>
                </a:cubicBezTo>
                <a:cubicBezTo>
                  <a:pt x="91" y="99"/>
                  <a:pt x="90" y="85"/>
                  <a:pt x="87" y="88"/>
                </a:cubicBezTo>
                <a:cubicBezTo>
                  <a:pt x="87" y="90"/>
                  <a:pt x="88" y="90"/>
                  <a:pt x="89" y="93"/>
                </a:cubicBezTo>
                <a:cubicBezTo>
                  <a:pt x="83" y="96"/>
                  <a:pt x="77" y="82"/>
                  <a:pt x="71" y="89"/>
                </a:cubicBezTo>
                <a:cubicBezTo>
                  <a:pt x="72" y="90"/>
                  <a:pt x="72" y="91"/>
                  <a:pt x="73" y="90"/>
                </a:cubicBezTo>
                <a:cubicBezTo>
                  <a:pt x="73" y="91"/>
                  <a:pt x="72" y="91"/>
                  <a:pt x="69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66" y="74"/>
                  <a:pt x="63" y="92"/>
                  <a:pt x="57" y="89"/>
                </a:cubicBezTo>
                <a:cubicBezTo>
                  <a:pt x="58" y="91"/>
                  <a:pt x="62" y="91"/>
                  <a:pt x="60" y="94"/>
                </a:cubicBezTo>
                <a:cubicBezTo>
                  <a:pt x="57" y="95"/>
                  <a:pt x="55" y="83"/>
                  <a:pt x="52" y="89"/>
                </a:cubicBezTo>
                <a:cubicBezTo>
                  <a:pt x="54" y="90"/>
                  <a:pt x="55" y="96"/>
                  <a:pt x="57" y="97"/>
                </a:cubicBezTo>
                <a:cubicBezTo>
                  <a:pt x="54" y="98"/>
                  <a:pt x="53" y="102"/>
                  <a:pt x="51" y="98"/>
                </a:cubicBezTo>
                <a:cubicBezTo>
                  <a:pt x="50" y="98"/>
                  <a:pt x="50" y="100"/>
                  <a:pt x="51" y="101"/>
                </a:cubicBezTo>
                <a:cubicBezTo>
                  <a:pt x="48" y="98"/>
                  <a:pt x="46" y="101"/>
                  <a:pt x="45" y="103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0" y="94"/>
                  <a:pt x="40" y="105"/>
                  <a:pt x="36" y="106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5" y="108"/>
                  <a:pt x="32" y="105"/>
                  <a:pt x="30" y="110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29" y="111"/>
                  <a:pt x="27" y="119"/>
                  <a:pt x="24" y="114"/>
                </a:cubicBezTo>
                <a:cubicBezTo>
                  <a:pt x="23" y="115"/>
                  <a:pt x="28" y="120"/>
                  <a:pt x="25" y="121"/>
                </a:cubicBezTo>
                <a:cubicBezTo>
                  <a:pt x="23" y="119"/>
                  <a:pt x="20" y="118"/>
                  <a:pt x="20" y="122"/>
                </a:cubicBezTo>
                <a:cubicBezTo>
                  <a:pt x="21" y="123"/>
                  <a:pt x="22" y="125"/>
                  <a:pt x="22" y="123"/>
                </a:cubicBezTo>
                <a:cubicBezTo>
                  <a:pt x="23" y="123"/>
                  <a:pt x="22" y="122"/>
                  <a:pt x="22" y="121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3" y="127"/>
                  <a:pt x="21" y="122"/>
                  <a:pt x="19" y="125"/>
                </a:cubicBezTo>
                <a:cubicBezTo>
                  <a:pt x="20" y="127"/>
                  <a:pt x="22" y="128"/>
                  <a:pt x="23" y="130"/>
                </a:cubicBezTo>
                <a:cubicBezTo>
                  <a:pt x="19" y="128"/>
                  <a:pt x="16" y="127"/>
                  <a:pt x="13" y="126"/>
                </a:cubicBezTo>
                <a:cubicBezTo>
                  <a:pt x="12" y="124"/>
                  <a:pt x="12" y="122"/>
                  <a:pt x="9" y="120"/>
                </a:cubicBezTo>
                <a:cubicBezTo>
                  <a:pt x="9" y="119"/>
                  <a:pt x="10" y="118"/>
                  <a:pt x="11" y="117"/>
                </a:cubicBezTo>
                <a:cubicBezTo>
                  <a:pt x="10" y="112"/>
                  <a:pt x="6" y="113"/>
                  <a:pt x="5" y="113"/>
                </a:cubicBezTo>
                <a:cubicBezTo>
                  <a:pt x="5" y="112"/>
                  <a:pt x="6" y="112"/>
                  <a:pt x="6" y="111"/>
                </a:cubicBezTo>
                <a:cubicBezTo>
                  <a:pt x="6" y="111"/>
                  <a:pt x="6" y="110"/>
                  <a:pt x="5" y="110"/>
                </a:cubicBezTo>
                <a:cubicBezTo>
                  <a:pt x="7" y="109"/>
                  <a:pt x="7" y="109"/>
                  <a:pt x="7" y="109"/>
                </a:cubicBezTo>
                <a:cubicBezTo>
                  <a:pt x="3" y="108"/>
                  <a:pt x="3" y="105"/>
                  <a:pt x="4" y="103"/>
                </a:cubicBezTo>
                <a:cubicBezTo>
                  <a:pt x="4" y="100"/>
                  <a:pt x="4" y="98"/>
                  <a:pt x="0" y="97"/>
                </a:cubicBezTo>
                <a:cubicBezTo>
                  <a:pt x="2" y="97"/>
                  <a:pt x="5" y="99"/>
                  <a:pt x="7" y="101"/>
                </a:cubicBezTo>
                <a:cubicBezTo>
                  <a:pt x="10" y="101"/>
                  <a:pt x="8" y="98"/>
                  <a:pt x="9" y="96"/>
                </a:cubicBezTo>
                <a:cubicBezTo>
                  <a:pt x="7" y="95"/>
                  <a:pt x="5" y="94"/>
                  <a:pt x="3" y="94"/>
                </a:cubicBezTo>
                <a:cubicBezTo>
                  <a:pt x="10" y="92"/>
                  <a:pt x="0" y="89"/>
                  <a:pt x="3" y="84"/>
                </a:cubicBezTo>
                <a:cubicBezTo>
                  <a:pt x="7" y="84"/>
                  <a:pt x="8" y="81"/>
                  <a:pt x="9" y="77"/>
                </a:cubicBezTo>
                <a:cubicBezTo>
                  <a:pt x="10" y="73"/>
                  <a:pt x="11" y="69"/>
                  <a:pt x="13" y="68"/>
                </a:cubicBezTo>
                <a:cubicBezTo>
                  <a:pt x="20" y="67"/>
                  <a:pt x="12" y="74"/>
                  <a:pt x="17" y="76"/>
                </a:cubicBezTo>
                <a:cubicBezTo>
                  <a:pt x="21" y="75"/>
                  <a:pt x="18" y="72"/>
                  <a:pt x="20" y="70"/>
                </a:cubicBezTo>
                <a:cubicBezTo>
                  <a:pt x="23" y="76"/>
                  <a:pt x="23" y="76"/>
                  <a:pt x="23" y="76"/>
                </a:cubicBezTo>
                <a:cubicBezTo>
                  <a:pt x="27" y="76"/>
                  <a:pt x="21" y="70"/>
                  <a:pt x="24" y="72"/>
                </a:cubicBezTo>
                <a:cubicBezTo>
                  <a:pt x="26" y="67"/>
                  <a:pt x="23" y="70"/>
                  <a:pt x="20" y="65"/>
                </a:cubicBezTo>
                <a:cubicBezTo>
                  <a:pt x="22" y="66"/>
                  <a:pt x="26" y="68"/>
                  <a:pt x="27" y="65"/>
                </a:cubicBezTo>
                <a:cubicBezTo>
                  <a:pt x="26" y="63"/>
                  <a:pt x="22" y="64"/>
                  <a:pt x="24" y="62"/>
                </a:cubicBezTo>
                <a:cubicBezTo>
                  <a:pt x="35" y="63"/>
                  <a:pt x="36" y="55"/>
                  <a:pt x="46" y="54"/>
                </a:cubicBezTo>
                <a:cubicBezTo>
                  <a:pt x="44" y="51"/>
                  <a:pt x="44" y="51"/>
                  <a:pt x="44" y="51"/>
                </a:cubicBezTo>
                <a:cubicBezTo>
                  <a:pt x="45" y="52"/>
                  <a:pt x="46" y="53"/>
                  <a:pt x="47" y="52"/>
                </a:cubicBezTo>
                <a:cubicBezTo>
                  <a:pt x="46" y="50"/>
                  <a:pt x="46" y="50"/>
                  <a:pt x="46" y="50"/>
                </a:cubicBezTo>
                <a:cubicBezTo>
                  <a:pt x="48" y="49"/>
                  <a:pt x="58" y="52"/>
                  <a:pt x="63" y="50"/>
                </a:cubicBezTo>
                <a:cubicBezTo>
                  <a:pt x="60" y="47"/>
                  <a:pt x="60" y="47"/>
                  <a:pt x="60" y="47"/>
                </a:cubicBezTo>
                <a:cubicBezTo>
                  <a:pt x="66" y="51"/>
                  <a:pt x="66" y="51"/>
                  <a:pt x="66" y="51"/>
                </a:cubicBezTo>
                <a:cubicBezTo>
                  <a:pt x="64" y="45"/>
                  <a:pt x="64" y="45"/>
                  <a:pt x="64" y="45"/>
                </a:cubicBezTo>
                <a:cubicBezTo>
                  <a:pt x="67" y="50"/>
                  <a:pt x="73" y="46"/>
                  <a:pt x="78" y="47"/>
                </a:cubicBezTo>
                <a:cubicBezTo>
                  <a:pt x="78" y="43"/>
                  <a:pt x="78" y="43"/>
                  <a:pt x="78" y="43"/>
                </a:cubicBezTo>
                <a:cubicBezTo>
                  <a:pt x="81" y="45"/>
                  <a:pt x="81" y="45"/>
                  <a:pt x="81" y="45"/>
                </a:cubicBezTo>
                <a:cubicBezTo>
                  <a:pt x="80" y="42"/>
                  <a:pt x="80" y="42"/>
                  <a:pt x="80" y="42"/>
                </a:cubicBezTo>
                <a:cubicBezTo>
                  <a:pt x="83" y="42"/>
                  <a:pt x="87" y="48"/>
                  <a:pt x="90" y="45"/>
                </a:cubicBezTo>
                <a:cubicBezTo>
                  <a:pt x="88" y="46"/>
                  <a:pt x="87" y="40"/>
                  <a:pt x="87" y="38"/>
                </a:cubicBezTo>
                <a:close/>
                <a:moveTo>
                  <a:pt x="211" y="42"/>
                </a:moveTo>
                <a:cubicBezTo>
                  <a:pt x="212" y="42"/>
                  <a:pt x="212" y="42"/>
                  <a:pt x="212" y="42"/>
                </a:cubicBezTo>
                <a:cubicBezTo>
                  <a:pt x="212" y="42"/>
                  <a:pt x="211" y="42"/>
                  <a:pt x="211" y="42"/>
                </a:cubicBezTo>
                <a:cubicBezTo>
                  <a:pt x="209" y="42"/>
                  <a:pt x="209" y="42"/>
                  <a:pt x="209" y="42"/>
                </a:cubicBezTo>
                <a:cubicBezTo>
                  <a:pt x="209" y="45"/>
                  <a:pt x="210" y="43"/>
                  <a:pt x="211" y="42"/>
                </a:cubicBezTo>
                <a:close/>
                <a:moveTo>
                  <a:pt x="403" y="71"/>
                </a:moveTo>
                <a:cubicBezTo>
                  <a:pt x="400" y="69"/>
                  <a:pt x="400" y="69"/>
                  <a:pt x="400" y="69"/>
                </a:cubicBezTo>
                <a:cubicBezTo>
                  <a:pt x="401" y="69"/>
                  <a:pt x="403" y="71"/>
                  <a:pt x="402" y="69"/>
                </a:cubicBezTo>
                <a:cubicBezTo>
                  <a:pt x="403" y="69"/>
                  <a:pt x="404" y="69"/>
                  <a:pt x="403" y="71"/>
                </a:cubicBezTo>
                <a:close/>
                <a:moveTo>
                  <a:pt x="206" y="78"/>
                </a:moveTo>
                <a:cubicBezTo>
                  <a:pt x="208" y="81"/>
                  <a:pt x="208" y="81"/>
                  <a:pt x="208" y="81"/>
                </a:cubicBezTo>
                <a:cubicBezTo>
                  <a:pt x="209" y="78"/>
                  <a:pt x="209" y="78"/>
                  <a:pt x="209" y="78"/>
                </a:cubicBezTo>
                <a:lnTo>
                  <a:pt x="206" y="78"/>
                </a:lnTo>
                <a:close/>
                <a:moveTo>
                  <a:pt x="179" y="79"/>
                </a:moveTo>
                <a:cubicBezTo>
                  <a:pt x="182" y="81"/>
                  <a:pt x="182" y="81"/>
                  <a:pt x="182" y="81"/>
                </a:cubicBezTo>
                <a:cubicBezTo>
                  <a:pt x="182" y="80"/>
                  <a:pt x="182" y="80"/>
                  <a:pt x="182" y="80"/>
                </a:cubicBezTo>
                <a:cubicBezTo>
                  <a:pt x="179" y="78"/>
                  <a:pt x="179" y="78"/>
                  <a:pt x="179" y="78"/>
                </a:cubicBezTo>
                <a:lnTo>
                  <a:pt x="179" y="79"/>
                </a:lnTo>
                <a:close/>
                <a:moveTo>
                  <a:pt x="140" y="47"/>
                </a:moveTo>
                <a:cubicBezTo>
                  <a:pt x="142" y="53"/>
                  <a:pt x="143" y="47"/>
                  <a:pt x="146" y="49"/>
                </a:cubicBezTo>
                <a:cubicBezTo>
                  <a:pt x="146" y="50"/>
                  <a:pt x="146" y="50"/>
                  <a:pt x="146" y="50"/>
                </a:cubicBezTo>
                <a:cubicBezTo>
                  <a:pt x="146" y="50"/>
                  <a:pt x="146" y="49"/>
                  <a:pt x="146" y="49"/>
                </a:cubicBezTo>
                <a:cubicBezTo>
                  <a:pt x="144" y="47"/>
                  <a:pt x="142" y="41"/>
                  <a:pt x="140" y="47"/>
                </a:cubicBezTo>
                <a:close/>
                <a:moveTo>
                  <a:pt x="204" y="49"/>
                </a:moveTo>
                <a:cubicBezTo>
                  <a:pt x="204" y="46"/>
                  <a:pt x="200" y="45"/>
                  <a:pt x="199" y="42"/>
                </a:cubicBezTo>
                <a:cubicBezTo>
                  <a:pt x="198" y="43"/>
                  <a:pt x="200" y="46"/>
                  <a:pt x="200" y="49"/>
                </a:cubicBezTo>
                <a:cubicBezTo>
                  <a:pt x="200" y="49"/>
                  <a:pt x="199" y="49"/>
                  <a:pt x="198" y="48"/>
                </a:cubicBezTo>
                <a:cubicBezTo>
                  <a:pt x="199" y="56"/>
                  <a:pt x="201" y="45"/>
                  <a:pt x="204" y="49"/>
                </a:cubicBezTo>
                <a:close/>
                <a:moveTo>
                  <a:pt x="270" y="55"/>
                </a:moveTo>
                <a:cubicBezTo>
                  <a:pt x="268" y="52"/>
                  <a:pt x="268" y="52"/>
                  <a:pt x="268" y="52"/>
                </a:cubicBezTo>
                <a:cubicBezTo>
                  <a:pt x="269" y="52"/>
                  <a:pt x="269" y="52"/>
                  <a:pt x="269" y="52"/>
                </a:cubicBezTo>
                <a:lnTo>
                  <a:pt x="270" y="55"/>
                </a:lnTo>
                <a:close/>
                <a:moveTo>
                  <a:pt x="284" y="53"/>
                </a:moveTo>
                <a:cubicBezTo>
                  <a:pt x="287" y="53"/>
                  <a:pt x="290" y="58"/>
                  <a:pt x="289" y="62"/>
                </a:cubicBezTo>
                <a:cubicBezTo>
                  <a:pt x="286" y="61"/>
                  <a:pt x="282" y="61"/>
                  <a:pt x="281" y="56"/>
                </a:cubicBezTo>
                <a:cubicBezTo>
                  <a:pt x="282" y="59"/>
                  <a:pt x="281" y="49"/>
                  <a:pt x="284" y="53"/>
                </a:cubicBezTo>
                <a:close/>
                <a:moveTo>
                  <a:pt x="170" y="56"/>
                </a:moveTo>
                <a:cubicBezTo>
                  <a:pt x="172" y="57"/>
                  <a:pt x="175" y="66"/>
                  <a:pt x="178" y="61"/>
                </a:cubicBezTo>
                <a:cubicBezTo>
                  <a:pt x="175" y="59"/>
                  <a:pt x="175" y="59"/>
                  <a:pt x="175" y="59"/>
                </a:cubicBezTo>
                <a:cubicBezTo>
                  <a:pt x="176" y="59"/>
                  <a:pt x="176" y="59"/>
                  <a:pt x="176" y="59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6" y="64"/>
                  <a:pt x="171" y="56"/>
                  <a:pt x="170" y="56"/>
                </a:cubicBezTo>
                <a:close/>
                <a:moveTo>
                  <a:pt x="310" y="61"/>
                </a:moveTo>
                <a:cubicBezTo>
                  <a:pt x="311" y="62"/>
                  <a:pt x="315" y="65"/>
                  <a:pt x="314" y="71"/>
                </a:cubicBezTo>
                <a:cubicBezTo>
                  <a:pt x="315" y="68"/>
                  <a:pt x="311" y="64"/>
                  <a:pt x="308" y="61"/>
                </a:cubicBezTo>
                <a:cubicBezTo>
                  <a:pt x="309" y="61"/>
                  <a:pt x="309" y="62"/>
                  <a:pt x="310" y="61"/>
                </a:cubicBezTo>
                <a:close/>
                <a:moveTo>
                  <a:pt x="308" y="68"/>
                </a:moveTo>
                <a:cubicBezTo>
                  <a:pt x="307" y="68"/>
                  <a:pt x="307" y="72"/>
                  <a:pt x="305" y="69"/>
                </a:cubicBezTo>
                <a:cubicBezTo>
                  <a:pt x="305" y="66"/>
                  <a:pt x="305" y="58"/>
                  <a:pt x="301" y="60"/>
                </a:cubicBezTo>
                <a:cubicBezTo>
                  <a:pt x="303" y="66"/>
                  <a:pt x="303" y="69"/>
                  <a:pt x="307" y="72"/>
                </a:cubicBezTo>
                <a:lnTo>
                  <a:pt x="308" y="68"/>
                </a:lnTo>
                <a:close/>
                <a:moveTo>
                  <a:pt x="303" y="55"/>
                </a:moveTo>
                <a:cubicBezTo>
                  <a:pt x="297" y="57"/>
                  <a:pt x="297" y="57"/>
                  <a:pt x="297" y="57"/>
                </a:cubicBezTo>
                <a:cubicBezTo>
                  <a:pt x="300" y="65"/>
                  <a:pt x="301" y="58"/>
                  <a:pt x="303" y="55"/>
                </a:cubicBezTo>
                <a:cubicBezTo>
                  <a:pt x="304" y="54"/>
                  <a:pt x="304" y="54"/>
                  <a:pt x="304" y="54"/>
                </a:cubicBezTo>
                <a:cubicBezTo>
                  <a:pt x="304" y="54"/>
                  <a:pt x="303" y="55"/>
                  <a:pt x="303" y="55"/>
                </a:cubicBezTo>
                <a:close/>
                <a:moveTo>
                  <a:pt x="339" y="60"/>
                </a:moveTo>
                <a:cubicBezTo>
                  <a:pt x="337" y="58"/>
                  <a:pt x="337" y="58"/>
                  <a:pt x="337" y="58"/>
                </a:cubicBezTo>
                <a:cubicBezTo>
                  <a:pt x="338" y="57"/>
                  <a:pt x="338" y="56"/>
                  <a:pt x="336" y="56"/>
                </a:cubicBezTo>
                <a:cubicBezTo>
                  <a:pt x="337" y="58"/>
                  <a:pt x="337" y="58"/>
                  <a:pt x="337" y="58"/>
                </a:cubicBezTo>
                <a:cubicBezTo>
                  <a:pt x="337" y="60"/>
                  <a:pt x="335" y="62"/>
                  <a:pt x="339" y="60"/>
                </a:cubicBezTo>
                <a:close/>
                <a:moveTo>
                  <a:pt x="307" y="56"/>
                </a:moveTo>
                <a:cubicBezTo>
                  <a:pt x="312" y="57"/>
                  <a:pt x="312" y="57"/>
                  <a:pt x="312" y="57"/>
                </a:cubicBezTo>
                <a:cubicBezTo>
                  <a:pt x="310" y="58"/>
                  <a:pt x="307" y="59"/>
                  <a:pt x="307" y="56"/>
                </a:cubicBezTo>
                <a:close/>
                <a:moveTo>
                  <a:pt x="329" y="64"/>
                </a:moveTo>
                <a:cubicBezTo>
                  <a:pt x="329" y="64"/>
                  <a:pt x="334" y="63"/>
                  <a:pt x="336" y="63"/>
                </a:cubicBezTo>
                <a:cubicBezTo>
                  <a:pt x="335" y="61"/>
                  <a:pt x="330" y="60"/>
                  <a:pt x="329" y="64"/>
                </a:cubicBezTo>
                <a:close/>
                <a:moveTo>
                  <a:pt x="435" y="84"/>
                </a:moveTo>
                <a:cubicBezTo>
                  <a:pt x="433" y="88"/>
                  <a:pt x="433" y="88"/>
                  <a:pt x="433" y="88"/>
                </a:cubicBezTo>
                <a:cubicBezTo>
                  <a:pt x="436" y="89"/>
                  <a:pt x="436" y="89"/>
                  <a:pt x="436" y="89"/>
                </a:cubicBezTo>
                <a:lnTo>
                  <a:pt x="435" y="84"/>
                </a:lnTo>
                <a:close/>
                <a:moveTo>
                  <a:pt x="404" y="83"/>
                </a:moveTo>
                <a:cubicBezTo>
                  <a:pt x="403" y="83"/>
                  <a:pt x="403" y="83"/>
                  <a:pt x="403" y="83"/>
                </a:cubicBezTo>
                <a:cubicBezTo>
                  <a:pt x="401" y="85"/>
                  <a:pt x="401" y="85"/>
                  <a:pt x="401" y="85"/>
                </a:cubicBezTo>
                <a:lnTo>
                  <a:pt x="404" y="83"/>
                </a:lnTo>
                <a:close/>
                <a:moveTo>
                  <a:pt x="369" y="81"/>
                </a:moveTo>
                <a:cubicBezTo>
                  <a:pt x="370" y="81"/>
                  <a:pt x="370" y="81"/>
                  <a:pt x="370" y="80"/>
                </a:cubicBezTo>
                <a:cubicBezTo>
                  <a:pt x="373" y="78"/>
                  <a:pt x="380" y="77"/>
                  <a:pt x="383" y="78"/>
                </a:cubicBezTo>
                <a:cubicBezTo>
                  <a:pt x="385" y="76"/>
                  <a:pt x="381" y="71"/>
                  <a:pt x="380" y="69"/>
                </a:cubicBezTo>
                <a:cubicBezTo>
                  <a:pt x="380" y="85"/>
                  <a:pt x="376" y="68"/>
                  <a:pt x="372" y="73"/>
                </a:cubicBezTo>
                <a:cubicBezTo>
                  <a:pt x="373" y="74"/>
                  <a:pt x="375" y="74"/>
                  <a:pt x="375" y="77"/>
                </a:cubicBezTo>
                <a:cubicBezTo>
                  <a:pt x="374" y="78"/>
                  <a:pt x="372" y="78"/>
                  <a:pt x="371" y="77"/>
                </a:cubicBezTo>
                <a:cubicBezTo>
                  <a:pt x="371" y="76"/>
                  <a:pt x="370" y="75"/>
                  <a:pt x="370" y="75"/>
                </a:cubicBezTo>
                <a:cubicBezTo>
                  <a:pt x="370" y="76"/>
                  <a:pt x="370" y="76"/>
                  <a:pt x="371" y="77"/>
                </a:cubicBezTo>
                <a:cubicBezTo>
                  <a:pt x="371" y="78"/>
                  <a:pt x="371" y="79"/>
                  <a:pt x="370" y="80"/>
                </a:cubicBezTo>
                <a:cubicBezTo>
                  <a:pt x="370" y="80"/>
                  <a:pt x="369" y="81"/>
                  <a:pt x="369" y="81"/>
                </a:cubicBezTo>
                <a:close/>
                <a:moveTo>
                  <a:pt x="326" y="77"/>
                </a:moveTo>
                <a:cubicBezTo>
                  <a:pt x="326" y="75"/>
                  <a:pt x="328" y="74"/>
                  <a:pt x="325" y="72"/>
                </a:cubicBezTo>
                <a:cubicBezTo>
                  <a:pt x="325" y="74"/>
                  <a:pt x="325" y="75"/>
                  <a:pt x="326" y="77"/>
                </a:cubicBezTo>
                <a:cubicBezTo>
                  <a:pt x="326" y="77"/>
                  <a:pt x="327" y="78"/>
                  <a:pt x="328" y="78"/>
                </a:cubicBezTo>
                <a:cubicBezTo>
                  <a:pt x="327" y="78"/>
                  <a:pt x="327" y="77"/>
                  <a:pt x="326" y="77"/>
                </a:cubicBezTo>
                <a:close/>
                <a:moveTo>
                  <a:pt x="328" y="85"/>
                </a:moveTo>
                <a:cubicBezTo>
                  <a:pt x="322" y="78"/>
                  <a:pt x="322" y="78"/>
                  <a:pt x="322" y="78"/>
                </a:cubicBezTo>
                <a:cubicBezTo>
                  <a:pt x="324" y="82"/>
                  <a:pt x="324" y="82"/>
                  <a:pt x="324" y="82"/>
                </a:cubicBezTo>
                <a:cubicBezTo>
                  <a:pt x="321" y="78"/>
                  <a:pt x="321" y="78"/>
                  <a:pt x="321" y="78"/>
                </a:cubicBezTo>
                <a:cubicBezTo>
                  <a:pt x="321" y="82"/>
                  <a:pt x="324" y="88"/>
                  <a:pt x="328" y="85"/>
                </a:cubicBezTo>
                <a:close/>
                <a:moveTo>
                  <a:pt x="313" y="79"/>
                </a:moveTo>
                <a:cubicBezTo>
                  <a:pt x="319" y="82"/>
                  <a:pt x="319" y="82"/>
                  <a:pt x="319" y="82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8" y="78"/>
                  <a:pt x="318" y="78"/>
                  <a:pt x="318" y="78"/>
                </a:cubicBezTo>
                <a:cubicBezTo>
                  <a:pt x="319" y="81"/>
                  <a:pt x="319" y="81"/>
                  <a:pt x="319" y="81"/>
                </a:cubicBezTo>
                <a:lnTo>
                  <a:pt x="313" y="79"/>
                </a:lnTo>
                <a:close/>
                <a:moveTo>
                  <a:pt x="260" y="69"/>
                </a:moveTo>
                <a:cubicBezTo>
                  <a:pt x="257" y="69"/>
                  <a:pt x="257" y="69"/>
                  <a:pt x="257" y="69"/>
                </a:cubicBezTo>
                <a:cubicBezTo>
                  <a:pt x="257" y="69"/>
                  <a:pt x="260" y="73"/>
                  <a:pt x="263" y="72"/>
                </a:cubicBezTo>
                <a:cubicBezTo>
                  <a:pt x="259" y="82"/>
                  <a:pt x="262" y="70"/>
                  <a:pt x="256" y="74"/>
                </a:cubicBezTo>
                <a:cubicBezTo>
                  <a:pt x="263" y="74"/>
                  <a:pt x="260" y="81"/>
                  <a:pt x="259" y="85"/>
                </a:cubicBezTo>
                <a:cubicBezTo>
                  <a:pt x="258" y="79"/>
                  <a:pt x="250" y="82"/>
                  <a:pt x="253" y="70"/>
                </a:cubicBezTo>
                <a:cubicBezTo>
                  <a:pt x="255" y="72"/>
                  <a:pt x="258" y="61"/>
                  <a:pt x="260" y="69"/>
                </a:cubicBezTo>
                <a:close/>
                <a:moveTo>
                  <a:pt x="219" y="71"/>
                </a:moveTo>
                <a:cubicBezTo>
                  <a:pt x="215" y="70"/>
                  <a:pt x="215" y="70"/>
                  <a:pt x="215" y="70"/>
                </a:cubicBezTo>
                <a:cubicBezTo>
                  <a:pt x="219" y="71"/>
                  <a:pt x="219" y="71"/>
                  <a:pt x="219" y="71"/>
                </a:cubicBezTo>
                <a:close/>
                <a:moveTo>
                  <a:pt x="113" y="80"/>
                </a:moveTo>
                <a:cubicBezTo>
                  <a:pt x="114" y="86"/>
                  <a:pt x="119" y="80"/>
                  <a:pt x="119" y="77"/>
                </a:cubicBezTo>
                <a:cubicBezTo>
                  <a:pt x="118" y="79"/>
                  <a:pt x="115" y="79"/>
                  <a:pt x="113" y="80"/>
                </a:cubicBezTo>
                <a:close/>
                <a:moveTo>
                  <a:pt x="74" y="84"/>
                </a:moveTo>
                <a:cubicBezTo>
                  <a:pt x="76" y="83"/>
                  <a:pt x="80" y="89"/>
                  <a:pt x="80" y="83"/>
                </a:cubicBezTo>
                <a:cubicBezTo>
                  <a:pt x="75" y="81"/>
                  <a:pt x="75" y="81"/>
                  <a:pt x="75" y="81"/>
                </a:cubicBezTo>
                <a:cubicBezTo>
                  <a:pt x="75" y="83"/>
                  <a:pt x="73" y="81"/>
                  <a:pt x="74" y="84"/>
                </a:cubicBezTo>
                <a:close/>
                <a:moveTo>
                  <a:pt x="47" y="91"/>
                </a:moveTo>
                <a:cubicBezTo>
                  <a:pt x="44" y="85"/>
                  <a:pt x="44" y="85"/>
                  <a:pt x="44" y="85"/>
                </a:cubicBezTo>
                <a:cubicBezTo>
                  <a:pt x="46" y="86"/>
                  <a:pt x="46" y="86"/>
                  <a:pt x="46" y="86"/>
                </a:cubicBezTo>
                <a:lnTo>
                  <a:pt x="47" y="91"/>
                </a:lnTo>
                <a:close/>
                <a:moveTo>
                  <a:pt x="53" y="97"/>
                </a:moveTo>
                <a:cubicBezTo>
                  <a:pt x="53" y="98"/>
                  <a:pt x="49" y="97"/>
                  <a:pt x="50" y="94"/>
                </a:cubicBezTo>
                <a:lnTo>
                  <a:pt x="53" y="97"/>
                </a:lnTo>
                <a:close/>
                <a:moveTo>
                  <a:pt x="25" y="100"/>
                </a:moveTo>
                <a:cubicBezTo>
                  <a:pt x="28" y="105"/>
                  <a:pt x="28" y="105"/>
                  <a:pt x="28" y="105"/>
                </a:cubicBezTo>
                <a:cubicBezTo>
                  <a:pt x="26" y="106"/>
                  <a:pt x="26" y="106"/>
                  <a:pt x="26" y="106"/>
                </a:cubicBezTo>
                <a:lnTo>
                  <a:pt x="25" y="100"/>
                </a:lnTo>
                <a:close/>
                <a:moveTo>
                  <a:pt x="25" y="95"/>
                </a:moveTo>
                <a:cubicBezTo>
                  <a:pt x="26" y="96"/>
                  <a:pt x="27" y="97"/>
                  <a:pt x="27" y="98"/>
                </a:cubicBezTo>
                <a:cubicBezTo>
                  <a:pt x="28" y="99"/>
                  <a:pt x="30" y="99"/>
                  <a:pt x="31" y="97"/>
                </a:cubicBezTo>
                <a:cubicBezTo>
                  <a:pt x="30" y="95"/>
                  <a:pt x="30" y="97"/>
                  <a:pt x="29" y="96"/>
                </a:cubicBezTo>
                <a:cubicBezTo>
                  <a:pt x="29" y="96"/>
                  <a:pt x="30" y="94"/>
                  <a:pt x="31" y="94"/>
                </a:cubicBezTo>
                <a:cubicBezTo>
                  <a:pt x="31" y="100"/>
                  <a:pt x="32" y="99"/>
                  <a:pt x="33" y="104"/>
                </a:cubicBezTo>
                <a:cubicBezTo>
                  <a:pt x="30" y="108"/>
                  <a:pt x="29" y="102"/>
                  <a:pt x="27" y="98"/>
                </a:cubicBezTo>
                <a:cubicBezTo>
                  <a:pt x="26" y="97"/>
                  <a:pt x="26" y="96"/>
                  <a:pt x="25" y="95"/>
                </a:cubicBezTo>
                <a:close/>
                <a:moveTo>
                  <a:pt x="39" y="89"/>
                </a:moveTo>
                <a:cubicBezTo>
                  <a:pt x="39" y="90"/>
                  <a:pt x="39" y="91"/>
                  <a:pt x="39" y="92"/>
                </a:cubicBezTo>
                <a:cubicBezTo>
                  <a:pt x="37" y="94"/>
                  <a:pt x="35" y="96"/>
                  <a:pt x="39" y="101"/>
                </a:cubicBezTo>
                <a:cubicBezTo>
                  <a:pt x="41" y="99"/>
                  <a:pt x="41" y="99"/>
                  <a:pt x="41" y="99"/>
                </a:cubicBezTo>
                <a:cubicBezTo>
                  <a:pt x="40" y="100"/>
                  <a:pt x="40" y="99"/>
                  <a:pt x="39" y="98"/>
                </a:cubicBezTo>
                <a:cubicBezTo>
                  <a:pt x="41" y="95"/>
                  <a:pt x="43" y="99"/>
                  <a:pt x="44" y="99"/>
                </a:cubicBezTo>
                <a:cubicBezTo>
                  <a:pt x="43" y="97"/>
                  <a:pt x="40" y="96"/>
                  <a:pt x="39" y="92"/>
                </a:cubicBezTo>
                <a:cubicBezTo>
                  <a:pt x="40" y="91"/>
                  <a:pt x="40" y="91"/>
                  <a:pt x="41" y="90"/>
                </a:cubicBezTo>
                <a:cubicBezTo>
                  <a:pt x="42" y="90"/>
                  <a:pt x="42" y="91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2" y="89"/>
                  <a:pt x="41" y="89"/>
                  <a:pt x="41" y="90"/>
                </a:cubicBezTo>
                <a:cubicBezTo>
                  <a:pt x="40" y="89"/>
                  <a:pt x="40" y="88"/>
                  <a:pt x="39" y="89"/>
                </a:cubicBezTo>
                <a:close/>
                <a:moveTo>
                  <a:pt x="22" y="92"/>
                </a:moveTo>
                <a:cubicBezTo>
                  <a:pt x="21" y="91"/>
                  <a:pt x="21" y="89"/>
                  <a:pt x="20" y="88"/>
                </a:cubicBezTo>
                <a:cubicBezTo>
                  <a:pt x="18" y="87"/>
                  <a:pt x="18" y="87"/>
                  <a:pt x="18" y="87"/>
                </a:cubicBezTo>
                <a:cubicBezTo>
                  <a:pt x="17" y="90"/>
                  <a:pt x="20" y="92"/>
                  <a:pt x="22" y="92"/>
                </a:cubicBezTo>
                <a:close/>
                <a:moveTo>
                  <a:pt x="102" y="77"/>
                </a:moveTo>
                <a:cubicBezTo>
                  <a:pt x="103" y="78"/>
                  <a:pt x="107" y="77"/>
                  <a:pt x="107" y="81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6" y="76"/>
                  <a:pt x="103" y="72"/>
                  <a:pt x="104" y="71"/>
                </a:cubicBezTo>
                <a:cubicBezTo>
                  <a:pt x="103" y="74"/>
                  <a:pt x="101" y="72"/>
                  <a:pt x="102" y="77"/>
                </a:cubicBezTo>
                <a:close/>
                <a:moveTo>
                  <a:pt x="213" y="71"/>
                </a:moveTo>
                <a:cubicBezTo>
                  <a:pt x="211" y="69"/>
                  <a:pt x="206" y="74"/>
                  <a:pt x="205" y="67"/>
                </a:cubicBezTo>
                <a:cubicBezTo>
                  <a:pt x="203" y="74"/>
                  <a:pt x="210" y="73"/>
                  <a:pt x="213" y="71"/>
                </a:cubicBezTo>
                <a:close/>
                <a:moveTo>
                  <a:pt x="213" y="63"/>
                </a:moveTo>
                <a:cubicBezTo>
                  <a:pt x="214" y="64"/>
                  <a:pt x="214" y="64"/>
                  <a:pt x="215" y="64"/>
                </a:cubicBezTo>
                <a:cubicBezTo>
                  <a:pt x="216" y="65"/>
                  <a:pt x="216" y="71"/>
                  <a:pt x="219" y="68"/>
                </a:cubicBezTo>
                <a:cubicBezTo>
                  <a:pt x="218" y="66"/>
                  <a:pt x="217" y="68"/>
                  <a:pt x="216" y="67"/>
                </a:cubicBezTo>
                <a:cubicBezTo>
                  <a:pt x="217" y="63"/>
                  <a:pt x="216" y="64"/>
                  <a:pt x="215" y="64"/>
                </a:cubicBezTo>
                <a:cubicBezTo>
                  <a:pt x="214" y="63"/>
                  <a:pt x="214" y="63"/>
                  <a:pt x="213" y="63"/>
                </a:cubicBezTo>
                <a:close/>
                <a:moveTo>
                  <a:pt x="150" y="60"/>
                </a:moveTo>
                <a:cubicBezTo>
                  <a:pt x="153" y="59"/>
                  <a:pt x="153" y="59"/>
                  <a:pt x="153" y="59"/>
                </a:cubicBezTo>
                <a:cubicBezTo>
                  <a:pt x="155" y="64"/>
                  <a:pt x="155" y="64"/>
                  <a:pt x="155" y="64"/>
                </a:cubicBezTo>
                <a:lnTo>
                  <a:pt x="150" y="60"/>
                </a:lnTo>
                <a:close/>
                <a:moveTo>
                  <a:pt x="119" y="56"/>
                </a:moveTo>
                <a:cubicBezTo>
                  <a:pt x="122" y="57"/>
                  <a:pt x="122" y="57"/>
                  <a:pt x="122" y="57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1" y="59"/>
                  <a:pt x="121" y="61"/>
                  <a:pt x="122" y="62"/>
                </a:cubicBezTo>
                <a:cubicBezTo>
                  <a:pt x="122" y="62"/>
                  <a:pt x="123" y="62"/>
                  <a:pt x="123" y="63"/>
                </a:cubicBezTo>
                <a:cubicBezTo>
                  <a:pt x="123" y="63"/>
                  <a:pt x="122" y="62"/>
                  <a:pt x="122" y="62"/>
                </a:cubicBezTo>
                <a:cubicBezTo>
                  <a:pt x="120" y="62"/>
                  <a:pt x="117" y="63"/>
                  <a:pt x="117" y="59"/>
                </a:cubicBezTo>
                <a:cubicBezTo>
                  <a:pt x="118" y="60"/>
                  <a:pt x="121" y="60"/>
                  <a:pt x="121" y="57"/>
                </a:cubicBezTo>
                <a:lnTo>
                  <a:pt x="119" y="56"/>
                </a:lnTo>
                <a:close/>
                <a:moveTo>
                  <a:pt x="56" y="61"/>
                </a:moveTo>
                <a:cubicBezTo>
                  <a:pt x="58" y="62"/>
                  <a:pt x="58" y="63"/>
                  <a:pt x="60" y="59"/>
                </a:cubicBezTo>
                <a:cubicBezTo>
                  <a:pt x="58" y="59"/>
                  <a:pt x="56" y="59"/>
                  <a:pt x="56" y="61"/>
                </a:cubicBezTo>
                <a:close/>
                <a:moveTo>
                  <a:pt x="135" y="50"/>
                </a:moveTo>
                <a:cubicBezTo>
                  <a:pt x="135" y="53"/>
                  <a:pt x="138" y="52"/>
                  <a:pt x="137" y="56"/>
                </a:cubicBezTo>
                <a:cubicBezTo>
                  <a:pt x="136" y="57"/>
                  <a:pt x="136" y="57"/>
                  <a:pt x="136" y="57"/>
                </a:cubicBezTo>
                <a:cubicBezTo>
                  <a:pt x="138" y="55"/>
                  <a:pt x="138" y="64"/>
                  <a:pt x="141" y="60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41" y="58"/>
                  <a:pt x="135" y="54"/>
                  <a:pt x="139" y="52"/>
                </a:cubicBezTo>
                <a:cubicBezTo>
                  <a:pt x="140" y="51"/>
                  <a:pt x="136" y="49"/>
                  <a:pt x="135" y="50"/>
                </a:cubicBezTo>
                <a:close/>
                <a:moveTo>
                  <a:pt x="50" y="54"/>
                </a:moveTo>
                <a:cubicBezTo>
                  <a:pt x="52" y="54"/>
                  <a:pt x="53" y="62"/>
                  <a:pt x="56" y="58"/>
                </a:cubicBezTo>
                <a:cubicBezTo>
                  <a:pt x="53" y="57"/>
                  <a:pt x="52" y="50"/>
                  <a:pt x="50" y="54"/>
                </a:cubicBezTo>
                <a:close/>
                <a:moveTo>
                  <a:pt x="112" y="41"/>
                </a:moveTo>
                <a:cubicBezTo>
                  <a:pt x="112" y="40"/>
                  <a:pt x="112" y="40"/>
                  <a:pt x="112" y="40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5" y="43"/>
                  <a:pt x="115" y="43"/>
                  <a:pt x="115" y="43"/>
                </a:cubicBezTo>
                <a:lnTo>
                  <a:pt x="112" y="41"/>
                </a:lnTo>
                <a:close/>
                <a:moveTo>
                  <a:pt x="57" y="97"/>
                </a:moveTo>
                <a:cubicBezTo>
                  <a:pt x="57" y="97"/>
                  <a:pt x="58" y="97"/>
                  <a:pt x="58" y="97"/>
                </a:cubicBezTo>
                <a:cubicBezTo>
                  <a:pt x="58" y="97"/>
                  <a:pt x="57" y="97"/>
                  <a:pt x="57" y="97"/>
                </a:cubicBezTo>
                <a:close/>
                <a:moveTo>
                  <a:pt x="224" y="88"/>
                </a:moveTo>
                <a:cubicBezTo>
                  <a:pt x="223" y="89"/>
                  <a:pt x="223" y="89"/>
                  <a:pt x="223" y="90"/>
                </a:cubicBezTo>
                <a:cubicBezTo>
                  <a:pt x="224" y="90"/>
                  <a:pt x="224" y="89"/>
                  <a:pt x="224" y="88"/>
                </a:cubicBezTo>
                <a:close/>
                <a:moveTo>
                  <a:pt x="230" y="93"/>
                </a:moveTo>
                <a:cubicBezTo>
                  <a:pt x="230" y="93"/>
                  <a:pt x="230" y="93"/>
                  <a:pt x="230" y="93"/>
                </a:cubicBezTo>
                <a:cubicBezTo>
                  <a:pt x="230" y="93"/>
                  <a:pt x="230" y="93"/>
                  <a:pt x="230" y="93"/>
                </a:cubicBezTo>
                <a:close/>
                <a:moveTo>
                  <a:pt x="465" y="113"/>
                </a:moveTo>
                <a:cubicBezTo>
                  <a:pt x="467" y="114"/>
                  <a:pt x="468" y="119"/>
                  <a:pt x="468" y="114"/>
                </a:cubicBezTo>
                <a:cubicBezTo>
                  <a:pt x="468" y="111"/>
                  <a:pt x="467" y="114"/>
                  <a:pt x="465" y="113"/>
                </a:cubicBezTo>
                <a:close/>
                <a:moveTo>
                  <a:pt x="464" y="107"/>
                </a:moveTo>
                <a:cubicBezTo>
                  <a:pt x="463" y="106"/>
                  <a:pt x="462" y="105"/>
                  <a:pt x="462" y="103"/>
                </a:cubicBezTo>
                <a:cubicBezTo>
                  <a:pt x="462" y="106"/>
                  <a:pt x="463" y="106"/>
                  <a:pt x="464" y="107"/>
                </a:cubicBezTo>
                <a:close/>
                <a:moveTo>
                  <a:pt x="464" y="107"/>
                </a:moveTo>
                <a:cubicBezTo>
                  <a:pt x="465" y="107"/>
                  <a:pt x="466" y="108"/>
                  <a:pt x="468" y="107"/>
                </a:cubicBezTo>
                <a:cubicBezTo>
                  <a:pt x="467" y="105"/>
                  <a:pt x="465" y="107"/>
                  <a:pt x="464" y="107"/>
                </a:cubicBezTo>
                <a:close/>
                <a:moveTo>
                  <a:pt x="441" y="108"/>
                </a:moveTo>
                <a:cubicBezTo>
                  <a:pt x="441" y="105"/>
                  <a:pt x="434" y="101"/>
                  <a:pt x="441" y="100"/>
                </a:cubicBezTo>
                <a:cubicBezTo>
                  <a:pt x="441" y="100"/>
                  <a:pt x="438" y="100"/>
                  <a:pt x="437" y="97"/>
                </a:cubicBezTo>
                <a:cubicBezTo>
                  <a:pt x="438" y="102"/>
                  <a:pt x="437" y="106"/>
                  <a:pt x="441" y="108"/>
                </a:cubicBezTo>
                <a:close/>
                <a:moveTo>
                  <a:pt x="431" y="94"/>
                </a:moveTo>
                <a:cubicBezTo>
                  <a:pt x="431" y="94"/>
                  <a:pt x="430" y="94"/>
                  <a:pt x="429" y="94"/>
                </a:cubicBezTo>
                <a:cubicBezTo>
                  <a:pt x="430" y="94"/>
                  <a:pt x="430" y="94"/>
                  <a:pt x="431" y="94"/>
                </a:cubicBezTo>
                <a:close/>
                <a:moveTo>
                  <a:pt x="429" y="94"/>
                </a:moveTo>
                <a:cubicBezTo>
                  <a:pt x="428" y="93"/>
                  <a:pt x="427" y="87"/>
                  <a:pt x="424" y="89"/>
                </a:cubicBezTo>
                <a:cubicBezTo>
                  <a:pt x="425" y="92"/>
                  <a:pt x="425" y="95"/>
                  <a:pt x="426" y="96"/>
                </a:cubicBezTo>
                <a:cubicBezTo>
                  <a:pt x="426" y="93"/>
                  <a:pt x="428" y="94"/>
                  <a:pt x="429" y="94"/>
                </a:cubicBezTo>
                <a:close/>
                <a:moveTo>
                  <a:pt x="357" y="102"/>
                </a:moveTo>
                <a:cubicBezTo>
                  <a:pt x="360" y="103"/>
                  <a:pt x="360" y="103"/>
                  <a:pt x="360" y="103"/>
                </a:cubicBezTo>
                <a:cubicBezTo>
                  <a:pt x="361" y="101"/>
                  <a:pt x="359" y="101"/>
                  <a:pt x="359" y="100"/>
                </a:cubicBezTo>
                <a:cubicBezTo>
                  <a:pt x="358" y="101"/>
                  <a:pt x="356" y="101"/>
                  <a:pt x="357" y="102"/>
                </a:cubicBezTo>
                <a:close/>
                <a:moveTo>
                  <a:pt x="345" y="87"/>
                </a:moveTo>
                <a:cubicBezTo>
                  <a:pt x="344" y="93"/>
                  <a:pt x="344" y="93"/>
                  <a:pt x="344" y="93"/>
                </a:cubicBezTo>
                <a:cubicBezTo>
                  <a:pt x="345" y="94"/>
                  <a:pt x="344" y="89"/>
                  <a:pt x="347" y="90"/>
                </a:cubicBezTo>
                <a:lnTo>
                  <a:pt x="345" y="87"/>
                </a:lnTo>
                <a:close/>
                <a:moveTo>
                  <a:pt x="352" y="59"/>
                </a:moveTo>
                <a:cubicBezTo>
                  <a:pt x="353" y="59"/>
                  <a:pt x="353" y="59"/>
                  <a:pt x="353" y="59"/>
                </a:cubicBezTo>
                <a:cubicBezTo>
                  <a:pt x="353" y="59"/>
                  <a:pt x="353" y="59"/>
                  <a:pt x="353" y="59"/>
                </a:cubicBezTo>
                <a:lnTo>
                  <a:pt x="352" y="59"/>
                </a:lnTo>
                <a:close/>
                <a:moveTo>
                  <a:pt x="334" y="102"/>
                </a:moveTo>
                <a:cubicBezTo>
                  <a:pt x="333" y="94"/>
                  <a:pt x="333" y="94"/>
                  <a:pt x="333" y="94"/>
                </a:cubicBezTo>
                <a:cubicBezTo>
                  <a:pt x="332" y="94"/>
                  <a:pt x="332" y="100"/>
                  <a:pt x="334" y="102"/>
                </a:cubicBezTo>
                <a:close/>
                <a:moveTo>
                  <a:pt x="318" y="98"/>
                </a:moveTo>
                <a:cubicBezTo>
                  <a:pt x="323" y="100"/>
                  <a:pt x="323" y="100"/>
                  <a:pt x="323" y="100"/>
                </a:cubicBezTo>
                <a:cubicBezTo>
                  <a:pt x="322" y="98"/>
                  <a:pt x="322" y="98"/>
                  <a:pt x="322" y="98"/>
                </a:cubicBezTo>
                <a:lnTo>
                  <a:pt x="318" y="98"/>
                </a:lnTo>
                <a:close/>
                <a:moveTo>
                  <a:pt x="305" y="93"/>
                </a:moveTo>
                <a:cubicBezTo>
                  <a:pt x="308" y="95"/>
                  <a:pt x="308" y="95"/>
                  <a:pt x="308" y="95"/>
                </a:cubicBezTo>
                <a:cubicBezTo>
                  <a:pt x="309" y="94"/>
                  <a:pt x="309" y="94"/>
                  <a:pt x="309" y="94"/>
                </a:cubicBezTo>
                <a:lnTo>
                  <a:pt x="305" y="93"/>
                </a:lnTo>
                <a:close/>
                <a:moveTo>
                  <a:pt x="173" y="79"/>
                </a:moveTo>
                <a:cubicBezTo>
                  <a:pt x="171" y="80"/>
                  <a:pt x="165" y="78"/>
                  <a:pt x="166" y="84"/>
                </a:cubicBezTo>
                <a:cubicBezTo>
                  <a:pt x="168" y="76"/>
                  <a:pt x="172" y="86"/>
                  <a:pt x="173" y="79"/>
                </a:cubicBezTo>
                <a:close/>
                <a:moveTo>
                  <a:pt x="68" y="94"/>
                </a:moveTo>
                <a:cubicBezTo>
                  <a:pt x="63" y="93"/>
                  <a:pt x="63" y="93"/>
                  <a:pt x="63" y="93"/>
                </a:cubicBezTo>
                <a:cubicBezTo>
                  <a:pt x="67" y="94"/>
                  <a:pt x="64" y="97"/>
                  <a:pt x="68" y="94"/>
                </a:cubicBezTo>
                <a:close/>
                <a:moveTo>
                  <a:pt x="424" y="167"/>
                </a:moveTo>
                <a:cubicBezTo>
                  <a:pt x="425" y="167"/>
                  <a:pt x="425" y="167"/>
                  <a:pt x="425" y="167"/>
                </a:cubicBezTo>
                <a:cubicBezTo>
                  <a:pt x="425" y="167"/>
                  <a:pt x="425" y="167"/>
                  <a:pt x="424" y="167"/>
                </a:cubicBezTo>
                <a:close/>
                <a:moveTo>
                  <a:pt x="424" y="167"/>
                </a:moveTo>
                <a:cubicBezTo>
                  <a:pt x="422" y="165"/>
                  <a:pt x="419" y="166"/>
                  <a:pt x="418" y="167"/>
                </a:cubicBezTo>
                <a:cubicBezTo>
                  <a:pt x="421" y="173"/>
                  <a:pt x="423" y="168"/>
                  <a:pt x="424" y="167"/>
                </a:cubicBezTo>
                <a:close/>
                <a:moveTo>
                  <a:pt x="427" y="177"/>
                </a:moveTo>
                <a:cubicBezTo>
                  <a:pt x="430" y="178"/>
                  <a:pt x="430" y="178"/>
                  <a:pt x="430" y="178"/>
                </a:cubicBezTo>
                <a:cubicBezTo>
                  <a:pt x="429" y="178"/>
                  <a:pt x="427" y="174"/>
                  <a:pt x="427" y="177"/>
                </a:cubicBezTo>
                <a:close/>
                <a:moveTo>
                  <a:pt x="428" y="171"/>
                </a:moveTo>
                <a:cubicBezTo>
                  <a:pt x="426" y="170"/>
                  <a:pt x="426" y="170"/>
                  <a:pt x="426" y="170"/>
                </a:cubicBezTo>
                <a:cubicBezTo>
                  <a:pt x="427" y="172"/>
                  <a:pt x="427" y="172"/>
                  <a:pt x="427" y="172"/>
                </a:cubicBezTo>
                <a:lnTo>
                  <a:pt x="428" y="171"/>
                </a:lnTo>
                <a:close/>
                <a:moveTo>
                  <a:pt x="495" y="116"/>
                </a:moveTo>
                <a:cubicBezTo>
                  <a:pt x="498" y="117"/>
                  <a:pt x="499" y="118"/>
                  <a:pt x="501" y="118"/>
                </a:cubicBezTo>
                <a:lnTo>
                  <a:pt x="495" y="116"/>
                </a:lnTo>
                <a:close/>
                <a:moveTo>
                  <a:pt x="523" y="125"/>
                </a:moveTo>
                <a:cubicBezTo>
                  <a:pt x="523" y="125"/>
                  <a:pt x="523" y="125"/>
                  <a:pt x="523" y="125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lnTo>
                  <a:pt x="523" y="125"/>
                </a:lnTo>
                <a:close/>
                <a:moveTo>
                  <a:pt x="500" y="119"/>
                </a:moveTo>
                <a:cubicBezTo>
                  <a:pt x="500" y="120"/>
                  <a:pt x="500" y="120"/>
                  <a:pt x="500" y="120"/>
                </a:cubicBezTo>
                <a:cubicBezTo>
                  <a:pt x="501" y="120"/>
                  <a:pt x="501" y="120"/>
                  <a:pt x="500" y="119"/>
                </a:cubicBezTo>
                <a:close/>
                <a:moveTo>
                  <a:pt x="466" y="136"/>
                </a:moveTo>
                <a:cubicBezTo>
                  <a:pt x="466" y="137"/>
                  <a:pt x="468" y="139"/>
                  <a:pt x="469" y="140"/>
                </a:cubicBezTo>
                <a:cubicBezTo>
                  <a:pt x="468" y="138"/>
                  <a:pt x="466" y="134"/>
                  <a:pt x="466" y="136"/>
                </a:cubicBezTo>
                <a:close/>
                <a:moveTo>
                  <a:pt x="557" y="113"/>
                </a:moveTo>
                <a:cubicBezTo>
                  <a:pt x="560" y="114"/>
                  <a:pt x="560" y="114"/>
                  <a:pt x="560" y="114"/>
                </a:cubicBezTo>
                <a:cubicBezTo>
                  <a:pt x="560" y="113"/>
                  <a:pt x="558" y="113"/>
                  <a:pt x="557" y="113"/>
                </a:cubicBezTo>
                <a:close/>
                <a:moveTo>
                  <a:pt x="575" y="142"/>
                </a:moveTo>
                <a:cubicBezTo>
                  <a:pt x="574" y="142"/>
                  <a:pt x="574" y="142"/>
                  <a:pt x="574" y="142"/>
                </a:cubicBezTo>
                <a:cubicBezTo>
                  <a:pt x="575" y="143"/>
                  <a:pt x="576" y="143"/>
                  <a:pt x="578" y="144"/>
                </a:cubicBezTo>
                <a:lnTo>
                  <a:pt x="575" y="142"/>
                </a:lnTo>
                <a:close/>
                <a:moveTo>
                  <a:pt x="502" y="122"/>
                </a:moveTo>
                <a:cubicBezTo>
                  <a:pt x="504" y="123"/>
                  <a:pt x="504" y="123"/>
                  <a:pt x="504" y="123"/>
                </a:cubicBezTo>
                <a:cubicBezTo>
                  <a:pt x="504" y="123"/>
                  <a:pt x="504" y="123"/>
                  <a:pt x="504" y="123"/>
                </a:cubicBezTo>
                <a:cubicBezTo>
                  <a:pt x="502" y="122"/>
                  <a:pt x="502" y="122"/>
                  <a:pt x="502" y="122"/>
                </a:cubicBezTo>
                <a:close/>
                <a:moveTo>
                  <a:pt x="560" y="102"/>
                </a:moveTo>
                <a:cubicBezTo>
                  <a:pt x="558" y="102"/>
                  <a:pt x="557" y="103"/>
                  <a:pt x="556" y="103"/>
                </a:cubicBezTo>
                <a:cubicBezTo>
                  <a:pt x="558" y="103"/>
                  <a:pt x="560" y="103"/>
                  <a:pt x="560" y="102"/>
                </a:cubicBezTo>
                <a:close/>
                <a:moveTo>
                  <a:pt x="523" y="124"/>
                </a:move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lose/>
                <a:moveTo>
                  <a:pt x="567" y="146"/>
                </a:moveTo>
                <a:cubicBezTo>
                  <a:pt x="566" y="146"/>
                  <a:pt x="565" y="146"/>
                  <a:pt x="564" y="146"/>
                </a:cubicBezTo>
                <a:cubicBezTo>
                  <a:pt x="565" y="147"/>
                  <a:pt x="567" y="147"/>
                  <a:pt x="567" y="146"/>
                </a:cubicBezTo>
                <a:close/>
                <a:moveTo>
                  <a:pt x="470" y="141"/>
                </a:moveTo>
                <a:cubicBezTo>
                  <a:pt x="469" y="140"/>
                  <a:pt x="469" y="140"/>
                  <a:pt x="469" y="140"/>
                </a:cubicBezTo>
                <a:cubicBezTo>
                  <a:pt x="470" y="141"/>
                  <a:pt x="470" y="141"/>
                  <a:pt x="470" y="141"/>
                </a:cubicBezTo>
                <a:close/>
                <a:moveTo>
                  <a:pt x="431" y="163"/>
                </a:moveTo>
                <a:cubicBezTo>
                  <a:pt x="430" y="162"/>
                  <a:pt x="429" y="160"/>
                  <a:pt x="429" y="161"/>
                </a:cubicBezTo>
                <a:cubicBezTo>
                  <a:pt x="430" y="162"/>
                  <a:pt x="430" y="163"/>
                  <a:pt x="431" y="163"/>
                </a:cubicBezTo>
                <a:close/>
                <a:moveTo>
                  <a:pt x="458" y="4"/>
                </a:moveTo>
                <a:cubicBezTo>
                  <a:pt x="458" y="5"/>
                  <a:pt x="458" y="5"/>
                  <a:pt x="458" y="5"/>
                </a:cubicBezTo>
                <a:cubicBezTo>
                  <a:pt x="458" y="4"/>
                  <a:pt x="458" y="4"/>
                  <a:pt x="458" y="4"/>
                </a:cubicBezTo>
                <a:close/>
                <a:moveTo>
                  <a:pt x="461" y="34"/>
                </a:moveTo>
                <a:cubicBezTo>
                  <a:pt x="461" y="33"/>
                  <a:pt x="462" y="33"/>
                  <a:pt x="462" y="33"/>
                </a:cubicBezTo>
                <a:cubicBezTo>
                  <a:pt x="461" y="33"/>
                  <a:pt x="460" y="34"/>
                  <a:pt x="461" y="34"/>
                </a:cubicBezTo>
                <a:close/>
                <a:moveTo>
                  <a:pt x="524" y="32"/>
                </a:moveTo>
                <a:cubicBezTo>
                  <a:pt x="520" y="39"/>
                  <a:pt x="520" y="39"/>
                  <a:pt x="520" y="39"/>
                </a:cubicBezTo>
                <a:cubicBezTo>
                  <a:pt x="523" y="38"/>
                  <a:pt x="524" y="39"/>
                  <a:pt x="526" y="37"/>
                </a:cubicBezTo>
                <a:cubicBezTo>
                  <a:pt x="523" y="40"/>
                  <a:pt x="523" y="40"/>
                  <a:pt x="523" y="40"/>
                </a:cubicBezTo>
                <a:cubicBezTo>
                  <a:pt x="526" y="39"/>
                  <a:pt x="526" y="39"/>
                  <a:pt x="526" y="39"/>
                </a:cubicBezTo>
                <a:cubicBezTo>
                  <a:pt x="533" y="42"/>
                  <a:pt x="517" y="57"/>
                  <a:pt x="531" y="58"/>
                </a:cubicBezTo>
                <a:cubicBezTo>
                  <a:pt x="532" y="57"/>
                  <a:pt x="532" y="57"/>
                  <a:pt x="532" y="57"/>
                </a:cubicBezTo>
                <a:cubicBezTo>
                  <a:pt x="528" y="64"/>
                  <a:pt x="528" y="64"/>
                  <a:pt x="528" y="64"/>
                </a:cubicBezTo>
                <a:cubicBezTo>
                  <a:pt x="529" y="64"/>
                  <a:pt x="534" y="62"/>
                  <a:pt x="536" y="62"/>
                </a:cubicBezTo>
                <a:cubicBezTo>
                  <a:pt x="531" y="64"/>
                  <a:pt x="536" y="64"/>
                  <a:pt x="532" y="67"/>
                </a:cubicBezTo>
                <a:cubicBezTo>
                  <a:pt x="535" y="67"/>
                  <a:pt x="536" y="65"/>
                  <a:pt x="537" y="64"/>
                </a:cubicBezTo>
                <a:cubicBezTo>
                  <a:pt x="541" y="64"/>
                  <a:pt x="541" y="66"/>
                  <a:pt x="541" y="68"/>
                </a:cubicBezTo>
                <a:cubicBezTo>
                  <a:pt x="541" y="69"/>
                  <a:pt x="540" y="69"/>
                  <a:pt x="541" y="69"/>
                </a:cubicBezTo>
                <a:cubicBezTo>
                  <a:pt x="541" y="71"/>
                  <a:pt x="541" y="71"/>
                  <a:pt x="541" y="71"/>
                </a:cubicBezTo>
                <a:cubicBezTo>
                  <a:pt x="541" y="72"/>
                  <a:pt x="541" y="72"/>
                  <a:pt x="542" y="73"/>
                </a:cubicBezTo>
                <a:cubicBezTo>
                  <a:pt x="542" y="75"/>
                  <a:pt x="544" y="77"/>
                  <a:pt x="546" y="78"/>
                </a:cubicBezTo>
                <a:cubicBezTo>
                  <a:pt x="540" y="76"/>
                  <a:pt x="538" y="75"/>
                  <a:pt x="536" y="74"/>
                </a:cubicBezTo>
                <a:cubicBezTo>
                  <a:pt x="535" y="73"/>
                  <a:pt x="535" y="73"/>
                  <a:pt x="534" y="72"/>
                </a:cubicBezTo>
                <a:cubicBezTo>
                  <a:pt x="533" y="72"/>
                  <a:pt x="533" y="72"/>
                  <a:pt x="532" y="72"/>
                </a:cubicBezTo>
                <a:cubicBezTo>
                  <a:pt x="531" y="73"/>
                  <a:pt x="531" y="73"/>
                  <a:pt x="532" y="74"/>
                </a:cubicBezTo>
                <a:cubicBezTo>
                  <a:pt x="533" y="75"/>
                  <a:pt x="533" y="76"/>
                  <a:pt x="534" y="76"/>
                </a:cubicBezTo>
                <a:cubicBezTo>
                  <a:pt x="536" y="77"/>
                  <a:pt x="538" y="79"/>
                  <a:pt x="538" y="82"/>
                </a:cubicBezTo>
                <a:cubicBezTo>
                  <a:pt x="539" y="78"/>
                  <a:pt x="539" y="78"/>
                  <a:pt x="539" y="78"/>
                </a:cubicBezTo>
                <a:cubicBezTo>
                  <a:pt x="544" y="78"/>
                  <a:pt x="544" y="81"/>
                  <a:pt x="545" y="83"/>
                </a:cubicBezTo>
                <a:cubicBezTo>
                  <a:pt x="545" y="86"/>
                  <a:pt x="545" y="88"/>
                  <a:pt x="550" y="87"/>
                </a:cubicBezTo>
                <a:cubicBezTo>
                  <a:pt x="550" y="89"/>
                  <a:pt x="549" y="91"/>
                  <a:pt x="548" y="94"/>
                </a:cubicBezTo>
                <a:cubicBezTo>
                  <a:pt x="546" y="96"/>
                  <a:pt x="545" y="98"/>
                  <a:pt x="548" y="99"/>
                </a:cubicBezTo>
                <a:cubicBezTo>
                  <a:pt x="550" y="99"/>
                  <a:pt x="553" y="98"/>
                  <a:pt x="555" y="97"/>
                </a:cubicBezTo>
                <a:cubicBezTo>
                  <a:pt x="558" y="101"/>
                  <a:pt x="558" y="101"/>
                  <a:pt x="558" y="101"/>
                </a:cubicBezTo>
                <a:cubicBezTo>
                  <a:pt x="552" y="101"/>
                  <a:pt x="552" y="101"/>
                  <a:pt x="552" y="101"/>
                </a:cubicBezTo>
                <a:cubicBezTo>
                  <a:pt x="553" y="103"/>
                  <a:pt x="554" y="103"/>
                  <a:pt x="556" y="103"/>
                </a:cubicBezTo>
                <a:cubicBezTo>
                  <a:pt x="553" y="105"/>
                  <a:pt x="554" y="106"/>
                  <a:pt x="554" y="108"/>
                </a:cubicBezTo>
                <a:cubicBezTo>
                  <a:pt x="555" y="109"/>
                  <a:pt x="556" y="111"/>
                  <a:pt x="554" y="113"/>
                </a:cubicBezTo>
                <a:cubicBezTo>
                  <a:pt x="557" y="113"/>
                  <a:pt x="557" y="113"/>
                  <a:pt x="557" y="113"/>
                </a:cubicBezTo>
                <a:cubicBezTo>
                  <a:pt x="557" y="114"/>
                  <a:pt x="556" y="114"/>
                  <a:pt x="555" y="114"/>
                </a:cubicBezTo>
                <a:cubicBezTo>
                  <a:pt x="562" y="115"/>
                  <a:pt x="562" y="118"/>
                  <a:pt x="568" y="119"/>
                </a:cubicBezTo>
                <a:cubicBezTo>
                  <a:pt x="569" y="118"/>
                  <a:pt x="570" y="115"/>
                  <a:pt x="566" y="115"/>
                </a:cubicBezTo>
                <a:cubicBezTo>
                  <a:pt x="571" y="112"/>
                  <a:pt x="573" y="119"/>
                  <a:pt x="575" y="121"/>
                </a:cubicBezTo>
                <a:cubicBezTo>
                  <a:pt x="570" y="119"/>
                  <a:pt x="571" y="121"/>
                  <a:pt x="570" y="122"/>
                </a:cubicBezTo>
                <a:cubicBezTo>
                  <a:pt x="572" y="123"/>
                  <a:pt x="572" y="122"/>
                  <a:pt x="573" y="123"/>
                </a:cubicBezTo>
                <a:cubicBezTo>
                  <a:pt x="577" y="125"/>
                  <a:pt x="574" y="126"/>
                  <a:pt x="572" y="126"/>
                </a:cubicBezTo>
                <a:cubicBezTo>
                  <a:pt x="570" y="127"/>
                  <a:pt x="569" y="127"/>
                  <a:pt x="577" y="130"/>
                </a:cubicBezTo>
                <a:cubicBezTo>
                  <a:pt x="570" y="129"/>
                  <a:pt x="570" y="129"/>
                  <a:pt x="570" y="129"/>
                </a:cubicBezTo>
                <a:cubicBezTo>
                  <a:pt x="578" y="133"/>
                  <a:pt x="578" y="133"/>
                  <a:pt x="578" y="133"/>
                </a:cubicBezTo>
                <a:cubicBezTo>
                  <a:pt x="570" y="131"/>
                  <a:pt x="570" y="132"/>
                  <a:pt x="571" y="133"/>
                </a:cubicBezTo>
                <a:cubicBezTo>
                  <a:pt x="571" y="134"/>
                  <a:pt x="572" y="135"/>
                  <a:pt x="564" y="133"/>
                </a:cubicBezTo>
                <a:cubicBezTo>
                  <a:pt x="566" y="135"/>
                  <a:pt x="574" y="135"/>
                  <a:pt x="573" y="136"/>
                </a:cubicBezTo>
                <a:cubicBezTo>
                  <a:pt x="577" y="139"/>
                  <a:pt x="570" y="139"/>
                  <a:pt x="572" y="141"/>
                </a:cubicBezTo>
                <a:cubicBezTo>
                  <a:pt x="572" y="141"/>
                  <a:pt x="572" y="142"/>
                  <a:pt x="574" y="142"/>
                </a:cubicBezTo>
                <a:cubicBezTo>
                  <a:pt x="573" y="142"/>
                  <a:pt x="572" y="142"/>
                  <a:pt x="571" y="142"/>
                </a:cubicBezTo>
                <a:cubicBezTo>
                  <a:pt x="570" y="142"/>
                  <a:pt x="570" y="142"/>
                  <a:pt x="570" y="142"/>
                </a:cubicBezTo>
                <a:cubicBezTo>
                  <a:pt x="568" y="142"/>
                  <a:pt x="568" y="142"/>
                  <a:pt x="567" y="142"/>
                </a:cubicBezTo>
                <a:cubicBezTo>
                  <a:pt x="565" y="143"/>
                  <a:pt x="564" y="143"/>
                  <a:pt x="561" y="143"/>
                </a:cubicBezTo>
                <a:cubicBezTo>
                  <a:pt x="568" y="146"/>
                  <a:pt x="568" y="146"/>
                  <a:pt x="568" y="146"/>
                </a:cubicBezTo>
                <a:cubicBezTo>
                  <a:pt x="565" y="145"/>
                  <a:pt x="561" y="144"/>
                  <a:pt x="561" y="145"/>
                </a:cubicBezTo>
                <a:cubicBezTo>
                  <a:pt x="561" y="145"/>
                  <a:pt x="563" y="146"/>
                  <a:pt x="564" y="146"/>
                </a:cubicBezTo>
                <a:cubicBezTo>
                  <a:pt x="555" y="146"/>
                  <a:pt x="552" y="146"/>
                  <a:pt x="548" y="147"/>
                </a:cubicBezTo>
                <a:cubicBezTo>
                  <a:pt x="552" y="149"/>
                  <a:pt x="554" y="151"/>
                  <a:pt x="558" y="151"/>
                </a:cubicBezTo>
                <a:cubicBezTo>
                  <a:pt x="558" y="153"/>
                  <a:pt x="554" y="152"/>
                  <a:pt x="549" y="152"/>
                </a:cubicBezTo>
                <a:cubicBezTo>
                  <a:pt x="545" y="151"/>
                  <a:pt x="540" y="151"/>
                  <a:pt x="538" y="152"/>
                </a:cubicBezTo>
                <a:cubicBezTo>
                  <a:pt x="541" y="154"/>
                  <a:pt x="541" y="154"/>
                  <a:pt x="541" y="154"/>
                </a:cubicBezTo>
                <a:cubicBezTo>
                  <a:pt x="534" y="152"/>
                  <a:pt x="534" y="152"/>
                  <a:pt x="534" y="152"/>
                </a:cubicBezTo>
                <a:cubicBezTo>
                  <a:pt x="536" y="153"/>
                  <a:pt x="537" y="154"/>
                  <a:pt x="539" y="155"/>
                </a:cubicBezTo>
                <a:cubicBezTo>
                  <a:pt x="535" y="157"/>
                  <a:pt x="527" y="159"/>
                  <a:pt x="518" y="153"/>
                </a:cubicBezTo>
                <a:cubicBezTo>
                  <a:pt x="521" y="154"/>
                  <a:pt x="520" y="158"/>
                  <a:pt x="526" y="160"/>
                </a:cubicBezTo>
                <a:cubicBezTo>
                  <a:pt x="521" y="158"/>
                  <a:pt x="517" y="158"/>
                  <a:pt x="514" y="159"/>
                </a:cubicBezTo>
                <a:cubicBezTo>
                  <a:pt x="510" y="159"/>
                  <a:pt x="507" y="160"/>
                  <a:pt x="504" y="160"/>
                </a:cubicBezTo>
                <a:cubicBezTo>
                  <a:pt x="504" y="160"/>
                  <a:pt x="504" y="160"/>
                  <a:pt x="504" y="160"/>
                </a:cubicBezTo>
                <a:cubicBezTo>
                  <a:pt x="501" y="158"/>
                  <a:pt x="501" y="158"/>
                  <a:pt x="501" y="158"/>
                </a:cubicBezTo>
                <a:cubicBezTo>
                  <a:pt x="501" y="159"/>
                  <a:pt x="501" y="159"/>
                  <a:pt x="501" y="159"/>
                </a:cubicBezTo>
                <a:cubicBezTo>
                  <a:pt x="503" y="160"/>
                  <a:pt x="503" y="160"/>
                  <a:pt x="503" y="160"/>
                </a:cubicBezTo>
                <a:cubicBezTo>
                  <a:pt x="501" y="160"/>
                  <a:pt x="498" y="159"/>
                  <a:pt x="496" y="158"/>
                </a:cubicBezTo>
                <a:cubicBezTo>
                  <a:pt x="496" y="159"/>
                  <a:pt x="497" y="163"/>
                  <a:pt x="496" y="165"/>
                </a:cubicBezTo>
                <a:cubicBezTo>
                  <a:pt x="495" y="162"/>
                  <a:pt x="494" y="164"/>
                  <a:pt x="493" y="166"/>
                </a:cubicBezTo>
                <a:cubicBezTo>
                  <a:pt x="492" y="167"/>
                  <a:pt x="491" y="169"/>
                  <a:pt x="489" y="166"/>
                </a:cubicBezTo>
                <a:cubicBezTo>
                  <a:pt x="489" y="167"/>
                  <a:pt x="490" y="167"/>
                  <a:pt x="490" y="169"/>
                </a:cubicBezTo>
                <a:cubicBezTo>
                  <a:pt x="485" y="169"/>
                  <a:pt x="477" y="165"/>
                  <a:pt x="473" y="171"/>
                </a:cubicBezTo>
                <a:cubicBezTo>
                  <a:pt x="469" y="161"/>
                  <a:pt x="466" y="165"/>
                  <a:pt x="461" y="162"/>
                </a:cubicBezTo>
                <a:cubicBezTo>
                  <a:pt x="463" y="168"/>
                  <a:pt x="464" y="164"/>
                  <a:pt x="466" y="168"/>
                </a:cubicBezTo>
                <a:cubicBezTo>
                  <a:pt x="464" y="167"/>
                  <a:pt x="469" y="176"/>
                  <a:pt x="464" y="172"/>
                </a:cubicBezTo>
                <a:cubicBezTo>
                  <a:pt x="465" y="173"/>
                  <a:pt x="465" y="174"/>
                  <a:pt x="465" y="173"/>
                </a:cubicBezTo>
                <a:cubicBezTo>
                  <a:pt x="464" y="174"/>
                  <a:pt x="463" y="166"/>
                  <a:pt x="461" y="169"/>
                </a:cubicBezTo>
                <a:cubicBezTo>
                  <a:pt x="463" y="173"/>
                  <a:pt x="463" y="173"/>
                  <a:pt x="463" y="173"/>
                </a:cubicBezTo>
                <a:cubicBezTo>
                  <a:pt x="459" y="168"/>
                  <a:pt x="459" y="168"/>
                  <a:pt x="459" y="168"/>
                </a:cubicBezTo>
                <a:cubicBezTo>
                  <a:pt x="455" y="172"/>
                  <a:pt x="450" y="171"/>
                  <a:pt x="448" y="177"/>
                </a:cubicBezTo>
                <a:cubicBezTo>
                  <a:pt x="447" y="176"/>
                  <a:pt x="446" y="174"/>
                  <a:pt x="446" y="172"/>
                </a:cubicBezTo>
                <a:cubicBezTo>
                  <a:pt x="445" y="173"/>
                  <a:pt x="440" y="167"/>
                  <a:pt x="439" y="172"/>
                </a:cubicBezTo>
                <a:cubicBezTo>
                  <a:pt x="440" y="174"/>
                  <a:pt x="440" y="174"/>
                  <a:pt x="440" y="174"/>
                </a:cubicBezTo>
                <a:cubicBezTo>
                  <a:pt x="438" y="179"/>
                  <a:pt x="435" y="170"/>
                  <a:pt x="430" y="170"/>
                </a:cubicBezTo>
                <a:cubicBezTo>
                  <a:pt x="431" y="170"/>
                  <a:pt x="434" y="172"/>
                  <a:pt x="432" y="167"/>
                </a:cubicBezTo>
                <a:cubicBezTo>
                  <a:pt x="431" y="164"/>
                  <a:pt x="429" y="165"/>
                  <a:pt x="429" y="168"/>
                </a:cubicBezTo>
                <a:cubicBezTo>
                  <a:pt x="427" y="162"/>
                  <a:pt x="427" y="162"/>
                  <a:pt x="427" y="162"/>
                </a:cubicBezTo>
                <a:cubicBezTo>
                  <a:pt x="429" y="165"/>
                  <a:pt x="431" y="164"/>
                  <a:pt x="432" y="166"/>
                </a:cubicBezTo>
                <a:cubicBezTo>
                  <a:pt x="432" y="165"/>
                  <a:pt x="431" y="164"/>
                  <a:pt x="431" y="163"/>
                </a:cubicBezTo>
                <a:cubicBezTo>
                  <a:pt x="433" y="164"/>
                  <a:pt x="434" y="164"/>
                  <a:pt x="436" y="165"/>
                </a:cubicBezTo>
                <a:cubicBezTo>
                  <a:pt x="434" y="166"/>
                  <a:pt x="434" y="166"/>
                  <a:pt x="434" y="166"/>
                </a:cubicBezTo>
                <a:cubicBezTo>
                  <a:pt x="437" y="171"/>
                  <a:pt x="438" y="164"/>
                  <a:pt x="439" y="166"/>
                </a:cubicBezTo>
                <a:cubicBezTo>
                  <a:pt x="437" y="161"/>
                  <a:pt x="436" y="162"/>
                  <a:pt x="436" y="158"/>
                </a:cubicBezTo>
                <a:cubicBezTo>
                  <a:pt x="439" y="154"/>
                  <a:pt x="440" y="162"/>
                  <a:pt x="445" y="166"/>
                </a:cubicBezTo>
                <a:cubicBezTo>
                  <a:pt x="445" y="167"/>
                  <a:pt x="445" y="167"/>
                  <a:pt x="445" y="167"/>
                </a:cubicBezTo>
                <a:cubicBezTo>
                  <a:pt x="447" y="168"/>
                  <a:pt x="450" y="173"/>
                  <a:pt x="450" y="168"/>
                </a:cubicBezTo>
                <a:cubicBezTo>
                  <a:pt x="448" y="165"/>
                  <a:pt x="447" y="165"/>
                  <a:pt x="446" y="164"/>
                </a:cubicBezTo>
                <a:cubicBezTo>
                  <a:pt x="445" y="162"/>
                  <a:pt x="450" y="169"/>
                  <a:pt x="450" y="165"/>
                </a:cubicBezTo>
                <a:cubicBezTo>
                  <a:pt x="447" y="161"/>
                  <a:pt x="444" y="160"/>
                  <a:pt x="442" y="161"/>
                </a:cubicBezTo>
                <a:cubicBezTo>
                  <a:pt x="442" y="159"/>
                  <a:pt x="441" y="158"/>
                  <a:pt x="440" y="156"/>
                </a:cubicBezTo>
                <a:cubicBezTo>
                  <a:pt x="447" y="158"/>
                  <a:pt x="455" y="162"/>
                  <a:pt x="459" y="157"/>
                </a:cubicBezTo>
                <a:cubicBezTo>
                  <a:pt x="454" y="151"/>
                  <a:pt x="460" y="156"/>
                  <a:pt x="457" y="150"/>
                </a:cubicBezTo>
                <a:cubicBezTo>
                  <a:pt x="459" y="154"/>
                  <a:pt x="459" y="149"/>
                  <a:pt x="462" y="151"/>
                </a:cubicBezTo>
                <a:cubicBezTo>
                  <a:pt x="460" y="145"/>
                  <a:pt x="457" y="148"/>
                  <a:pt x="457" y="144"/>
                </a:cubicBezTo>
                <a:cubicBezTo>
                  <a:pt x="460" y="144"/>
                  <a:pt x="468" y="152"/>
                  <a:pt x="471" y="149"/>
                </a:cubicBezTo>
                <a:cubicBezTo>
                  <a:pt x="470" y="147"/>
                  <a:pt x="469" y="147"/>
                  <a:pt x="468" y="146"/>
                </a:cubicBezTo>
                <a:cubicBezTo>
                  <a:pt x="471" y="147"/>
                  <a:pt x="478" y="158"/>
                  <a:pt x="477" y="149"/>
                </a:cubicBezTo>
                <a:cubicBezTo>
                  <a:pt x="475" y="147"/>
                  <a:pt x="473" y="144"/>
                  <a:pt x="470" y="141"/>
                </a:cubicBezTo>
                <a:cubicBezTo>
                  <a:pt x="471" y="141"/>
                  <a:pt x="471" y="141"/>
                  <a:pt x="471" y="139"/>
                </a:cubicBezTo>
                <a:cubicBezTo>
                  <a:pt x="469" y="135"/>
                  <a:pt x="469" y="135"/>
                  <a:pt x="469" y="135"/>
                </a:cubicBezTo>
                <a:cubicBezTo>
                  <a:pt x="471" y="133"/>
                  <a:pt x="474" y="143"/>
                  <a:pt x="477" y="147"/>
                </a:cubicBezTo>
                <a:cubicBezTo>
                  <a:pt x="477" y="141"/>
                  <a:pt x="477" y="141"/>
                  <a:pt x="477" y="141"/>
                </a:cubicBezTo>
                <a:cubicBezTo>
                  <a:pt x="478" y="139"/>
                  <a:pt x="480" y="139"/>
                  <a:pt x="482" y="139"/>
                </a:cubicBezTo>
                <a:cubicBezTo>
                  <a:pt x="484" y="140"/>
                  <a:pt x="486" y="143"/>
                  <a:pt x="488" y="146"/>
                </a:cubicBezTo>
                <a:cubicBezTo>
                  <a:pt x="489" y="145"/>
                  <a:pt x="491" y="145"/>
                  <a:pt x="488" y="140"/>
                </a:cubicBezTo>
                <a:cubicBezTo>
                  <a:pt x="486" y="137"/>
                  <a:pt x="484" y="135"/>
                  <a:pt x="483" y="133"/>
                </a:cubicBezTo>
                <a:cubicBezTo>
                  <a:pt x="482" y="131"/>
                  <a:pt x="481" y="130"/>
                  <a:pt x="479" y="131"/>
                </a:cubicBezTo>
                <a:cubicBezTo>
                  <a:pt x="480" y="135"/>
                  <a:pt x="483" y="135"/>
                  <a:pt x="482" y="136"/>
                </a:cubicBezTo>
                <a:cubicBezTo>
                  <a:pt x="481" y="135"/>
                  <a:pt x="480" y="140"/>
                  <a:pt x="477" y="136"/>
                </a:cubicBezTo>
                <a:cubicBezTo>
                  <a:pt x="481" y="135"/>
                  <a:pt x="481" y="135"/>
                  <a:pt x="481" y="135"/>
                </a:cubicBezTo>
                <a:cubicBezTo>
                  <a:pt x="478" y="128"/>
                  <a:pt x="479" y="135"/>
                  <a:pt x="477" y="132"/>
                </a:cubicBezTo>
                <a:cubicBezTo>
                  <a:pt x="477" y="129"/>
                  <a:pt x="478" y="129"/>
                  <a:pt x="479" y="129"/>
                </a:cubicBezTo>
                <a:cubicBezTo>
                  <a:pt x="479" y="129"/>
                  <a:pt x="480" y="129"/>
                  <a:pt x="480" y="129"/>
                </a:cubicBezTo>
                <a:cubicBezTo>
                  <a:pt x="480" y="129"/>
                  <a:pt x="481" y="129"/>
                  <a:pt x="481" y="128"/>
                </a:cubicBezTo>
                <a:cubicBezTo>
                  <a:pt x="480" y="128"/>
                  <a:pt x="480" y="128"/>
                  <a:pt x="480" y="128"/>
                </a:cubicBezTo>
                <a:cubicBezTo>
                  <a:pt x="482" y="129"/>
                  <a:pt x="481" y="127"/>
                  <a:pt x="485" y="130"/>
                </a:cubicBezTo>
                <a:cubicBezTo>
                  <a:pt x="488" y="136"/>
                  <a:pt x="486" y="134"/>
                  <a:pt x="486" y="136"/>
                </a:cubicBezTo>
                <a:cubicBezTo>
                  <a:pt x="488" y="136"/>
                  <a:pt x="491" y="138"/>
                  <a:pt x="495" y="139"/>
                </a:cubicBezTo>
                <a:cubicBezTo>
                  <a:pt x="499" y="139"/>
                  <a:pt x="502" y="139"/>
                  <a:pt x="499" y="133"/>
                </a:cubicBezTo>
                <a:cubicBezTo>
                  <a:pt x="497" y="132"/>
                  <a:pt x="495" y="131"/>
                  <a:pt x="493" y="129"/>
                </a:cubicBezTo>
                <a:cubicBezTo>
                  <a:pt x="493" y="128"/>
                  <a:pt x="500" y="132"/>
                  <a:pt x="493" y="126"/>
                </a:cubicBezTo>
                <a:cubicBezTo>
                  <a:pt x="494" y="128"/>
                  <a:pt x="490" y="124"/>
                  <a:pt x="489" y="123"/>
                </a:cubicBezTo>
                <a:cubicBezTo>
                  <a:pt x="489" y="123"/>
                  <a:pt x="489" y="123"/>
                  <a:pt x="489" y="123"/>
                </a:cubicBezTo>
                <a:cubicBezTo>
                  <a:pt x="489" y="123"/>
                  <a:pt x="488" y="122"/>
                  <a:pt x="487" y="121"/>
                </a:cubicBezTo>
                <a:cubicBezTo>
                  <a:pt x="491" y="125"/>
                  <a:pt x="494" y="126"/>
                  <a:pt x="497" y="127"/>
                </a:cubicBezTo>
                <a:cubicBezTo>
                  <a:pt x="495" y="126"/>
                  <a:pt x="494" y="124"/>
                  <a:pt x="493" y="123"/>
                </a:cubicBezTo>
                <a:cubicBezTo>
                  <a:pt x="495" y="123"/>
                  <a:pt x="496" y="125"/>
                  <a:pt x="498" y="127"/>
                </a:cubicBezTo>
                <a:cubicBezTo>
                  <a:pt x="499" y="128"/>
                  <a:pt x="505" y="131"/>
                  <a:pt x="501" y="127"/>
                </a:cubicBezTo>
                <a:cubicBezTo>
                  <a:pt x="498" y="124"/>
                  <a:pt x="496" y="125"/>
                  <a:pt x="493" y="122"/>
                </a:cubicBezTo>
                <a:cubicBezTo>
                  <a:pt x="496" y="123"/>
                  <a:pt x="499" y="125"/>
                  <a:pt x="502" y="126"/>
                </a:cubicBezTo>
                <a:cubicBezTo>
                  <a:pt x="501" y="125"/>
                  <a:pt x="501" y="125"/>
                  <a:pt x="501" y="125"/>
                </a:cubicBezTo>
                <a:cubicBezTo>
                  <a:pt x="502" y="126"/>
                  <a:pt x="504" y="127"/>
                  <a:pt x="503" y="126"/>
                </a:cubicBezTo>
                <a:cubicBezTo>
                  <a:pt x="500" y="124"/>
                  <a:pt x="499" y="123"/>
                  <a:pt x="499" y="124"/>
                </a:cubicBezTo>
                <a:cubicBezTo>
                  <a:pt x="497" y="122"/>
                  <a:pt x="501" y="124"/>
                  <a:pt x="504" y="125"/>
                </a:cubicBezTo>
                <a:cubicBezTo>
                  <a:pt x="506" y="126"/>
                  <a:pt x="509" y="126"/>
                  <a:pt x="504" y="123"/>
                </a:cubicBezTo>
                <a:cubicBezTo>
                  <a:pt x="508" y="125"/>
                  <a:pt x="508" y="125"/>
                  <a:pt x="508" y="125"/>
                </a:cubicBezTo>
                <a:cubicBezTo>
                  <a:pt x="507" y="124"/>
                  <a:pt x="506" y="123"/>
                  <a:pt x="505" y="123"/>
                </a:cubicBezTo>
                <a:cubicBezTo>
                  <a:pt x="510" y="125"/>
                  <a:pt x="510" y="125"/>
                  <a:pt x="510" y="125"/>
                </a:cubicBezTo>
                <a:cubicBezTo>
                  <a:pt x="515" y="126"/>
                  <a:pt x="502" y="120"/>
                  <a:pt x="500" y="119"/>
                </a:cubicBezTo>
                <a:cubicBezTo>
                  <a:pt x="500" y="119"/>
                  <a:pt x="500" y="119"/>
                  <a:pt x="500" y="119"/>
                </a:cubicBezTo>
                <a:cubicBezTo>
                  <a:pt x="499" y="119"/>
                  <a:pt x="496" y="117"/>
                  <a:pt x="495" y="116"/>
                </a:cubicBezTo>
                <a:cubicBezTo>
                  <a:pt x="497" y="117"/>
                  <a:pt x="499" y="118"/>
                  <a:pt x="501" y="118"/>
                </a:cubicBezTo>
                <a:cubicBezTo>
                  <a:pt x="501" y="118"/>
                  <a:pt x="501" y="118"/>
                  <a:pt x="501" y="118"/>
                </a:cubicBezTo>
                <a:cubicBezTo>
                  <a:pt x="509" y="122"/>
                  <a:pt x="514" y="122"/>
                  <a:pt x="529" y="127"/>
                </a:cubicBezTo>
                <a:cubicBezTo>
                  <a:pt x="529" y="127"/>
                  <a:pt x="528" y="127"/>
                  <a:pt x="528" y="126"/>
                </a:cubicBezTo>
                <a:cubicBezTo>
                  <a:pt x="526" y="126"/>
                  <a:pt x="526" y="126"/>
                  <a:pt x="526" y="126"/>
                </a:cubicBezTo>
                <a:cubicBezTo>
                  <a:pt x="525" y="125"/>
                  <a:pt x="524" y="125"/>
                  <a:pt x="523" y="124"/>
                </a:cubicBezTo>
                <a:cubicBezTo>
                  <a:pt x="523" y="124"/>
                  <a:pt x="522" y="124"/>
                  <a:pt x="521" y="123"/>
                </a:cubicBezTo>
                <a:cubicBezTo>
                  <a:pt x="518" y="122"/>
                  <a:pt x="511" y="120"/>
                  <a:pt x="512" y="119"/>
                </a:cubicBezTo>
                <a:cubicBezTo>
                  <a:pt x="509" y="118"/>
                  <a:pt x="510" y="119"/>
                  <a:pt x="509" y="119"/>
                </a:cubicBezTo>
                <a:cubicBezTo>
                  <a:pt x="509" y="118"/>
                  <a:pt x="509" y="118"/>
                  <a:pt x="511" y="119"/>
                </a:cubicBezTo>
                <a:cubicBezTo>
                  <a:pt x="505" y="117"/>
                  <a:pt x="505" y="117"/>
                  <a:pt x="505" y="117"/>
                </a:cubicBezTo>
                <a:cubicBezTo>
                  <a:pt x="511" y="119"/>
                  <a:pt x="509" y="117"/>
                  <a:pt x="508" y="117"/>
                </a:cubicBezTo>
                <a:cubicBezTo>
                  <a:pt x="499" y="114"/>
                  <a:pt x="499" y="114"/>
                  <a:pt x="499" y="114"/>
                </a:cubicBezTo>
                <a:cubicBezTo>
                  <a:pt x="503" y="116"/>
                  <a:pt x="504" y="116"/>
                  <a:pt x="502" y="115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98" y="113"/>
                  <a:pt x="509" y="117"/>
                  <a:pt x="503" y="114"/>
                </a:cubicBezTo>
                <a:cubicBezTo>
                  <a:pt x="505" y="115"/>
                  <a:pt x="507" y="116"/>
                  <a:pt x="509" y="117"/>
                </a:cubicBezTo>
                <a:cubicBezTo>
                  <a:pt x="510" y="116"/>
                  <a:pt x="521" y="119"/>
                  <a:pt x="526" y="120"/>
                </a:cubicBezTo>
                <a:cubicBezTo>
                  <a:pt x="529" y="120"/>
                  <a:pt x="526" y="118"/>
                  <a:pt x="525" y="116"/>
                </a:cubicBezTo>
                <a:cubicBezTo>
                  <a:pt x="523" y="115"/>
                  <a:pt x="523" y="114"/>
                  <a:pt x="531" y="114"/>
                </a:cubicBezTo>
                <a:cubicBezTo>
                  <a:pt x="528" y="113"/>
                  <a:pt x="526" y="113"/>
                  <a:pt x="524" y="113"/>
                </a:cubicBezTo>
                <a:cubicBezTo>
                  <a:pt x="522" y="112"/>
                  <a:pt x="521" y="112"/>
                  <a:pt x="518" y="112"/>
                </a:cubicBezTo>
                <a:cubicBezTo>
                  <a:pt x="517" y="113"/>
                  <a:pt x="516" y="113"/>
                  <a:pt x="509" y="112"/>
                </a:cubicBezTo>
                <a:cubicBezTo>
                  <a:pt x="502" y="113"/>
                  <a:pt x="529" y="117"/>
                  <a:pt x="519" y="117"/>
                </a:cubicBezTo>
                <a:cubicBezTo>
                  <a:pt x="511" y="115"/>
                  <a:pt x="511" y="115"/>
                  <a:pt x="514" y="115"/>
                </a:cubicBezTo>
                <a:cubicBezTo>
                  <a:pt x="508" y="113"/>
                  <a:pt x="504" y="113"/>
                  <a:pt x="502" y="113"/>
                </a:cubicBezTo>
                <a:cubicBezTo>
                  <a:pt x="503" y="113"/>
                  <a:pt x="501" y="112"/>
                  <a:pt x="500" y="111"/>
                </a:cubicBezTo>
                <a:cubicBezTo>
                  <a:pt x="498" y="110"/>
                  <a:pt x="496" y="110"/>
                  <a:pt x="496" y="109"/>
                </a:cubicBezTo>
                <a:cubicBezTo>
                  <a:pt x="499" y="110"/>
                  <a:pt x="502" y="109"/>
                  <a:pt x="501" y="109"/>
                </a:cubicBezTo>
                <a:cubicBezTo>
                  <a:pt x="505" y="109"/>
                  <a:pt x="506" y="107"/>
                  <a:pt x="515" y="108"/>
                </a:cubicBezTo>
                <a:cubicBezTo>
                  <a:pt x="516" y="106"/>
                  <a:pt x="503" y="107"/>
                  <a:pt x="511" y="105"/>
                </a:cubicBezTo>
                <a:cubicBezTo>
                  <a:pt x="505" y="106"/>
                  <a:pt x="506" y="104"/>
                  <a:pt x="501" y="105"/>
                </a:cubicBezTo>
                <a:cubicBezTo>
                  <a:pt x="504" y="105"/>
                  <a:pt x="503" y="106"/>
                  <a:pt x="501" y="106"/>
                </a:cubicBezTo>
                <a:cubicBezTo>
                  <a:pt x="499" y="107"/>
                  <a:pt x="496" y="107"/>
                  <a:pt x="494" y="107"/>
                </a:cubicBezTo>
                <a:cubicBezTo>
                  <a:pt x="493" y="107"/>
                  <a:pt x="491" y="106"/>
                  <a:pt x="490" y="106"/>
                </a:cubicBezTo>
                <a:cubicBezTo>
                  <a:pt x="492" y="106"/>
                  <a:pt x="495" y="106"/>
                  <a:pt x="496" y="105"/>
                </a:cubicBezTo>
                <a:cubicBezTo>
                  <a:pt x="491" y="105"/>
                  <a:pt x="491" y="105"/>
                  <a:pt x="491" y="105"/>
                </a:cubicBezTo>
                <a:cubicBezTo>
                  <a:pt x="497" y="105"/>
                  <a:pt x="494" y="104"/>
                  <a:pt x="492" y="104"/>
                </a:cubicBezTo>
                <a:cubicBezTo>
                  <a:pt x="489" y="103"/>
                  <a:pt x="487" y="103"/>
                  <a:pt x="494" y="101"/>
                </a:cubicBezTo>
                <a:cubicBezTo>
                  <a:pt x="494" y="102"/>
                  <a:pt x="498" y="102"/>
                  <a:pt x="492" y="103"/>
                </a:cubicBezTo>
                <a:cubicBezTo>
                  <a:pt x="494" y="103"/>
                  <a:pt x="496" y="103"/>
                  <a:pt x="499" y="102"/>
                </a:cubicBezTo>
                <a:cubicBezTo>
                  <a:pt x="501" y="102"/>
                  <a:pt x="503" y="101"/>
                  <a:pt x="506" y="101"/>
                </a:cubicBezTo>
                <a:cubicBezTo>
                  <a:pt x="508" y="100"/>
                  <a:pt x="506" y="98"/>
                  <a:pt x="505" y="97"/>
                </a:cubicBezTo>
                <a:cubicBezTo>
                  <a:pt x="504" y="95"/>
                  <a:pt x="503" y="94"/>
                  <a:pt x="506" y="91"/>
                </a:cubicBezTo>
                <a:cubicBezTo>
                  <a:pt x="503" y="93"/>
                  <a:pt x="504" y="94"/>
                  <a:pt x="500" y="96"/>
                </a:cubicBezTo>
                <a:cubicBezTo>
                  <a:pt x="498" y="95"/>
                  <a:pt x="500" y="94"/>
                  <a:pt x="502" y="91"/>
                </a:cubicBezTo>
                <a:cubicBezTo>
                  <a:pt x="504" y="89"/>
                  <a:pt x="506" y="85"/>
                  <a:pt x="507" y="83"/>
                </a:cubicBezTo>
                <a:cubicBezTo>
                  <a:pt x="502" y="86"/>
                  <a:pt x="502" y="86"/>
                  <a:pt x="502" y="86"/>
                </a:cubicBezTo>
                <a:cubicBezTo>
                  <a:pt x="506" y="82"/>
                  <a:pt x="500" y="87"/>
                  <a:pt x="500" y="83"/>
                </a:cubicBezTo>
                <a:cubicBezTo>
                  <a:pt x="501" y="83"/>
                  <a:pt x="503" y="82"/>
                  <a:pt x="503" y="82"/>
                </a:cubicBezTo>
                <a:cubicBezTo>
                  <a:pt x="501" y="80"/>
                  <a:pt x="498" y="84"/>
                  <a:pt x="496" y="83"/>
                </a:cubicBezTo>
                <a:cubicBezTo>
                  <a:pt x="503" y="76"/>
                  <a:pt x="489" y="85"/>
                  <a:pt x="492" y="79"/>
                </a:cubicBezTo>
                <a:cubicBezTo>
                  <a:pt x="490" y="80"/>
                  <a:pt x="490" y="80"/>
                  <a:pt x="490" y="80"/>
                </a:cubicBezTo>
                <a:cubicBezTo>
                  <a:pt x="493" y="76"/>
                  <a:pt x="483" y="77"/>
                  <a:pt x="481" y="74"/>
                </a:cubicBezTo>
                <a:cubicBezTo>
                  <a:pt x="482" y="74"/>
                  <a:pt x="482" y="77"/>
                  <a:pt x="487" y="74"/>
                </a:cubicBezTo>
                <a:cubicBezTo>
                  <a:pt x="487" y="69"/>
                  <a:pt x="487" y="69"/>
                  <a:pt x="487" y="69"/>
                </a:cubicBezTo>
                <a:cubicBezTo>
                  <a:pt x="485" y="70"/>
                  <a:pt x="484" y="69"/>
                  <a:pt x="482" y="71"/>
                </a:cubicBezTo>
                <a:cubicBezTo>
                  <a:pt x="481" y="72"/>
                  <a:pt x="483" y="72"/>
                  <a:pt x="483" y="72"/>
                </a:cubicBezTo>
                <a:cubicBezTo>
                  <a:pt x="480" y="73"/>
                  <a:pt x="480" y="73"/>
                  <a:pt x="480" y="73"/>
                </a:cubicBezTo>
                <a:cubicBezTo>
                  <a:pt x="481" y="68"/>
                  <a:pt x="488" y="69"/>
                  <a:pt x="493" y="67"/>
                </a:cubicBezTo>
                <a:cubicBezTo>
                  <a:pt x="491" y="66"/>
                  <a:pt x="495" y="63"/>
                  <a:pt x="495" y="62"/>
                </a:cubicBezTo>
                <a:cubicBezTo>
                  <a:pt x="489" y="63"/>
                  <a:pt x="490" y="66"/>
                  <a:pt x="484" y="68"/>
                </a:cubicBezTo>
                <a:cubicBezTo>
                  <a:pt x="481" y="68"/>
                  <a:pt x="483" y="62"/>
                  <a:pt x="488" y="59"/>
                </a:cubicBezTo>
                <a:cubicBezTo>
                  <a:pt x="475" y="63"/>
                  <a:pt x="482" y="53"/>
                  <a:pt x="473" y="57"/>
                </a:cubicBezTo>
                <a:cubicBezTo>
                  <a:pt x="474" y="57"/>
                  <a:pt x="477" y="55"/>
                  <a:pt x="475" y="5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468" y="55"/>
                  <a:pt x="480" y="50"/>
                  <a:pt x="477" y="49"/>
                </a:cubicBezTo>
                <a:cubicBezTo>
                  <a:pt x="476" y="50"/>
                  <a:pt x="475" y="51"/>
                  <a:pt x="473" y="52"/>
                </a:cubicBezTo>
                <a:cubicBezTo>
                  <a:pt x="470" y="50"/>
                  <a:pt x="482" y="42"/>
                  <a:pt x="475" y="41"/>
                </a:cubicBezTo>
                <a:cubicBezTo>
                  <a:pt x="475" y="42"/>
                  <a:pt x="474" y="42"/>
                  <a:pt x="474" y="42"/>
                </a:cubicBezTo>
                <a:cubicBezTo>
                  <a:pt x="473" y="43"/>
                  <a:pt x="473" y="42"/>
                  <a:pt x="475" y="40"/>
                </a:cubicBezTo>
                <a:cubicBezTo>
                  <a:pt x="479" y="40"/>
                  <a:pt x="479" y="40"/>
                  <a:pt x="479" y="40"/>
                </a:cubicBezTo>
                <a:cubicBezTo>
                  <a:pt x="489" y="34"/>
                  <a:pt x="472" y="37"/>
                  <a:pt x="474" y="33"/>
                </a:cubicBezTo>
                <a:cubicBezTo>
                  <a:pt x="472" y="34"/>
                  <a:pt x="473" y="36"/>
                  <a:pt x="469" y="36"/>
                </a:cubicBezTo>
                <a:cubicBezTo>
                  <a:pt x="468" y="35"/>
                  <a:pt x="480" y="30"/>
                  <a:pt x="474" y="30"/>
                </a:cubicBezTo>
                <a:cubicBezTo>
                  <a:pt x="473" y="32"/>
                  <a:pt x="467" y="34"/>
                  <a:pt x="467" y="35"/>
                </a:cubicBezTo>
                <a:cubicBezTo>
                  <a:pt x="465" y="34"/>
                  <a:pt x="462" y="34"/>
                  <a:pt x="466" y="32"/>
                </a:cubicBezTo>
                <a:cubicBezTo>
                  <a:pt x="465" y="32"/>
                  <a:pt x="463" y="32"/>
                  <a:pt x="462" y="33"/>
                </a:cubicBezTo>
                <a:cubicBezTo>
                  <a:pt x="465" y="31"/>
                  <a:pt x="462" y="30"/>
                  <a:pt x="461" y="29"/>
                </a:cubicBezTo>
                <a:cubicBezTo>
                  <a:pt x="459" y="30"/>
                  <a:pt x="459" y="30"/>
                  <a:pt x="459" y="30"/>
                </a:cubicBezTo>
                <a:cubicBezTo>
                  <a:pt x="469" y="24"/>
                  <a:pt x="458" y="27"/>
                  <a:pt x="458" y="25"/>
                </a:cubicBezTo>
                <a:cubicBezTo>
                  <a:pt x="455" y="26"/>
                  <a:pt x="455" y="26"/>
                  <a:pt x="455" y="26"/>
                </a:cubicBezTo>
                <a:cubicBezTo>
                  <a:pt x="456" y="25"/>
                  <a:pt x="459" y="22"/>
                  <a:pt x="454" y="22"/>
                </a:cubicBezTo>
                <a:cubicBezTo>
                  <a:pt x="451" y="24"/>
                  <a:pt x="451" y="24"/>
                  <a:pt x="451" y="24"/>
                </a:cubicBezTo>
                <a:cubicBezTo>
                  <a:pt x="453" y="22"/>
                  <a:pt x="446" y="21"/>
                  <a:pt x="451" y="18"/>
                </a:cubicBezTo>
                <a:cubicBezTo>
                  <a:pt x="450" y="18"/>
                  <a:pt x="445" y="22"/>
                  <a:pt x="444" y="20"/>
                </a:cubicBezTo>
                <a:cubicBezTo>
                  <a:pt x="446" y="18"/>
                  <a:pt x="447" y="16"/>
                  <a:pt x="444" y="16"/>
                </a:cubicBezTo>
                <a:cubicBezTo>
                  <a:pt x="442" y="17"/>
                  <a:pt x="440" y="18"/>
                  <a:pt x="442" y="18"/>
                </a:cubicBezTo>
                <a:cubicBezTo>
                  <a:pt x="443" y="18"/>
                  <a:pt x="443" y="18"/>
                  <a:pt x="444" y="17"/>
                </a:cubicBezTo>
                <a:cubicBezTo>
                  <a:pt x="441" y="19"/>
                  <a:pt x="441" y="19"/>
                  <a:pt x="441" y="19"/>
                </a:cubicBezTo>
                <a:cubicBezTo>
                  <a:pt x="438" y="18"/>
                  <a:pt x="443" y="17"/>
                  <a:pt x="441" y="15"/>
                </a:cubicBezTo>
                <a:cubicBezTo>
                  <a:pt x="439" y="16"/>
                  <a:pt x="438" y="17"/>
                  <a:pt x="436" y="18"/>
                </a:cubicBezTo>
                <a:cubicBezTo>
                  <a:pt x="437" y="15"/>
                  <a:pt x="439" y="12"/>
                  <a:pt x="440" y="8"/>
                </a:cubicBezTo>
                <a:cubicBezTo>
                  <a:pt x="443" y="7"/>
                  <a:pt x="444" y="8"/>
                  <a:pt x="448" y="6"/>
                </a:cubicBezTo>
                <a:cubicBezTo>
                  <a:pt x="448" y="7"/>
                  <a:pt x="449" y="7"/>
                  <a:pt x="450" y="8"/>
                </a:cubicBezTo>
                <a:cubicBezTo>
                  <a:pt x="455" y="8"/>
                  <a:pt x="454" y="5"/>
                  <a:pt x="455" y="3"/>
                </a:cubicBezTo>
                <a:cubicBezTo>
                  <a:pt x="456" y="5"/>
                  <a:pt x="456" y="5"/>
                  <a:pt x="456" y="5"/>
                </a:cubicBezTo>
                <a:cubicBezTo>
                  <a:pt x="457" y="5"/>
                  <a:pt x="458" y="5"/>
                  <a:pt x="458" y="5"/>
                </a:cubicBezTo>
                <a:cubicBezTo>
                  <a:pt x="458" y="6"/>
                  <a:pt x="458" y="6"/>
                  <a:pt x="458" y="6"/>
                </a:cubicBezTo>
                <a:cubicBezTo>
                  <a:pt x="463" y="0"/>
                  <a:pt x="468" y="6"/>
                  <a:pt x="471" y="1"/>
                </a:cubicBezTo>
                <a:cubicBezTo>
                  <a:pt x="471" y="2"/>
                  <a:pt x="468" y="4"/>
                  <a:pt x="466" y="6"/>
                </a:cubicBezTo>
                <a:cubicBezTo>
                  <a:pt x="465" y="8"/>
                  <a:pt x="468" y="6"/>
                  <a:pt x="470" y="6"/>
                </a:cubicBezTo>
                <a:cubicBezTo>
                  <a:pt x="474" y="2"/>
                  <a:pt x="474" y="2"/>
                  <a:pt x="474" y="2"/>
                </a:cubicBezTo>
                <a:cubicBezTo>
                  <a:pt x="473" y="7"/>
                  <a:pt x="478" y="0"/>
                  <a:pt x="482" y="2"/>
                </a:cubicBezTo>
                <a:cubicBezTo>
                  <a:pt x="480" y="6"/>
                  <a:pt x="495" y="3"/>
                  <a:pt x="496" y="4"/>
                </a:cubicBezTo>
                <a:cubicBezTo>
                  <a:pt x="496" y="7"/>
                  <a:pt x="490" y="5"/>
                  <a:pt x="488" y="8"/>
                </a:cubicBezTo>
                <a:cubicBezTo>
                  <a:pt x="488" y="9"/>
                  <a:pt x="491" y="7"/>
                  <a:pt x="493" y="8"/>
                </a:cubicBezTo>
                <a:cubicBezTo>
                  <a:pt x="487" y="11"/>
                  <a:pt x="487" y="11"/>
                  <a:pt x="487" y="11"/>
                </a:cubicBezTo>
                <a:cubicBezTo>
                  <a:pt x="487" y="13"/>
                  <a:pt x="493" y="9"/>
                  <a:pt x="491" y="11"/>
                </a:cubicBezTo>
                <a:cubicBezTo>
                  <a:pt x="495" y="11"/>
                  <a:pt x="493" y="9"/>
                  <a:pt x="498" y="7"/>
                </a:cubicBezTo>
                <a:cubicBezTo>
                  <a:pt x="497" y="8"/>
                  <a:pt x="495" y="11"/>
                  <a:pt x="498" y="10"/>
                </a:cubicBezTo>
                <a:cubicBezTo>
                  <a:pt x="499" y="10"/>
                  <a:pt x="499" y="8"/>
                  <a:pt x="500" y="9"/>
                </a:cubicBezTo>
                <a:cubicBezTo>
                  <a:pt x="499" y="14"/>
                  <a:pt x="506" y="13"/>
                  <a:pt x="507" y="17"/>
                </a:cubicBezTo>
                <a:cubicBezTo>
                  <a:pt x="510" y="16"/>
                  <a:pt x="510" y="16"/>
                  <a:pt x="510" y="16"/>
                </a:cubicBezTo>
                <a:cubicBezTo>
                  <a:pt x="509" y="16"/>
                  <a:pt x="508" y="17"/>
                  <a:pt x="509" y="17"/>
                </a:cubicBezTo>
                <a:cubicBezTo>
                  <a:pt x="511" y="16"/>
                  <a:pt x="511" y="16"/>
                  <a:pt x="511" y="16"/>
                </a:cubicBezTo>
                <a:cubicBezTo>
                  <a:pt x="511" y="17"/>
                  <a:pt x="509" y="23"/>
                  <a:pt x="511" y="25"/>
                </a:cubicBezTo>
                <a:cubicBezTo>
                  <a:pt x="514" y="22"/>
                  <a:pt x="514" y="22"/>
                  <a:pt x="514" y="22"/>
                </a:cubicBezTo>
                <a:cubicBezTo>
                  <a:pt x="511" y="26"/>
                  <a:pt x="511" y="26"/>
                  <a:pt x="511" y="26"/>
                </a:cubicBezTo>
                <a:cubicBezTo>
                  <a:pt x="516" y="24"/>
                  <a:pt x="516" y="24"/>
                  <a:pt x="516" y="24"/>
                </a:cubicBezTo>
                <a:cubicBezTo>
                  <a:pt x="511" y="27"/>
                  <a:pt x="516" y="28"/>
                  <a:pt x="515" y="31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17" y="32"/>
                  <a:pt x="517" y="32"/>
                  <a:pt x="517" y="32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20" y="32"/>
                  <a:pt x="515" y="36"/>
                  <a:pt x="518" y="36"/>
                </a:cubicBezTo>
                <a:cubicBezTo>
                  <a:pt x="517" y="36"/>
                  <a:pt x="522" y="33"/>
                  <a:pt x="524" y="32"/>
                </a:cubicBezTo>
                <a:close/>
                <a:moveTo>
                  <a:pt x="552" y="103"/>
                </a:moveTo>
                <a:cubicBezTo>
                  <a:pt x="552" y="104"/>
                  <a:pt x="552" y="104"/>
                  <a:pt x="552" y="104"/>
                </a:cubicBezTo>
                <a:cubicBezTo>
                  <a:pt x="553" y="103"/>
                  <a:pt x="552" y="103"/>
                  <a:pt x="552" y="103"/>
                </a:cubicBezTo>
                <a:cubicBezTo>
                  <a:pt x="551" y="101"/>
                  <a:pt x="551" y="101"/>
                  <a:pt x="551" y="101"/>
                </a:cubicBezTo>
                <a:cubicBezTo>
                  <a:pt x="547" y="102"/>
                  <a:pt x="550" y="102"/>
                  <a:pt x="552" y="103"/>
                </a:cubicBezTo>
                <a:close/>
                <a:moveTo>
                  <a:pt x="473" y="166"/>
                </a:moveTo>
                <a:cubicBezTo>
                  <a:pt x="475" y="166"/>
                  <a:pt x="475" y="166"/>
                  <a:pt x="475" y="166"/>
                </a:cubicBezTo>
                <a:cubicBezTo>
                  <a:pt x="475" y="167"/>
                  <a:pt x="473" y="165"/>
                  <a:pt x="475" y="168"/>
                </a:cubicBezTo>
                <a:cubicBezTo>
                  <a:pt x="474" y="167"/>
                  <a:pt x="474" y="168"/>
                  <a:pt x="473" y="166"/>
                </a:cubicBezTo>
                <a:close/>
                <a:moveTo>
                  <a:pt x="509" y="103"/>
                </a:moveTo>
                <a:cubicBezTo>
                  <a:pt x="506" y="104"/>
                  <a:pt x="506" y="104"/>
                  <a:pt x="506" y="104"/>
                </a:cubicBezTo>
                <a:cubicBezTo>
                  <a:pt x="510" y="104"/>
                  <a:pt x="510" y="104"/>
                  <a:pt x="510" y="104"/>
                </a:cubicBezTo>
                <a:lnTo>
                  <a:pt x="509" y="103"/>
                </a:lnTo>
                <a:close/>
                <a:moveTo>
                  <a:pt x="502" y="93"/>
                </a:moveTo>
                <a:cubicBezTo>
                  <a:pt x="502" y="94"/>
                  <a:pt x="502" y="94"/>
                  <a:pt x="501" y="95"/>
                </a:cubicBezTo>
                <a:cubicBezTo>
                  <a:pt x="502" y="95"/>
                  <a:pt x="502" y="95"/>
                  <a:pt x="502" y="95"/>
                </a:cubicBezTo>
                <a:cubicBezTo>
                  <a:pt x="502" y="94"/>
                  <a:pt x="503" y="93"/>
                  <a:pt x="503" y="93"/>
                </a:cubicBezTo>
                <a:lnTo>
                  <a:pt x="502" y="93"/>
                </a:lnTo>
                <a:close/>
                <a:moveTo>
                  <a:pt x="523" y="61"/>
                </a:moveTo>
                <a:cubicBezTo>
                  <a:pt x="518" y="65"/>
                  <a:pt x="524" y="62"/>
                  <a:pt x="522" y="64"/>
                </a:cubicBezTo>
                <a:cubicBezTo>
                  <a:pt x="522" y="64"/>
                  <a:pt x="521" y="65"/>
                  <a:pt x="521" y="65"/>
                </a:cubicBezTo>
                <a:cubicBezTo>
                  <a:pt x="522" y="65"/>
                  <a:pt x="522" y="64"/>
                  <a:pt x="522" y="64"/>
                </a:cubicBezTo>
                <a:cubicBezTo>
                  <a:pt x="524" y="63"/>
                  <a:pt x="528" y="59"/>
                  <a:pt x="523" y="61"/>
                </a:cubicBezTo>
                <a:close/>
                <a:moveTo>
                  <a:pt x="540" y="98"/>
                </a:moveTo>
                <a:cubicBezTo>
                  <a:pt x="544" y="98"/>
                  <a:pt x="543" y="95"/>
                  <a:pt x="545" y="94"/>
                </a:cubicBezTo>
                <a:cubicBezTo>
                  <a:pt x="544" y="93"/>
                  <a:pt x="541" y="95"/>
                  <a:pt x="539" y="96"/>
                </a:cubicBezTo>
                <a:cubicBezTo>
                  <a:pt x="539" y="95"/>
                  <a:pt x="539" y="95"/>
                  <a:pt x="539" y="94"/>
                </a:cubicBezTo>
                <a:cubicBezTo>
                  <a:pt x="531" y="96"/>
                  <a:pt x="543" y="96"/>
                  <a:pt x="540" y="98"/>
                </a:cubicBezTo>
                <a:close/>
                <a:moveTo>
                  <a:pt x="562" y="140"/>
                </a:moveTo>
                <a:cubicBezTo>
                  <a:pt x="565" y="140"/>
                  <a:pt x="565" y="140"/>
                  <a:pt x="565" y="140"/>
                </a:cubicBezTo>
                <a:cubicBezTo>
                  <a:pt x="568" y="141"/>
                  <a:pt x="568" y="141"/>
                  <a:pt x="568" y="141"/>
                </a:cubicBezTo>
                <a:cubicBezTo>
                  <a:pt x="569" y="141"/>
                  <a:pt x="569" y="141"/>
                  <a:pt x="569" y="141"/>
                </a:cubicBezTo>
                <a:lnTo>
                  <a:pt x="562" y="140"/>
                </a:lnTo>
                <a:close/>
                <a:moveTo>
                  <a:pt x="556" y="144"/>
                </a:moveTo>
                <a:cubicBezTo>
                  <a:pt x="554" y="145"/>
                  <a:pt x="546" y="143"/>
                  <a:pt x="541" y="140"/>
                </a:cubicBezTo>
                <a:cubicBezTo>
                  <a:pt x="544" y="140"/>
                  <a:pt x="545" y="139"/>
                  <a:pt x="553" y="142"/>
                </a:cubicBezTo>
                <a:cubicBezTo>
                  <a:pt x="548" y="140"/>
                  <a:pt x="564" y="146"/>
                  <a:pt x="556" y="144"/>
                </a:cubicBezTo>
                <a:close/>
                <a:moveTo>
                  <a:pt x="521" y="78"/>
                </a:moveTo>
                <a:cubicBezTo>
                  <a:pt x="520" y="80"/>
                  <a:pt x="513" y="85"/>
                  <a:pt x="519" y="86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3" y="81"/>
                  <a:pt x="523" y="81"/>
                  <a:pt x="523" y="81"/>
                </a:cubicBezTo>
                <a:cubicBezTo>
                  <a:pt x="515" y="86"/>
                  <a:pt x="521" y="79"/>
                  <a:pt x="521" y="78"/>
                </a:cubicBezTo>
                <a:close/>
                <a:moveTo>
                  <a:pt x="529" y="145"/>
                </a:moveTo>
                <a:cubicBezTo>
                  <a:pt x="528" y="146"/>
                  <a:pt x="522" y="144"/>
                  <a:pt x="516" y="140"/>
                </a:cubicBezTo>
                <a:cubicBezTo>
                  <a:pt x="519" y="142"/>
                  <a:pt x="526" y="144"/>
                  <a:pt x="531" y="146"/>
                </a:cubicBezTo>
                <a:cubicBezTo>
                  <a:pt x="530" y="145"/>
                  <a:pt x="529" y="145"/>
                  <a:pt x="529" y="145"/>
                </a:cubicBezTo>
                <a:close/>
                <a:moveTo>
                  <a:pt x="523" y="141"/>
                </a:moveTo>
                <a:cubicBezTo>
                  <a:pt x="523" y="140"/>
                  <a:pt x="518" y="137"/>
                  <a:pt x="523" y="139"/>
                </a:cubicBezTo>
                <a:cubicBezTo>
                  <a:pt x="526" y="141"/>
                  <a:pt x="536" y="147"/>
                  <a:pt x="536" y="144"/>
                </a:cubicBezTo>
                <a:cubicBezTo>
                  <a:pt x="527" y="140"/>
                  <a:pt x="524" y="138"/>
                  <a:pt x="518" y="137"/>
                </a:cubicBezTo>
                <a:lnTo>
                  <a:pt x="523" y="141"/>
                </a:lnTo>
                <a:close/>
                <a:moveTo>
                  <a:pt x="541" y="148"/>
                </a:moveTo>
                <a:cubicBezTo>
                  <a:pt x="541" y="147"/>
                  <a:pt x="541" y="146"/>
                  <a:pt x="541" y="145"/>
                </a:cubicBezTo>
                <a:cubicBezTo>
                  <a:pt x="531" y="141"/>
                  <a:pt x="539" y="146"/>
                  <a:pt x="541" y="148"/>
                </a:cubicBezTo>
                <a:cubicBezTo>
                  <a:pt x="541" y="149"/>
                  <a:pt x="541" y="149"/>
                  <a:pt x="541" y="149"/>
                </a:cubicBezTo>
                <a:cubicBezTo>
                  <a:pt x="541" y="149"/>
                  <a:pt x="541" y="148"/>
                  <a:pt x="541" y="148"/>
                </a:cubicBezTo>
                <a:close/>
                <a:moveTo>
                  <a:pt x="513" y="155"/>
                </a:moveTo>
                <a:cubicBezTo>
                  <a:pt x="515" y="156"/>
                  <a:pt x="515" y="156"/>
                  <a:pt x="515" y="156"/>
                </a:cubicBezTo>
                <a:cubicBezTo>
                  <a:pt x="516" y="157"/>
                  <a:pt x="517" y="158"/>
                  <a:pt x="518" y="157"/>
                </a:cubicBezTo>
                <a:cubicBezTo>
                  <a:pt x="515" y="156"/>
                  <a:pt x="515" y="156"/>
                  <a:pt x="515" y="156"/>
                </a:cubicBezTo>
                <a:cubicBezTo>
                  <a:pt x="514" y="154"/>
                  <a:pt x="514" y="152"/>
                  <a:pt x="513" y="155"/>
                </a:cubicBezTo>
                <a:close/>
                <a:moveTo>
                  <a:pt x="537" y="149"/>
                </a:moveTo>
                <a:cubicBezTo>
                  <a:pt x="533" y="149"/>
                  <a:pt x="533" y="149"/>
                  <a:pt x="533" y="149"/>
                </a:cubicBezTo>
                <a:cubicBezTo>
                  <a:pt x="533" y="148"/>
                  <a:pt x="533" y="146"/>
                  <a:pt x="537" y="149"/>
                </a:cubicBezTo>
                <a:close/>
                <a:moveTo>
                  <a:pt x="516" y="149"/>
                </a:moveTo>
                <a:cubicBezTo>
                  <a:pt x="516" y="149"/>
                  <a:pt x="513" y="150"/>
                  <a:pt x="512" y="151"/>
                </a:cubicBezTo>
                <a:cubicBezTo>
                  <a:pt x="514" y="152"/>
                  <a:pt x="518" y="152"/>
                  <a:pt x="516" y="149"/>
                </a:cubicBezTo>
                <a:close/>
                <a:moveTo>
                  <a:pt x="455" y="166"/>
                </a:moveTo>
                <a:cubicBezTo>
                  <a:pt x="454" y="162"/>
                  <a:pt x="454" y="162"/>
                  <a:pt x="454" y="162"/>
                </a:cubicBezTo>
                <a:cubicBezTo>
                  <a:pt x="452" y="162"/>
                  <a:pt x="452" y="162"/>
                  <a:pt x="452" y="162"/>
                </a:cubicBezTo>
                <a:lnTo>
                  <a:pt x="455" y="166"/>
                </a:lnTo>
                <a:close/>
                <a:moveTo>
                  <a:pt x="468" y="155"/>
                </a:moveTo>
                <a:cubicBezTo>
                  <a:pt x="469" y="155"/>
                  <a:pt x="469" y="155"/>
                  <a:pt x="469" y="155"/>
                </a:cubicBezTo>
                <a:cubicBezTo>
                  <a:pt x="468" y="153"/>
                  <a:pt x="468" y="153"/>
                  <a:pt x="468" y="153"/>
                </a:cubicBezTo>
                <a:lnTo>
                  <a:pt x="468" y="155"/>
                </a:lnTo>
                <a:close/>
                <a:moveTo>
                  <a:pt x="484" y="145"/>
                </a:moveTo>
                <a:cubicBezTo>
                  <a:pt x="484" y="146"/>
                  <a:pt x="484" y="146"/>
                  <a:pt x="484" y="147"/>
                </a:cubicBezTo>
                <a:cubicBezTo>
                  <a:pt x="484" y="150"/>
                  <a:pt x="481" y="153"/>
                  <a:pt x="479" y="152"/>
                </a:cubicBezTo>
                <a:cubicBezTo>
                  <a:pt x="479" y="155"/>
                  <a:pt x="483" y="158"/>
                  <a:pt x="484" y="160"/>
                </a:cubicBezTo>
                <a:cubicBezTo>
                  <a:pt x="478" y="146"/>
                  <a:pt x="486" y="160"/>
                  <a:pt x="486" y="154"/>
                </a:cubicBezTo>
                <a:cubicBezTo>
                  <a:pt x="485" y="153"/>
                  <a:pt x="484" y="154"/>
                  <a:pt x="483" y="152"/>
                </a:cubicBezTo>
                <a:cubicBezTo>
                  <a:pt x="483" y="150"/>
                  <a:pt x="484" y="149"/>
                  <a:pt x="485" y="150"/>
                </a:cubicBezTo>
                <a:cubicBezTo>
                  <a:pt x="486" y="151"/>
                  <a:pt x="486" y="152"/>
                  <a:pt x="486" y="152"/>
                </a:cubicBezTo>
                <a:cubicBezTo>
                  <a:pt x="486" y="151"/>
                  <a:pt x="485" y="150"/>
                  <a:pt x="485" y="150"/>
                </a:cubicBezTo>
                <a:cubicBezTo>
                  <a:pt x="485" y="149"/>
                  <a:pt x="484" y="148"/>
                  <a:pt x="484" y="147"/>
                </a:cubicBezTo>
                <a:cubicBezTo>
                  <a:pt x="484" y="146"/>
                  <a:pt x="484" y="146"/>
                  <a:pt x="484" y="145"/>
                </a:cubicBezTo>
                <a:close/>
                <a:moveTo>
                  <a:pt x="506" y="138"/>
                </a:moveTo>
                <a:cubicBezTo>
                  <a:pt x="507" y="139"/>
                  <a:pt x="508" y="141"/>
                  <a:pt x="510" y="142"/>
                </a:cubicBezTo>
                <a:cubicBezTo>
                  <a:pt x="509" y="140"/>
                  <a:pt x="507" y="139"/>
                  <a:pt x="506" y="138"/>
                </a:cubicBezTo>
                <a:cubicBezTo>
                  <a:pt x="505" y="138"/>
                  <a:pt x="504" y="137"/>
                  <a:pt x="504" y="137"/>
                </a:cubicBezTo>
                <a:cubicBezTo>
                  <a:pt x="504" y="137"/>
                  <a:pt x="505" y="138"/>
                  <a:pt x="506" y="138"/>
                </a:cubicBezTo>
                <a:close/>
                <a:moveTo>
                  <a:pt x="498" y="132"/>
                </a:moveTo>
                <a:cubicBezTo>
                  <a:pt x="501" y="133"/>
                  <a:pt x="503" y="135"/>
                  <a:pt x="506" y="136"/>
                </a:cubicBezTo>
                <a:cubicBezTo>
                  <a:pt x="502" y="134"/>
                  <a:pt x="502" y="134"/>
                  <a:pt x="502" y="134"/>
                </a:cubicBezTo>
                <a:cubicBezTo>
                  <a:pt x="504" y="134"/>
                  <a:pt x="505" y="135"/>
                  <a:pt x="506" y="135"/>
                </a:cubicBezTo>
                <a:cubicBezTo>
                  <a:pt x="502" y="132"/>
                  <a:pt x="497" y="129"/>
                  <a:pt x="498" y="132"/>
                </a:cubicBezTo>
                <a:close/>
                <a:moveTo>
                  <a:pt x="508" y="133"/>
                </a:moveTo>
                <a:cubicBezTo>
                  <a:pt x="504" y="132"/>
                  <a:pt x="504" y="132"/>
                  <a:pt x="504" y="132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8" y="136"/>
                  <a:pt x="508" y="136"/>
                  <a:pt x="508" y="136"/>
                </a:cubicBezTo>
                <a:cubicBezTo>
                  <a:pt x="504" y="133"/>
                  <a:pt x="504" y="133"/>
                  <a:pt x="504" y="133"/>
                </a:cubicBezTo>
                <a:lnTo>
                  <a:pt x="508" y="133"/>
                </a:lnTo>
                <a:close/>
                <a:moveTo>
                  <a:pt x="539" y="127"/>
                </a:moveTo>
                <a:cubicBezTo>
                  <a:pt x="542" y="128"/>
                  <a:pt x="544" y="129"/>
                  <a:pt x="538" y="128"/>
                </a:cubicBezTo>
                <a:cubicBezTo>
                  <a:pt x="536" y="126"/>
                  <a:pt x="536" y="126"/>
                  <a:pt x="536" y="126"/>
                </a:cubicBezTo>
                <a:cubicBezTo>
                  <a:pt x="536" y="126"/>
                  <a:pt x="532" y="126"/>
                  <a:pt x="534" y="127"/>
                </a:cubicBezTo>
                <a:cubicBezTo>
                  <a:pt x="517" y="121"/>
                  <a:pt x="536" y="128"/>
                  <a:pt x="528" y="123"/>
                </a:cubicBezTo>
                <a:cubicBezTo>
                  <a:pt x="530" y="126"/>
                  <a:pt x="520" y="122"/>
                  <a:pt x="514" y="120"/>
                </a:cubicBezTo>
                <a:cubicBezTo>
                  <a:pt x="518" y="121"/>
                  <a:pt x="518" y="120"/>
                  <a:pt x="520" y="120"/>
                </a:cubicBezTo>
                <a:cubicBezTo>
                  <a:pt x="521" y="120"/>
                  <a:pt x="522" y="120"/>
                  <a:pt x="524" y="121"/>
                </a:cubicBezTo>
                <a:cubicBezTo>
                  <a:pt x="525" y="121"/>
                  <a:pt x="526" y="121"/>
                  <a:pt x="528" y="122"/>
                </a:cubicBezTo>
                <a:cubicBezTo>
                  <a:pt x="529" y="122"/>
                  <a:pt x="531" y="123"/>
                  <a:pt x="534" y="124"/>
                </a:cubicBezTo>
                <a:cubicBezTo>
                  <a:pt x="532" y="124"/>
                  <a:pt x="536" y="125"/>
                  <a:pt x="539" y="127"/>
                </a:cubicBezTo>
                <a:close/>
                <a:moveTo>
                  <a:pt x="520" y="108"/>
                </a:moveTo>
                <a:cubicBezTo>
                  <a:pt x="520" y="106"/>
                  <a:pt x="520" y="106"/>
                  <a:pt x="520" y="106"/>
                </a:cubicBezTo>
                <a:cubicBezTo>
                  <a:pt x="521" y="108"/>
                  <a:pt x="521" y="108"/>
                  <a:pt x="521" y="108"/>
                </a:cubicBezTo>
                <a:lnTo>
                  <a:pt x="520" y="108"/>
                </a:lnTo>
                <a:close/>
                <a:moveTo>
                  <a:pt x="488" y="61"/>
                </a:moveTo>
                <a:cubicBezTo>
                  <a:pt x="483" y="63"/>
                  <a:pt x="489" y="64"/>
                  <a:pt x="492" y="62"/>
                </a:cubicBezTo>
                <a:cubicBezTo>
                  <a:pt x="490" y="63"/>
                  <a:pt x="489" y="61"/>
                  <a:pt x="488" y="61"/>
                </a:cubicBezTo>
                <a:close/>
                <a:moveTo>
                  <a:pt x="480" y="41"/>
                </a:moveTo>
                <a:cubicBezTo>
                  <a:pt x="481" y="42"/>
                  <a:pt x="476" y="46"/>
                  <a:pt x="482" y="44"/>
                </a:cubicBezTo>
                <a:cubicBezTo>
                  <a:pt x="483" y="41"/>
                  <a:pt x="483" y="41"/>
                  <a:pt x="483" y="41"/>
                </a:cubicBezTo>
                <a:cubicBezTo>
                  <a:pt x="481" y="41"/>
                  <a:pt x="483" y="40"/>
                  <a:pt x="480" y="41"/>
                </a:cubicBezTo>
                <a:close/>
                <a:moveTo>
                  <a:pt x="472" y="28"/>
                </a:moveTo>
                <a:cubicBezTo>
                  <a:pt x="478" y="25"/>
                  <a:pt x="478" y="25"/>
                  <a:pt x="478" y="25"/>
                </a:cubicBezTo>
                <a:cubicBezTo>
                  <a:pt x="477" y="26"/>
                  <a:pt x="477" y="26"/>
                  <a:pt x="477" y="26"/>
                </a:cubicBezTo>
                <a:lnTo>
                  <a:pt x="472" y="28"/>
                </a:lnTo>
                <a:close/>
                <a:moveTo>
                  <a:pt x="466" y="33"/>
                </a:moveTo>
                <a:cubicBezTo>
                  <a:pt x="466" y="33"/>
                  <a:pt x="466" y="31"/>
                  <a:pt x="469" y="30"/>
                </a:cubicBezTo>
                <a:lnTo>
                  <a:pt x="466" y="33"/>
                </a:lnTo>
                <a:close/>
                <a:moveTo>
                  <a:pt x="465" y="16"/>
                </a:moveTo>
                <a:cubicBezTo>
                  <a:pt x="459" y="19"/>
                  <a:pt x="459" y="19"/>
                  <a:pt x="459" y="19"/>
                </a:cubicBezTo>
                <a:cubicBezTo>
                  <a:pt x="459" y="19"/>
                  <a:pt x="459" y="19"/>
                  <a:pt x="459" y="19"/>
                </a:cubicBezTo>
                <a:lnTo>
                  <a:pt x="465" y="16"/>
                </a:lnTo>
                <a:close/>
                <a:moveTo>
                  <a:pt x="469" y="16"/>
                </a:moveTo>
                <a:cubicBezTo>
                  <a:pt x="468" y="17"/>
                  <a:pt x="467" y="17"/>
                  <a:pt x="466" y="18"/>
                </a:cubicBezTo>
                <a:cubicBezTo>
                  <a:pt x="464" y="19"/>
                  <a:pt x="464" y="20"/>
                  <a:pt x="466" y="20"/>
                </a:cubicBezTo>
                <a:cubicBezTo>
                  <a:pt x="469" y="19"/>
                  <a:pt x="467" y="19"/>
                  <a:pt x="467" y="18"/>
                </a:cubicBezTo>
                <a:cubicBezTo>
                  <a:pt x="468" y="18"/>
                  <a:pt x="470" y="18"/>
                  <a:pt x="469" y="20"/>
                </a:cubicBezTo>
                <a:cubicBezTo>
                  <a:pt x="464" y="21"/>
                  <a:pt x="464" y="21"/>
                  <a:pt x="460" y="23"/>
                </a:cubicBezTo>
                <a:cubicBezTo>
                  <a:pt x="456" y="21"/>
                  <a:pt x="462" y="19"/>
                  <a:pt x="466" y="18"/>
                </a:cubicBezTo>
                <a:cubicBezTo>
                  <a:pt x="466" y="17"/>
                  <a:pt x="468" y="17"/>
                  <a:pt x="469" y="16"/>
                </a:cubicBezTo>
                <a:close/>
                <a:moveTo>
                  <a:pt x="474" y="23"/>
                </a:moveTo>
                <a:cubicBezTo>
                  <a:pt x="473" y="23"/>
                  <a:pt x="472" y="23"/>
                  <a:pt x="471" y="24"/>
                </a:cubicBezTo>
                <a:cubicBezTo>
                  <a:pt x="469" y="23"/>
                  <a:pt x="467" y="22"/>
                  <a:pt x="463" y="25"/>
                </a:cubicBezTo>
                <a:cubicBezTo>
                  <a:pt x="464" y="26"/>
                  <a:pt x="464" y="26"/>
                  <a:pt x="464" y="26"/>
                </a:cubicBezTo>
                <a:cubicBezTo>
                  <a:pt x="464" y="26"/>
                  <a:pt x="464" y="26"/>
                  <a:pt x="465" y="25"/>
                </a:cubicBezTo>
                <a:cubicBezTo>
                  <a:pt x="468" y="25"/>
                  <a:pt x="465" y="27"/>
                  <a:pt x="464" y="28"/>
                </a:cubicBezTo>
                <a:cubicBezTo>
                  <a:pt x="466" y="27"/>
                  <a:pt x="468" y="25"/>
                  <a:pt x="471" y="24"/>
                </a:cubicBezTo>
                <a:cubicBezTo>
                  <a:pt x="472" y="24"/>
                  <a:pt x="472" y="24"/>
                  <a:pt x="473" y="24"/>
                </a:cubicBezTo>
                <a:cubicBezTo>
                  <a:pt x="473" y="25"/>
                  <a:pt x="472" y="25"/>
                  <a:pt x="474" y="25"/>
                </a:cubicBezTo>
                <a:cubicBezTo>
                  <a:pt x="475" y="24"/>
                  <a:pt x="475" y="24"/>
                  <a:pt x="475" y="24"/>
                </a:cubicBezTo>
                <a:cubicBezTo>
                  <a:pt x="474" y="24"/>
                  <a:pt x="474" y="24"/>
                  <a:pt x="473" y="24"/>
                </a:cubicBezTo>
                <a:cubicBezTo>
                  <a:pt x="474" y="24"/>
                  <a:pt x="474" y="23"/>
                  <a:pt x="474" y="23"/>
                </a:cubicBezTo>
                <a:close/>
                <a:moveTo>
                  <a:pt x="472" y="13"/>
                </a:moveTo>
                <a:cubicBezTo>
                  <a:pt x="473" y="13"/>
                  <a:pt x="475" y="13"/>
                  <a:pt x="476" y="12"/>
                </a:cubicBezTo>
                <a:cubicBezTo>
                  <a:pt x="477" y="11"/>
                  <a:pt x="477" y="11"/>
                  <a:pt x="477" y="11"/>
                </a:cubicBezTo>
                <a:cubicBezTo>
                  <a:pt x="474" y="10"/>
                  <a:pt x="472" y="12"/>
                  <a:pt x="472" y="13"/>
                </a:cubicBezTo>
                <a:close/>
                <a:moveTo>
                  <a:pt x="489" y="54"/>
                </a:moveTo>
                <a:cubicBezTo>
                  <a:pt x="489" y="54"/>
                  <a:pt x="490" y="56"/>
                  <a:pt x="487" y="58"/>
                </a:cubicBezTo>
                <a:cubicBezTo>
                  <a:pt x="492" y="56"/>
                  <a:pt x="492" y="56"/>
                  <a:pt x="492" y="56"/>
                </a:cubicBezTo>
                <a:cubicBezTo>
                  <a:pt x="491" y="55"/>
                  <a:pt x="494" y="53"/>
                  <a:pt x="496" y="53"/>
                </a:cubicBezTo>
                <a:cubicBezTo>
                  <a:pt x="492" y="53"/>
                  <a:pt x="494" y="51"/>
                  <a:pt x="489" y="54"/>
                </a:cubicBezTo>
                <a:close/>
                <a:moveTo>
                  <a:pt x="518" y="105"/>
                </a:moveTo>
                <a:cubicBezTo>
                  <a:pt x="520" y="104"/>
                  <a:pt x="514" y="102"/>
                  <a:pt x="521" y="101"/>
                </a:cubicBezTo>
                <a:cubicBezTo>
                  <a:pt x="512" y="101"/>
                  <a:pt x="516" y="104"/>
                  <a:pt x="518" y="105"/>
                </a:cubicBezTo>
                <a:close/>
                <a:moveTo>
                  <a:pt x="528" y="105"/>
                </a:moveTo>
                <a:cubicBezTo>
                  <a:pt x="528" y="106"/>
                  <a:pt x="528" y="106"/>
                  <a:pt x="528" y="106"/>
                </a:cubicBezTo>
                <a:cubicBezTo>
                  <a:pt x="527" y="107"/>
                  <a:pt x="520" y="107"/>
                  <a:pt x="524" y="108"/>
                </a:cubicBezTo>
                <a:cubicBezTo>
                  <a:pt x="526" y="108"/>
                  <a:pt x="523" y="107"/>
                  <a:pt x="525" y="107"/>
                </a:cubicBezTo>
                <a:cubicBezTo>
                  <a:pt x="529" y="107"/>
                  <a:pt x="528" y="107"/>
                  <a:pt x="528" y="106"/>
                </a:cubicBezTo>
                <a:cubicBezTo>
                  <a:pt x="528" y="106"/>
                  <a:pt x="528" y="106"/>
                  <a:pt x="528" y="105"/>
                </a:cubicBezTo>
                <a:close/>
                <a:moveTo>
                  <a:pt x="513" y="71"/>
                </a:moveTo>
                <a:cubicBezTo>
                  <a:pt x="514" y="72"/>
                  <a:pt x="514" y="72"/>
                  <a:pt x="514" y="72"/>
                </a:cubicBezTo>
                <a:cubicBezTo>
                  <a:pt x="510" y="75"/>
                  <a:pt x="510" y="75"/>
                  <a:pt x="510" y="75"/>
                </a:cubicBezTo>
                <a:lnTo>
                  <a:pt x="513" y="71"/>
                </a:lnTo>
                <a:close/>
                <a:moveTo>
                  <a:pt x="511" y="55"/>
                </a:moveTo>
                <a:cubicBezTo>
                  <a:pt x="511" y="56"/>
                  <a:pt x="511" y="56"/>
                  <a:pt x="511" y="56"/>
                </a:cubicBezTo>
                <a:cubicBezTo>
                  <a:pt x="510" y="56"/>
                  <a:pt x="510" y="56"/>
                  <a:pt x="510" y="56"/>
                </a:cubicBezTo>
                <a:cubicBezTo>
                  <a:pt x="509" y="57"/>
                  <a:pt x="507" y="57"/>
                  <a:pt x="506" y="58"/>
                </a:cubicBezTo>
                <a:cubicBezTo>
                  <a:pt x="506" y="58"/>
                  <a:pt x="506" y="59"/>
                  <a:pt x="506" y="59"/>
                </a:cubicBezTo>
                <a:cubicBezTo>
                  <a:pt x="506" y="59"/>
                  <a:pt x="506" y="58"/>
                  <a:pt x="506" y="58"/>
                </a:cubicBezTo>
                <a:cubicBezTo>
                  <a:pt x="506" y="57"/>
                  <a:pt x="505" y="56"/>
                  <a:pt x="509" y="54"/>
                </a:cubicBezTo>
                <a:cubicBezTo>
                  <a:pt x="507" y="55"/>
                  <a:pt x="508" y="57"/>
                  <a:pt x="511" y="56"/>
                </a:cubicBezTo>
                <a:lnTo>
                  <a:pt x="511" y="55"/>
                </a:lnTo>
                <a:close/>
                <a:moveTo>
                  <a:pt x="501" y="25"/>
                </a:moveTo>
                <a:cubicBezTo>
                  <a:pt x="500" y="26"/>
                  <a:pt x="499" y="26"/>
                  <a:pt x="502" y="26"/>
                </a:cubicBezTo>
                <a:cubicBezTo>
                  <a:pt x="503" y="25"/>
                  <a:pt x="502" y="24"/>
                  <a:pt x="501" y="25"/>
                </a:cubicBezTo>
                <a:close/>
                <a:moveTo>
                  <a:pt x="519" y="60"/>
                </a:moveTo>
                <a:cubicBezTo>
                  <a:pt x="516" y="61"/>
                  <a:pt x="518" y="62"/>
                  <a:pt x="514" y="63"/>
                </a:cubicBezTo>
                <a:cubicBezTo>
                  <a:pt x="513" y="63"/>
                  <a:pt x="513" y="63"/>
                  <a:pt x="513" y="63"/>
                </a:cubicBezTo>
                <a:cubicBezTo>
                  <a:pt x="515" y="63"/>
                  <a:pt x="507" y="67"/>
                  <a:pt x="512" y="66"/>
                </a:cubicBezTo>
                <a:cubicBezTo>
                  <a:pt x="511" y="66"/>
                  <a:pt x="511" y="66"/>
                  <a:pt x="511" y="66"/>
                </a:cubicBezTo>
                <a:cubicBezTo>
                  <a:pt x="513" y="66"/>
                  <a:pt x="515" y="62"/>
                  <a:pt x="518" y="62"/>
                </a:cubicBezTo>
                <a:cubicBezTo>
                  <a:pt x="519" y="63"/>
                  <a:pt x="521" y="60"/>
                  <a:pt x="519" y="60"/>
                </a:cubicBezTo>
                <a:close/>
                <a:moveTo>
                  <a:pt x="507" y="19"/>
                </a:moveTo>
                <a:cubicBezTo>
                  <a:pt x="507" y="21"/>
                  <a:pt x="500" y="23"/>
                  <a:pt x="504" y="24"/>
                </a:cubicBezTo>
                <a:cubicBezTo>
                  <a:pt x="504" y="22"/>
                  <a:pt x="511" y="19"/>
                  <a:pt x="507" y="19"/>
                </a:cubicBezTo>
                <a:close/>
                <a:moveTo>
                  <a:pt x="524" y="45"/>
                </a:moveTo>
                <a:cubicBezTo>
                  <a:pt x="525" y="45"/>
                  <a:pt x="525" y="45"/>
                  <a:pt x="525" y="45"/>
                </a:cubicBezTo>
                <a:cubicBezTo>
                  <a:pt x="524" y="47"/>
                  <a:pt x="524" y="47"/>
                  <a:pt x="524" y="47"/>
                </a:cubicBezTo>
                <a:cubicBezTo>
                  <a:pt x="523" y="47"/>
                  <a:pt x="523" y="47"/>
                  <a:pt x="523" y="47"/>
                </a:cubicBezTo>
                <a:lnTo>
                  <a:pt x="524" y="45"/>
                </a:lnTo>
                <a:close/>
                <a:moveTo>
                  <a:pt x="467" y="35"/>
                </a:moveTo>
                <a:cubicBezTo>
                  <a:pt x="466" y="35"/>
                  <a:pt x="466" y="36"/>
                  <a:pt x="467" y="36"/>
                </a:cubicBezTo>
                <a:cubicBezTo>
                  <a:pt x="467" y="36"/>
                  <a:pt x="467" y="35"/>
                  <a:pt x="467" y="35"/>
                </a:cubicBezTo>
                <a:close/>
                <a:moveTo>
                  <a:pt x="501" y="109"/>
                </a:moveTo>
                <a:cubicBezTo>
                  <a:pt x="500" y="108"/>
                  <a:pt x="499" y="108"/>
                  <a:pt x="498" y="108"/>
                </a:cubicBezTo>
                <a:cubicBezTo>
                  <a:pt x="499" y="108"/>
                  <a:pt x="500" y="108"/>
                  <a:pt x="501" y="109"/>
                </a:cubicBezTo>
                <a:close/>
                <a:moveTo>
                  <a:pt x="496" y="109"/>
                </a:moveTo>
                <a:cubicBezTo>
                  <a:pt x="496" y="109"/>
                  <a:pt x="496" y="109"/>
                  <a:pt x="496" y="109"/>
                </a:cubicBezTo>
                <a:cubicBezTo>
                  <a:pt x="496" y="109"/>
                  <a:pt x="496" y="109"/>
                  <a:pt x="496" y="109"/>
                </a:cubicBezTo>
                <a:close/>
                <a:moveTo>
                  <a:pt x="429" y="155"/>
                </a:moveTo>
                <a:cubicBezTo>
                  <a:pt x="428" y="155"/>
                  <a:pt x="425" y="152"/>
                  <a:pt x="428" y="156"/>
                </a:cubicBezTo>
                <a:cubicBezTo>
                  <a:pt x="429" y="158"/>
                  <a:pt x="428" y="155"/>
                  <a:pt x="429" y="155"/>
                </a:cubicBezTo>
                <a:close/>
                <a:moveTo>
                  <a:pt x="433" y="159"/>
                </a:moveTo>
                <a:cubicBezTo>
                  <a:pt x="434" y="159"/>
                  <a:pt x="435" y="160"/>
                  <a:pt x="436" y="161"/>
                </a:cubicBezTo>
                <a:cubicBezTo>
                  <a:pt x="434" y="159"/>
                  <a:pt x="434" y="159"/>
                  <a:pt x="433" y="159"/>
                </a:cubicBezTo>
                <a:close/>
                <a:moveTo>
                  <a:pt x="433" y="159"/>
                </a:moveTo>
                <a:cubicBezTo>
                  <a:pt x="432" y="159"/>
                  <a:pt x="432" y="160"/>
                  <a:pt x="431" y="161"/>
                </a:cubicBezTo>
                <a:cubicBezTo>
                  <a:pt x="433" y="162"/>
                  <a:pt x="433" y="160"/>
                  <a:pt x="433" y="159"/>
                </a:cubicBezTo>
                <a:close/>
                <a:moveTo>
                  <a:pt x="442" y="148"/>
                </a:moveTo>
                <a:cubicBezTo>
                  <a:pt x="443" y="150"/>
                  <a:pt x="447" y="151"/>
                  <a:pt x="445" y="155"/>
                </a:cubicBezTo>
                <a:cubicBezTo>
                  <a:pt x="445" y="155"/>
                  <a:pt x="446" y="153"/>
                  <a:pt x="448" y="155"/>
                </a:cubicBezTo>
                <a:cubicBezTo>
                  <a:pt x="445" y="151"/>
                  <a:pt x="444" y="148"/>
                  <a:pt x="442" y="148"/>
                </a:cubicBezTo>
                <a:close/>
                <a:moveTo>
                  <a:pt x="452" y="156"/>
                </a:moveTo>
                <a:cubicBezTo>
                  <a:pt x="452" y="155"/>
                  <a:pt x="452" y="155"/>
                  <a:pt x="453" y="155"/>
                </a:cubicBezTo>
                <a:cubicBezTo>
                  <a:pt x="452" y="155"/>
                  <a:pt x="452" y="155"/>
                  <a:pt x="452" y="156"/>
                </a:cubicBezTo>
                <a:close/>
                <a:moveTo>
                  <a:pt x="453" y="155"/>
                </a:moveTo>
                <a:cubicBezTo>
                  <a:pt x="454" y="155"/>
                  <a:pt x="457" y="160"/>
                  <a:pt x="457" y="157"/>
                </a:cubicBezTo>
                <a:cubicBezTo>
                  <a:pt x="456" y="155"/>
                  <a:pt x="454" y="152"/>
                  <a:pt x="453" y="152"/>
                </a:cubicBezTo>
                <a:cubicBezTo>
                  <a:pt x="454" y="155"/>
                  <a:pt x="453" y="155"/>
                  <a:pt x="453" y="155"/>
                </a:cubicBezTo>
                <a:close/>
                <a:moveTo>
                  <a:pt x="480" y="123"/>
                </a:moveTo>
                <a:cubicBezTo>
                  <a:pt x="479" y="124"/>
                  <a:pt x="479" y="124"/>
                  <a:pt x="479" y="124"/>
                </a:cubicBezTo>
                <a:cubicBezTo>
                  <a:pt x="480" y="125"/>
                  <a:pt x="480" y="125"/>
                  <a:pt x="480" y="125"/>
                </a:cubicBezTo>
                <a:cubicBezTo>
                  <a:pt x="480" y="125"/>
                  <a:pt x="481" y="124"/>
                  <a:pt x="480" y="123"/>
                </a:cubicBezTo>
                <a:close/>
                <a:moveTo>
                  <a:pt x="491" y="134"/>
                </a:moveTo>
                <a:cubicBezTo>
                  <a:pt x="488" y="129"/>
                  <a:pt x="488" y="129"/>
                  <a:pt x="488" y="129"/>
                </a:cubicBezTo>
                <a:cubicBezTo>
                  <a:pt x="487" y="128"/>
                  <a:pt x="490" y="132"/>
                  <a:pt x="489" y="132"/>
                </a:cubicBezTo>
                <a:cubicBezTo>
                  <a:pt x="489" y="133"/>
                  <a:pt x="490" y="134"/>
                  <a:pt x="491" y="134"/>
                </a:cubicBezTo>
                <a:close/>
                <a:moveTo>
                  <a:pt x="504" y="160"/>
                </a:moveTo>
                <a:cubicBezTo>
                  <a:pt x="504" y="160"/>
                  <a:pt x="504" y="160"/>
                  <a:pt x="503" y="160"/>
                </a:cubicBezTo>
                <a:cubicBezTo>
                  <a:pt x="504" y="160"/>
                  <a:pt x="504" y="160"/>
                  <a:pt x="504" y="160"/>
                </a:cubicBezTo>
                <a:close/>
                <a:moveTo>
                  <a:pt x="484" y="120"/>
                </a:moveTo>
                <a:cubicBezTo>
                  <a:pt x="486" y="122"/>
                  <a:pt x="487" y="124"/>
                  <a:pt x="489" y="125"/>
                </a:cubicBezTo>
                <a:cubicBezTo>
                  <a:pt x="490" y="126"/>
                  <a:pt x="486" y="121"/>
                  <a:pt x="484" y="120"/>
                </a:cubicBezTo>
                <a:close/>
                <a:moveTo>
                  <a:pt x="489" y="120"/>
                </a:moveTo>
                <a:cubicBezTo>
                  <a:pt x="488" y="120"/>
                  <a:pt x="487" y="120"/>
                  <a:pt x="486" y="119"/>
                </a:cubicBezTo>
                <a:cubicBezTo>
                  <a:pt x="488" y="121"/>
                  <a:pt x="488" y="121"/>
                  <a:pt x="488" y="121"/>
                </a:cubicBezTo>
                <a:lnTo>
                  <a:pt x="489" y="120"/>
                </a:lnTo>
                <a:close/>
                <a:moveTo>
                  <a:pt x="496" y="122"/>
                </a:moveTo>
                <a:cubicBezTo>
                  <a:pt x="494" y="121"/>
                  <a:pt x="494" y="121"/>
                  <a:pt x="494" y="121"/>
                </a:cubicBezTo>
                <a:cubicBezTo>
                  <a:pt x="495" y="122"/>
                  <a:pt x="495" y="122"/>
                  <a:pt x="495" y="122"/>
                </a:cubicBezTo>
                <a:lnTo>
                  <a:pt x="496" y="122"/>
                </a:lnTo>
                <a:close/>
                <a:moveTo>
                  <a:pt x="501" y="90"/>
                </a:moveTo>
                <a:cubicBezTo>
                  <a:pt x="500" y="90"/>
                  <a:pt x="500" y="86"/>
                  <a:pt x="495" y="89"/>
                </a:cubicBezTo>
                <a:cubicBezTo>
                  <a:pt x="502" y="87"/>
                  <a:pt x="495" y="93"/>
                  <a:pt x="501" y="90"/>
                </a:cubicBezTo>
                <a:close/>
                <a:moveTo>
                  <a:pt x="470" y="41"/>
                </a:moveTo>
                <a:cubicBezTo>
                  <a:pt x="471" y="38"/>
                  <a:pt x="471" y="38"/>
                  <a:pt x="471" y="38"/>
                </a:cubicBezTo>
                <a:cubicBezTo>
                  <a:pt x="470" y="40"/>
                  <a:pt x="467" y="40"/>
                  <a:pt x="470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8"/>
          <p:cNvSpPr>
            <a:spLocks noChangeAspect="1" noEditPoints="1"/>
          </p:cNvSpPr>
          <p:nvPr/>
        </p:nvSpPr>
        <p:spPr bwMode="auto">
          <a:xfrm rot="9024963">
            <a:off x="3618145" y="3803135"/>
            <a:ext cx="746008" cy="172991"/>
          </a:xfrm>
          <a:custGeom>
            <a:avLst/>
            <a:gdLst>
              <a:gd name="T0" fmla="*/ 266 w 578"/>
              <a:gd name="T1" fmla="*/ 80 h 179"/>
              <a:gd name="T2" fmla="*/ 212 w 578"/>
              <a:gd name="T3" fmla="*/ 39 h 179"/>
              <a:gd name="T4" fmla="*/ 51 w 578"/>
              <a:gd name="T5" fmla="*/ 101 h 179"/>
              <a:gd name="T6" fmla="*/ 204 w 578"/>
              <a:gd name="T7" fmla="*/ 36 h 179"/>
              <a:gd name="T8" fmla="*/ 277 w 578"/>
              <a:gd name="T9" fmla="*/ 48 h 179"/>
              <a:gd name="T10" fmla="*/ 376 w 578"/>
              <a:gd name="T11" fmla="*/ 58 h 179"/>
              <a:gd name="T12" fmla="*/ 464 w 578"/>
              <a:gd name="T13" fmla="*/ 100 h 179"/>
              <a:gd name="T14" fmla="*/ 386 w 578"/>
              <a:gd name="T15" fmla="*/ 94 h 179"/>
              <a:gd name="T16" fmla="*/ 328 w 578"/>
              <a:gd name="T17" fmla="*/ 96 h 179"/>
              <a:gd name="T18" fmla="*/ 277 w 578"/>
              <a:gd name="T19" fmla="*/ 93 h 179"/>
              <a:gd name="T20" fmla="*/ 244 w 578"/>
              <a:gd name="T21" fmla="*/ 91 h 179"/>
              <a:gd name="T22" fmla="*/ 156 w 578"/>
              <a:gd name="T23" fmla="*/ 81 h 179"/>
              <a:gd name="T24" fmla="*/ 73 w 578"/>
              <a:gd name="T25" fmla="*/ 90 h 179"/>
              <a:gd name="T26" fmla="*/ 22 w 578"/>
              <a:gd name="T27" fmla="*/ 121 h 179"/>
              <a:gd name="T28" fmla="*/ 17 w 578"/>
              <a:gd name="T29" fmla="*/ 76 h 179"/>
              <a:gd name="T30" fmla="*/ 90 w 578"/>
              <a:gd name="T31" fmla="*/ 45 h 179"/>
              <a:gd name="T32" fmla="*/ 179 w 578"/>
              <a:gd name="T33" fmla="*/ 79 h 179"/>
              <a:gd name="T34" fmla="*/ 170 w 578"/>
              <a:gd name="T35" fmla="*/ 56 h 179"/>
              <a:gd name="T36" fmla="*/ 303 w 578"/>
              <a:gd name="T37" fmla="*/ 55 h 179"/>
              <a:gd name="T38" fmla="*/ 404 w 578"/>
              <a:gd name="T39" fmla="*/ 83 h 179"/>
              <a:gd name="T40" fmla="*/ 324 w 578"/>
              <a:gd name="T41" fmla="*/ 82 h 179"/>
              <a:gd name="T42" fmla="*/ 219 w 578"/>
              <a:gd name="T43" fmla="*/ 71 h 179"/>
              <a:gd name="T44" fmla="*/ 25 w 578"/>
              <a:gd name="T45" fmla="*/ 95 h 179"/>
              <a:gd name="T46" fmla="*/ 39 w 578"/>
              <a:gd name="T47" fmla="*/ 89 h 179"/>
              <a:gd name="T48" fmla="*/ 150 w 578"/>
              <a:gd name="T49" fmla="*/ 60 h 179"/>
              <a:gd name="T50" fmla="*/ 141 w 578"/>
              <a:gd name="T51" fmla="*/ 60 h 179"/>
              <a:gd name="T52" fmla="*/ 230 w 578"/>
              <a:gd name="T53" fmla="*/ 93 h 179"/>
              <a:gd name="T54" fmla="*/ 424 w 578"/>
              <a:gd name="T55" fmla="*/ 89 h 179"/>
              <a:gd name="T56" fmla="*/ 323 w 578"/>
              <a:gd name="T57" fmla="*/ 100 h 179"/>
              <a:gd name="T58" fmla="*/ 427 w 578"/>
              <a:gd name="T59" fmla="*/ 177 h 179"/>
              <a:gd name="T60" fmla="*/ 500 w 578"/>
              <a:gd name="T61" fmla="*/ 119 h 179"/>
              <a:gd name="T62" fmla="*/ 523 w 578"/>
              <a:gd name="T63" fmla="*/ 124 h 179"/>
              <a:gd name="T64" fmla="*/ 520 w 578"/>
              <a:gd name="T65" fmla="*/ 39 h 179"/>
              <a:gd name="T66" fmla="*/ 534 w 578"/>
              <a:gd name="T67" fmla="*/ 76 h 179"/>
              <a:gd name="T68" fmla="*/ 573 w 578"/>
              <a:gd name="T69" fmla="*/ 123 h 179"/>
              <a:gd name="T70" fmla="*/ 549 w 578"/>
              <a:gd name="T71" fmla="*/ 152 h 179"/>
              <a:gd name="T72" fmla="*/ 461 w 578"/>
              <a:gd name="T73" fmla="*/ 162 h 179"/>
              <a:gd name="T74" fmla="*/ 439 w 578"/>
              <a:gd name="T75" fmla="*/ 166 h 179"/>
              <a:gd name="T76" fmla="*/ 477 w 578"/>
              <a:gd name="T77" fmla="*/ 147 h 179"/>
              <a:gd name="T78" fmla="*/ 493 w 578"/>
              <a:gd name="T79" fmla="*/ 129 h 179"/>
              <a:gd name="T80" fmla="*/ 500 w 578"/>
              <a:gd name="T81" fmla="*/ 119 h 179"/>
              <a:gd name="T82" fmla="*/ 509 w 578"/>
              <a:gd name="T83" fmla="*/ 117 h 179"/>
              <a:gd name="T84" fmla="*/ 496 w 578"/>
              <a:gd name="T85" fmla="*/ 105 h 179"/>
              <a:gd name="T86" fmla="*/ 487 w 578"/>
              <a:gd name="T87" fmla="*/ 74 h 179"/>
              <a:gd name="T88" fmla="*/ 469 w 578"/>
              <a:gd name="T89" fmla="*/ 36 h 179"/>
              <a:gd name="T90" fmla="*/ 440 w 578"/>
              <a:gd name="T91" fmla="*/ 8 h 179"/>
              <a:gd name="T92" fmla="*/ 500 w 578"/>
              <a:gd name="T93" fmla="*/ 9 h 179"/>
              <a:gd name="T94" fmla="*/ 552 w 578"/>
              <a:gd name="T95" fmla="*/ 103 h 179"/>
              <a:gd name="T96" fmla="*/ 540 w 578"/>
              <a:gd name="T97" fmla="*/ 98 h 179"/>
              <a:gd name="T98" fmla="*/ 521 w 578"/>
              <a:gd name="T99" fmla="*/ 78 h 179"/>
              <a:gd name="T100" fmla="*/ 513 w 578"/>
              <a:gd name="T101" fmla="*/ 155 h 179"/>
              <a:gd name="T102" fmla="*/ 486 w 578"/>
              <a:gd name="T103" fmla="*/ 154 h 179"/>
              <a:gd name="T104" fmla="*/ 504 w 578"/>
              <a:gd name="T105" fmla="*/ 133 h 179"/>
              <a:gd name="T106" fmla="*/ 520 w 578"/>
              <a:gd name="T107" fmla="*/ 108 h 179"/>
              <a:gd name="T108" fmla="*/ 469 w 578"/>
              <a:gd name="T109" fmla="*/ 16 h 179"/>
              <a:gd name="T110" fmla="*/ 474 w 578"/>
              <a:gd name="T111" fmla="*/ 23 h 179"/>
              <a:gd name="T112" fmla="*/ 513 w 578"/>
              <a:gd name="T113" fmla="*/ 71 h 179"/>
              <a:gd name="T114" fmla="*/ 512 w 578"/>
              <a:gd name="T115" fmla="*/ 66 h 179"/>
              <a:gd name="T116" fmla="*/ 496 w 578"/>
              <a:gd name="T117" fmla="*/ 109 h 179"/>
              <a:gd name="T118" fmla="*/ 457 w 578"/>
              <a:gd name="T119" fmla="*/ 157 h 179"/>
              <a:gd name="T120" fmla="*/ 488 w 578"/>
              <a:gd name="T121" fmla="*/ 121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8" h="179">
                <a:moveTo>
                  <a:pt x="484" y="109"/>
                </a:moveTo>
                <a:cubicBezTo>
                  <a:pt x="484" y="110"/>
                  <a:pt x="484" y="110"/>
                  <a:pt x="484" y="110"/>
                </a:cubicBezTo>
                <a:cubicBezTo>
                  <a:pt x="483" y="110"/>
                  <a:pt x="483" y="110"/>
                  <a:pt x="484" y="109"/>
                </a:cubicBezTo>
                <a:close/>
                <a:moveTo>
                  <a:pt x="484" y="110"/>
                </a:moveTo>
                <a:cubicBezTo>
                  <a:pt x="486" y="114"/>
                  <a:pt x="491" y="116"/>
                  <a:pt x="494" y="118"/>
                </a:cubicBezTo>
                <a:cubicBezTo>
                  <a:pt x="496" y="111"/>
                  <a:pt x="487" y="111"/>
                  <a:pt x="484" y="110"/>
                </a:cubicBezTo>
                <a:close/>
                <a:moveTo>
                  <a:pt x="491" y="102"/>
                </a:moveTo>
                <a:cubicBezTo>
                  <a:pt x="488" y="99"/>
                  <a:pt x="488" y="99"/>
                  <a:pt x="488" y="99"/>
                </a:cubicBezTo>
                <a:cubicBezTo>
                  <a:pt x="489" y="100"/>
                  <a:pt x="488" y="103"/>
                  <a:pt x="491" y="102"/>
                </a:cubicBezTo>
                <a:close/>
                <a:moveTo>
                  <a:pt x="484" y="104"/>
                </a:moveTo>
                <a:cubicBezTo>
                  <a:pt x="485" y="108"/>
                  <a:pt x="485" y="108"/>
                  <a:pt x="485" y="108"/>
                </a:cubicBezTo>
                <a:cubicBezTo>
                  <a:pt x="486" y="105"/>
                  <a:pt x="486" y="105"/>
                  <a:pt x="486" y="105"/>
                </a:cubicBezTo>
                <a:lnTo>
                  <a:pt x="484" y="104"/>
                </a:lnTo>
                <a:close/>
                <a:moveTo>
                  <a:pt x="277" y="97"/>
                </a:moveTo>
                <a:cubicBezTo>
                  <a:pt x="277" y="96"/>
                  <a:pt x="277" y="94"/>
                  <a:pt x="277" y="93"/>
                </a:cubicBezTo>
                <a:lnTo>
                  <a:pt x="277" y="97"/>
                </a:lnTo>
                <a:close/>
                <a:moveTo>
                  <a:pt x="266" y="80"/>
                </a:moveTo>
                <a:cubicBezTo>
                  <a:pt x="267" y="80"/>
                  <a:pt x="267" y="81"/>
                  <a:pt x="268" y="81"/>
                </a:cubicBezTo>
                <a:cubicBezTo>
                  <a:pt x="267" y="80"/>
                  <a:pt x="267" y="80"/>
                  <a:pt x="266" y="80"/>
                </a:cubicBezTo>
                <a:close/>
                <a:moveTo>
                  <a:pt x="284" y="93"/>
                </a:moveTo>
                <a:cubicBezTo>
                  <a:pt x="286" y="93"/>
                  <a:pt x="286" y="93"/>
                  <a:pt x="286" y="93"/>
                </a:cubicBezTo>
                <a:cubicBezTo>
                  <a:pt x="285" y="93"/>
                  <a:pt x="284" y="93"/>
                  <a:pt x="284" y="93"/>
                </a:cubicBezTo>
                <a:close/>
                <a:moveTo>
                  <a:pt x="394" y="100"/>
                </a:moveTo>
                <a:cubicBezTo>
                  <a:pt x="393" y="99"/>
                  <a:pt x="391" y="97"/>
                  <a:pt x="390" y="95"/>
                </a:cubicBezTo>
                <a:cubicBezTo>
                  <a:pt x="391" y="97"/>
                  <a:pt x="390" y="101"/>
                  <a:pt x="394" y="100"/>
                </a:cubicBezTo>
                <a:close/>
                <a:moveTo>
                  <a:pt x="225" y="44"/>
                </a:moveTo>
                <a:cubicBezTo>
                  <a:pt x="225" y="42"/>
                  <a:pt x="225" y="42"/>
                  <a:pt x="225" y="42"/>
                </a:cubicBezTo>
                <a:cubicBezTo>
                  <a:pt x="224" y="42"/>
                  <a:pt x="224" y="43"/>
                  <a:pt x="225" y="44"/>
                </a:cubicBezTo>
                <a:close/>
                <a:moveTo>
                  <a:pt x="267" y="49"/>
                </a:moveTo>
                <a:cubicBezTo>
                  <a:pt x="267" y="49"/>
                  <a:pt x="267" y="49"/>
                  <a:pt x="267" y="49"/>
                </a:cubicBezTo>
                <a:cubicBezTo>
                  <a:pt x="267" y="48"/>
                  <a:pt x="268" y="48"/>
                  <a:pt x="268" y="46"/>
                </a:cubicBezTo>
                <a:lnTo>
                  <a:pt x="267" y="49"/>
                </a:lnTo>
                <a:close/>
                <a:moveTo>
                  <a:pt x="294" y="90"/>
                </a:moveTo>
                <a:cubicBezTo>
                  <a:pt x="293" y="89"/>
                  <a:pt x="293" y="89"/>
                  <a:pt x="293" y="89"/>
                </a:cubicBezTo>
                <a:cubicBezTo>
                  <a:pt x="292" y="89"/>
                  <a:pt x="292" y="89"/>
                  <a:pt x="292" y="89"/>
                </a:cubicBezTo>
                <a:cubicBezTo>
                  <a:pt x="293" y="90"/>
                  <a:pt x="293" y="90"/>
                  <a:pt x="294" y="90"/>
                </a:cubicBezTo>
                <a:close/>
                <a:moveTo>
                  <a:pt x="210" y="34"/>
                </a:moveTo>
                <a:cubicBezTo>
                  <a:pt x="210" y="36"/>
                  <a:pt x="211" y="38"/>
                  <a:pt x="212" y="39"/>
                </a:cubicBezTo>
                <a:cubicBezTo>
                  <a:pt x="212" y="37"/>
                  <a:pt x="211" y="35"/>
                  <a:pt x="210" y="34"/>
                </a:cubicBezTo>
                <a:close/>
                <a:moveTo>
                  <a:pt x="266" y="80"/>
                </a:move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lose/>
                <a:moveTo>
                  <a:pt x="279" y="48"/>
                </a:moveTo>
                <a:cubicBezTo>
                  <a:pt x="280" y="49"/>
                  <a:pt x="281" y="49"/>
                  <a:pt x="281" y="49"/>
                </a:cubicBezTo>
                <a:cubicBezTo>
                  <a:pt x="281" y="48"/>
                  <a:pt x="280" y="48"/>
                  <a:pt x="279" y="48"/>
                </a:cubicBezTo>
                <a:close/>
                <a:moveTo>
                  <a:pt x="389" y="93"/>
                </a:moveTo>
                <a:cubicBezTo>
                  <a:pt x="390" y="95"/>
                  <a:pt x="390" y="95"/>
                  <a:pt x="390" y="95"/>
                </a:cubicBezTo>
                <a:cubicBezTo>
                  <a:pt x="390" y="94"/>
                  <a:pt x="390" y="93"/>
                  <a:pt x="389" y="93"/>
                </a:cubicBezTo>
                <a:close/>
                <a:moveTo>
                  <a:pt x="471" y="106"/>
                </a:moveTo>
                <a:cubicBezTo>
                  <a:pt x="471" y="108"/>
                  <a:pt x="470" y="109"/>
                  <a:pt x="472" y="110"/>
                </a:cubicBezTo>
                <a:cubicBezTo>
                  <a:pt x="472" y="108"/>
                  <a:pt x="471" y="107"/>
                  <a:pt x="471" y="106"/>
                </a:cubicBezTo>
                <a:close/>
                <a:moveTo>
                  <a:pt x="5" y="110"/>
                </a:moveTo>
                <a:cubicBezTo>
                  <a:pt x="5" y="110"/>
                  <a:pt x="5" y="110"/>
                  <a:pt x="5" y="110"/>
                </a:cubicBezTo>
                <a:cubicBezTo>
                  <a:pt x="5" y="110"/>
                  <a:pt x="5" y="110"/>
                  <a:pt x="5" y="110"/>
                </a:cubicBezTo>
                <a:close/>
                <a:moveTo>
                  <a:pt x="52" y="103"/>
                </a:moveTo>
                <a:cubicBezTo>
                  <a:pt x="51" y="102"/>
                  <a:pt x="51" y="102"/>
                  <a:pt x="51" y="101"/>
                </a:cubicBezTo>
                <a:cubicBezTo>
                  <a:pt x="51" y="103"/>
                  <a:pt x="51" y="104"/>
                  <a:pt x="52" y="103"/>
                </a:cubicBezTo>
                <a:close/>
                <a:moveTo>
                  <a:pt x="87" y="38"/>
                </a:moveTo>
                <a:cubicBezTo>
                  <a:pt x="96" y="43"/>
                  <a:pt x="96" y="43"/>
                  <a:pt x="96" y="43"/>
                </a:cubicBezTo>
                <a:cubicBezTo>
                  <a:pt x="96" y="41"/>
                  <a:pt x="100" y="39"/>
                  <a:pt x="97" y="37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15" y="31"/>
                  <a:pt x="128" y="52"/>
                  <a:pt x="141" y="38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150" y="43"/>
                  <a:pt x="150" y="43"/>
                  <a:pt x="150" y="43"/>
                </a:cubicBezTo>
                <a:cubicBezTo>
                  <a:pt x="151" y="43"/>
                  <a:pt x="151" y="37"/>
                  <a:pt x="154" y="35"/>
                </a:cubicBezTo>
                <a:cubicBezTo>
                  <a:pt x="153" y="41"/>
                  <a:pt x="159" y="36"/>
                  <a:pt x="160" y="41"/>
                </a:cubicBezTo>
                <a:cubicBezTo>
                  <a:pt x="162" y="38"/>
                  <a:pt x="160" y="37"/>
                  <a:pt x="159" y="35"/>
                </a:cubicBezTo>
                <a:cubicBezTo>
                  <a:pt x="167" y="29"/>
                  <a:pt x="174" y="38"/>
                  <a:pt x="182" y="34"/>
                </a:cubicBezTo>
                <a:cubicBezTo>
                  <a:pt x="174" y="42"/>
                  <a:pt x="174" y="40"/>
                  <a:pt x="168" y="43"/>
                </a:cubicBezTo>
                <a:cubicBezTo>
                  <a:pt x="175" y="46"/>
                  <a:pt x="176" y="40"/>
                  <a:pt x="184" y="42"/>
                </a:cubicBezTo>
                <a:cubicBezTo>
                  <a:pt x="180" y="40"/>
                  <a:pt x="180" y="40"/>
                  <a:pt x="180" y="40"/>
                </a:cubicBezTo>
                <a:cubicBezTo>
                  <a:pt x="184" y="31"/>
                  <a:pt x="192" y="44"/>
                  <a:pt x="193" y="35"/>
                </a:cubicBezTo>
                <a:cubicBezTo>
                  <a:pt x="197" y="36"/>
                  <a:pt x="201" y="45"/>
                  <a:pt x="206" y="44"/>
                </a:cubicBezTo>
                <a:cubicBezTo>
                  <a:pt x="204" y="36"/>
                  <a:pt x="204" y="36"/>
                  <a:pt x="204" y="36"/>
                </a:cubicBezTo>
                <a:cubicBezTo>
                  <a:pt x="209" y="35"/>
                  <a:pt x="209" y="35"/>
                  <a:pt x="209" y="35"/>
                </a:cubicBezTo>
                <a:cubicBezTo>
                  <a:pt x="209" y="41"/>
                  <a:pt x="209" y="41"/>
                  <a:pt x="209" y="41"/>
                </a:cubicBezTo>
                <a:cubicBezTo>
                  <a:pt x="211" y="41"/>
                  <a:pt x="211" y="40"/>
                  <a:pt x="212" y="39"/>
                </a:cubicBezTo>
                <a:cubicBezTo>
                  <a:pt x="215" y="45"/>
                  <a:pt x="220" y="42"/>
                  <a:pt x="224" y="47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5"/>
                  <a:pt x="226" y="45"/>
                  <a:pt x="226" y="46"/>
                </a:cubicBezTo>
                <a:cubicBezTo>
                  <a:pt x="227" y="41"/>
                  <a:pt x="230" y="43"/>
                  <a:pt x="231" y="39"/>
                </a:cubicBezTo>
                <a:cubicBezTo>
                  <a:pt x="229" y="37"/>
                  <a:pt x="226" y="35"/>
                  <a:pt x="226" y="38"/>
                </a:cubicBezTo>
                <a:cubicBezTo>
                  <a:pt x="222" y="32"/>
                  <a:pt x="231" y="35"/>
                  <a:pt x="233" y="35"/>
                </a:cubicBezTo>
                <a:cubicBezTo>
                  <a:pt x="230" y="37"/>
                  <a:pt x="234" y="38"/>
                  <a:pt x="235" y="39"/>
                </a:cubicBezTo>
                <a:cubicBezTo>
                  <a:pt x="236" y="39"/>
                  <a:pt x="235" y="38"/>
                  <a:pt x="235" y="37"/>
                </a:cubicBezTo>
                <a:cubicBezTo>
                  <a:pt x="240" y="34"/>
                  <a:pt x="241" y="48"/>
                  <a:pt x="244" y="39"/>
                </a:cubicBezTo>
                <a:cubicBezTo>
                  <a:pt x="245" y="44"/>
                  <a:pt x="245" y="44"/>
                  <a:pt x="245" y="44"/>
                </a:cubicBezTo>
                <a:cubicBezTo>
                  <a:pt x="249" y="40"/>
                  <a:pt x="249" y="40"/>
                  <a:pt x="249" y="40"/>
                </a:cubicBezTo>
                <a:cubicBezTo>
                  <a:pt x="249" y="50"/>
                  <a:pt x="254" y="41"/>
                  <a:pt x="254" y="51"/>
                </a:cubicBezTo>
                <a:cubicBezTo>
                  <a:pt x="258" y="51"/>
                  <a:pt x="254" y="45"/>
                  <a:pt x="255" y="46"/>
                </a:cubicBezTo>
                <a:cubicBezTo>
                  <a:pt x="259" y="44"/>
                  <a:pt x="266" y="54"/>
                  <a:pt x="267" y="49"/>
                </a:cubicBezTo>
                <a:cubicBezTo>
                  <a:pt x="270" y="53"/>
                  <a:pt x="274" y="51"/>
                  <a:pt x="277" y="53"/>
                </a:cubicBezTo>
                <a:cubicBezTo>
                  <a:pt x="277" y="48"/>
                  <a:pt x="277" y="48"/>
                  <a:pt x="277" y="48"/>
                </a:cubicBezTo>
                <a:cubicBezTo>
                  <a:pt x="279" y="50"/>
                  <a:pt x="280" y="52"/>
                  <a:pt x="282" y="51"/>
                </a:cubicBezTo>
                <a:cubicBezTo>
                  <a:pt x="282" y="51"/>
                  <a:pt x="282" y="50"/>
                  <a:pt x="281" y="49"/>
                </a:cubicBezTo>
                <a:cubicBezTo>
                  <a:pt x="287" y="52"/>
                  <a:pt x="291" y="53"/>
                  <a:pt x="296" y="53"/>
                </a:cubicBezTo>
                <a:cubicBezTo>
                  <a:pt x="296" y="50"/>
                  <a:pt x="296" y="49"/>
                  <a:pt x="293" y="47"/>
                </a:cubicBezTo>
                <a:cubicBezTo>
                  <a:pt x="298" y="43"/>
                  <a:pt x="305" y="54"/>
                  <a:pt x="311" y="53"/>
                </a:cubicBezTo>
                <a:cubicBezTo>
                  <a:pt x="311" y="50"/>
                  <a:pt x="311" y="50"/>
                  <a:pt x="311" y="50"/>
                </a:cubicBezTo>
                <a:cubicBezTo>
                  <a:pt x="314" y="54"/>
                  <a:pt x="314" y="54"/>
                  <a:pt x="314" y="54"/>
                </a:cubicBezTo>
                <a:cubicBezTo>
                  <a:pt x="314" y="53"/>
                  <a:pt x="314" y="51"/>
                  <a:pt x="315" y="50"/>
                </a:cubicBezTo>
                <a:cubicBezTo>
                  <a:pt x="321" y="49"/>
                  <a:pt x="329" y="50"/>
                  <a:pt x="331" y="59"/>
                </a:cubicBezTo>
                <a:cubicBezTo>
                  <a:pt x="330" y="57"/>
                  <a:pt x="335" y="54"/>
                  <a:pt x="331" y="50"/>
                </a:cubicBezTo>
                <a:cubicBezTo>
                  <a:pt x="337" y="57"/>
                  <a:pt x="345" y="56"/>
                  <a:pt x="352" y="59"/>
                </a:cubicBezTo>
                <a:cubicBezTo>
                  <a:pt x="352" y="59"/>
                  <a:pt x="352" y="59"/>
                  <a:pt x="352" y="59"/>
                </a:cubicBezTo>
                <a:cubicBezTo>
                  <a:pt x="355" y="62"/>
                  <a:pt x="355" y="62"/>
                  <a:pt x="355" y="62"/>
                </a:cubicBezTo>
                <a:cubicBezTo>
                  <a:pt x="355" y="61"/>
                  <a:pt x="355" y="61"/>
                  <a:pt x="355" y="61"/>
                </a:cubicBezTo>
                <a:cubicBezTo>
                  <a:pt x="353" y="59"/>
                  <a:pt x="353" y="59"/>
                  <a:pt x="353" y="59"/>
                </a:cubicBezTo>
                <a:cubicBezTo>
                  <a:pt x="356" y="60"/>
                  <a:pt x="359" y="62"/>
                  <a:pt x="360" y="65"/>
                </a:cubicBezTo>
                <a:cubicBezTo>
                  <a:pt x="361" y="63"/>
                  <a:pt x="362" y="60"/>
                  <a:pt x="364" y="58"/>
                </a:cubicBezTo>
                <a:cubicBezTo>
                  <a:pt x="364" y="64"/>
                  <a:pt x="373" y="54"/>
                  <a:pt x="376" y="61"/>
                </a:cubicBezTo>
                <a:cubicBezTo>
                  <a:pt x="377" y="60"/>
                  <a:pt x="375" y="60"/>
                  <a:pt x="376" y="58"/>
                </a:cubicBezTo>
                <a:cubicBezTo>
                  <a:pt x="385" y="60"/>
                  <a:pt x="397" y="69"/>
                  <a:pt x="408" y="67"/>
                </a:cubicBezTo>
                <a:cubicBezTo>
                  <a:pt x="407" y="77"/>
                  <a:pt x="416" y="76"/>
                  <a:pt x="420" y="83"/>
                </a:cubicBezTo>
                <a:cubicBezTo>
                  <a:pt x="423" y="77"/>
                  <a:pt x="418" y="79"/>
                  <a:pt x="417" y="74"/>
                </a:cubicBezTo>
                <a:cubicBezTo>
                  <a:pt x="420" y="76"/>
                  <a:pt x="420" y="66"/>
                  <a:pt x="424" y="72"/>
                </a:cubicBezTo>
                <a:cubicBezTo>
                  <a:pt x="424" y="71"/>
                  <a:pt x="425" y="71"/>
                  <a:pt x="423" y="70"/>
                </a:cubicBezTo>
                <a:cubicBezTo>
                  <a:pt x="427" y="71"/>
                  <a:pt x="421" y="78"/>
                  <a:pt x="426" y="77"/>
                </a:cubicBezTo>
                <a:cubicBezTo>
                  <a:pt x="428" y="73"/>
                  <a:pt x="428" y="73"/>
                  <a:pt x="428" y="73"/>
                </a:cubicBezTo>
                <a:cubicBezTo>
                  <a:pt x="429" y="79"/>
                  <a:pt x="429" y="79"/>
                  <a:pt x="429" y="79"/>
                </a:cubicBezTo>
                <a:cubicBezTo>
                  <a:pt x="440" y="79"/>
                  <a:pt x="447" y="84"/>
                  <a:pt x="457" y="82"/>
                </a:cubicBezTo>
                <a:cubicBezTo>
                  <a:pt x="457" y="83"/>
                  <a:pt x="457" y="85"/>
                  <a:pt x="455" y="86"/>
                </a:cubicBezTo>
                <a:cubicBezTo>
                  <a:pt x="459" y="87"/>
                  <a:pt x="461" y="96"/>
                  <a:pt x="467" y="93"/>
                </a:cubicBezTo>
                <a:cubicBezTo>
                  <a:pt x="467" y="91"/>
                  <a:pt x="467" y="91"/>
                  <a:pt x="467" y="91"/>
                </a:cubicBezTo>
                <a:cubicBezTo>
                  <a:pt x="475" y="89"/>
                  <a:pt x="472" y="98"/>
                  <a:pt x="479" y="103"/>
                </a:cubicBezTo>
                <a:cubicBezTo>
                  <a:pt x="478" y="102"/>
                  <a:pt x="474" y="98"/>
                  <a:pt x="472" y="102"/>
                </a:cubicBezTo>
                <a:cubicBezTo>
                  <a:pt x="472" y="106"/>
                  <a:pt x="476" y="107"/>
                  <a:pt x="478" y="105"/>
                </a:cubicBezTo>
                <a:cubicBezTo>
                  <a:pt x="476" y="110"/>
                  <a:pt x="476" y="110"/>
                  <a:pt x="476" y="110"/>
                </a:cubicBezTo>
                <a:cubicBezTo>
                  <a:pt x="476" y="106"/>
                  <a:pt x="473" y="106"/>
                  <a:pt x="471" y="103"/>
                </a:cubicBezTo>
                <a:cubicBezTo>
                  <a:pt x="471" y="104"/>
                  <a:pt x="471" y="105"/>
                  <a:pt x="471" y="106"/>
                </a:cubicBezTo>
                <a:cubicBezTo>
                  <a:pt x="470" y="104"/>
                  <a:pt x="467" y="103"/>
                  <a:pt x="464" y="100"/>
                </a:cubicBezTo>
                <a:cubicBezTo>
                  <a:pt x="469" y="101"/>
                  <a:pt x="469" y="101"/>
                  <a:pt x="469" y="101"/>
                </a:cubicBezTo>
                <a:cubicBezTo>
                  <a:pt x="469" y="95"/>
                  <a:pt x="462" y="99"/>
                  <a:pt x="461" y="97"/>
                </a:cubicBezTo>
                <a:cubicBezTo>
                  <a:pt x="459" y="102"/>
                  <a:pt x="462" y="102"/>
                  <a:pt x="458" y="105"/>
                </a:cubicBezTo>
                <a:cubicBezTo>
                  <a:pt x="451" y="105"/>
                  <a:pt x="456" y="99"/>
                  <a:pt x="451" y="92"/>
                </a:cubicBezTo>
                <a:cubicBezTo>
                  <a:pt x="452" y="90"/>
                  <a:pt x="452" y="90"/>
                  <a:pt x="452" y="90"/>
                </a:cubicBezTo>
                <a:cubicBezTo>
                  <a:pt x="450" y="89"/>
                  <a:pt x="450" y="83"/>
                  <a:pt x="446" y="86"/>
                </a:cubicBezTo>
                <a:cubicBezTo>
                  <a:pt x="445" y="90"/>
                  <a:pt x="448" y="90"/>
                  <a:pt x="448" y="92"/>
                </a:cubicBezTo>
                <a:cubicBezTo>
                  <a:pt x="447" y="94"/>
                  <a:pt x="446" y="85"/>
                  <a:pt x="443" y="88"/>
                </a:cubicBezTo>
                <a:cubicBezTo>
                  <a:pt x="444" y="94"/>
                  <a:pt x="448" y="97"/>
                  <a:pt x="452" y="98"/>
                </a:cubicBezTo>
                <a:cubicBezTo>
                  <a:pt x="451" y="99"/>
                  <a:pt x="450" y="101"/>
                  <a:pt x="450" y="103"/>
                </a:cubicBezTo>
                <a:cubicBezTo>
                  <a:pt x="441" y="96"/>
                  <a:pt x="431" y="87"/>
                  <a:pt x="420" y="88"/>
                </a:cubicBezTo>
                <a:cubicBezTo>
                  <a:pt x="424" y="96"/>
                  <a:pt x="418" y="87"/>
                  <a:pt x="417" y="95"/>
                </a:cubicBezTo>
                <a:cubicBezTo>
                  <a:pt x="418" y="90"/>
                  <a:pt x="414" y="94"/>
                  <a:pt x="411" y="91"/>
                </a:cubicBezTo>
                <a:cubicBezTo>
                  <a:pt x="409" y="96"/>
                  <a:pt x="416" y="96"/>
                  <a:pt x="413" y="100"/>
                </a:cubicBezTo>
                <a:cubicBezTo>
                  <a:pt x="408" y="97"/>
                  <a:pt x="402" y="86"/>
                  <a:pt x="395" y="86"/>
                </a:cubicBezTo>
                <a:cubicBezTo>
                  <a:pt x="395" y="89"/>
                  <a:pt x="397" y="89"/>
                  <a:pt x="397" y="90"/>
                </a:cubicBezTo>
                <a:cubicBezTo>
                  <a:pt x="392" y="88"/>
                  <a:pt x="388" y="74"/>
                  <a:pt x="383" y="82"/>
                </a:cubicBezTo>
                <a:cubicBezTo>
                  <a:pt x="385" y="86"/>
                  <a:pt x="387" y="89"/>
                  <a:pt x="389" y="93"/>
                </a:cubicBezTo>
                <a:cubicBezTo>
                  <a:pt x="389" y="93"/>
                  <a:pt x="388" y="93"/>
                  <a:pt x="386" y="94"/>
                </a:cubicBezTo>
                <a:cubicBezTo>
                  <a:pt x="387" y="99"/>
                  <a:pt x="387" y="99"/>
                  <a:pt x="387" y="99"/>
                </a:cubicBezTo>
                <a:cubicBezTo>
                  <a:pt x="381" y="99"/>
                  <a:pt x="384" y="89"/>
                  <a:pt x="382" y="84"/>
                </a:cubicBezTo>
                <a:cubicBezTo>
                  <a:pt x="378" y="89"/>
                  <a:pt x="378" y="89"/>
                  <a:pt x="378" y="89"/>
                </a:cubicBezTo>
                <a:cubicBezTo>
                  <a:pt x="371" y="91"/>
                  <a:pt x="365" y="87"/>
                  <a:pt x="362" y="79"/>
                </a:cubicBezTo>
                <a:cubicBezTo>
                  <a:pt x="361" y="79"/>
                  <a:pt x="356" y="78"/>
                  <a:pt x="358" y="83"/>
                </a:cubicBezTo>
                <a:cubicBezTo>
                  <a:pt x="360" y="91"/>
                  <a:pt x="361" y="96"/>
                  <a:pt x="367" y="97"/>
                </a:cubicBezTo>
                <a:cubicBezTo>
                  <a:pt x="369" y="92"/>
                  <a:pt x="363" y="91"/>
                  <a:pt x="365" y="91"/>
                </a:cubicBezTo>
                <a:cubicBezTo>
                  <a:pt x="367" y="92"/>
                  <a:pt x="373" y="89"/>
                  <a:pt x="374" y="94"/>
                </a:cubicBezTo>
                <a:cubicBezTo>
                  <a:pt x="367" y="92"/>
                  <a:pt x="367" y="92"/>
                  <a:pt x="367" y="92"/>
                </a:cubicBezTo>
                <a:cubicBezTo>
                  <a:pt x="366" y="99"/>
                  <a:pt x="370" y="93"/>
                  <a:pt x="371" y="97"/>
                </a:cubicBezTo>
                <a:cubicBezTo>
                  <a:pt x="368" y="102"/>
                  <a:pt x="365" y="95"/>
                  <a:pt x="362" y="98"/>
                </a:cubicBezTo>
                <a:cubicBezTo>
                  <a:pt x="362" y="98"/>
                  <a:pt x="362" y="98"/>
                  <a:pt x="362" y="98"/>
                </a:cubicBezTo>
                <a:cubicBezTo>
                  <a:pt x="357" y="96"/>
                  <a:pt x="358" y="98"/>
                  <a:pt x="353" y="94"/>
                </a:cubicBezTo>
                <a:cubicBezTo>
                  <a:pt x="353" y="87"/>
                  <a:pt x="355" y="90"/>
                  <a:pt x="358" y="88"/>
                </a:cubicBezTo>
                <a:cubicBezTo>
                  <a:pt x="349" y="87"/>
                  <a:pt x="338" y="73"/>
                  <a:pt x="328" y="83"/>
                </a:cubicBezTo>
                <a:cubicBezTo>
                  <a:pt x="333" y="90"/>
                  <a:pt x="333" y="90"/>
                  <a:pt x="333" y="90"/>
                </a:cubicBezTo>
                <a:cubicBezTo>
                  <a:pt x="330" y="91"/>
                  <a:pt x="324" y="84"/>
                  <a:pt x="324" y="92"/>
                </a:cubicBezTo>
                <a:cubicBezTo>
                  <a:pt x="328" y="90"/>
                  <a:pt x="326" y="95"/>
                  <a:pt x="328" y="97"/>
                </a:cubicBezTo>
                <a:cubicBezTo>
                  <a:pt x="328" y="96"/>
                  <a:pt x="328" y="96"/>
                  <a:pt x="328" y="96"/>
                </a:cubicBezTo>
                <a:cubicBezTo>
                  <a:pt x="328" y="96"/>
                  <a:pt x="330" y="98"/>
                  <a:pt x="329" y="99"/>
                </a:cubicBezTo>
                <a:cubicBezTo>
                  <a:pt x="326" y="94"/>
                  <a:pt x="322" y="92"/>
                  <a:pt x="319" y="89"/>
                </a:cubicBezTo>
                <a:cubicBezTo>
                  <a:pt x="320" y="91"/>
                  <a:pt x="317" y="93"/>
                  <a:pt x="316" y="94"/>
                </a:cubicBezTo>
                <a:cubicBezTo>
                  <a:pt x="313" y="93"/>
                  <a:pt x="317" y="91"/>
                  <a:pt x="317" y="88"/>
                </a:cubicBezTo>
                <a:cubicBezTo>
                  <a:pt x="315" y="88"/>
                  <a:pt x="313" y="83"/>
                  <a:pt x="311" y="87"/>
                </a:cubicBezTo>
                <a:cubicBezTo>
                  <a:pt x="309" y="91"/>
                  <a:pt x="314" y="91"/>
                  <a:pt x="314" y="95"/>
                </a:cubicBezTo>
                <a:cubicBezTo>
                  <a:pt x="306" y="88"/>
                  <a:pt x="306" y="88"/>
                  <a:pt x="306" y="88"/>
                </a:cubicBezTo>
                <a:cubicBezTo>
                  <a:pt x="306" y="89"/>
                  <a:pt x="306" y="89"/>
                  <a:pt x="306" y="89"/>
                </a:cubicBezTo>
                <a:cubicBezTo>
                  <a:pt x="305" y="87"/>
                  <a:pt x="304" y="86"/>
                  <a:pt x="303" y="87"/>
                </a:cubicBezTo>
                <a:cubicBezTo>
                  <a:pt x="302" y="90"/>
                  <a:pt x="304" y="91"/>
                  <a:pt x="305" y="90"/>
                </a:cubicBezTo>
                <a:cubicBezTo>
                  <a:pt x="300" y="94"/>
                  <a:pt x="297" y="80"/>
                  <a:pt x="293" y="89"/>
                </a:cubicBezTo>
                <a:cubicBezTo>
                  <a:pt x="290" y="86"/>
                  <a:pt x="290" y="86"/>
                  <a:pt x="290" y="86"/>
                </a:cubicBezTo>
                <a:cubicBezTo>
                  <a:pt x="290" y="87"/>
                  <a:pt x="289" y="88"/>
                  <a:pt x="290" y="88"/>
                </a:cubicBezTo>
                <a:cubicBezTo>
                  <a:pt x="287" y="85"/>
                  <a:pt x="287" y="85"/>
                  <a:pt x="287" y="85"/>
                </a:cubicBezTo>
                <a:cubicBezTo>
                  <a:pt x="282" y="82"/>
                  <a:pt x="285" y="92"/>
                  <a:pt x="284" y="93"/>
                </a:cubicBezTo>
                <a:cubicBezTo>
                  <a:pt x="284" y="93"/>
                  <a:pt x="284" y="93"/>
                  <a:pt x="284" y="93"/>
                </a:cubicBezTo>
                <a:cubicBezTo>
                  <a:pt x="282" y="94"/>
                  <a:pt x="281" y="97"/>
                  <a:pt x="282" y="97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5" y="88"/>
                  <a:pt x="268" y="86"/>
                  <a:pt x="268" y="76"/>
                </a:cubicBezTo>
                <a:cubicBezTo>
                  <a:pt x="267" y="77"/>
                  <a:pt x="265" y="79"/>
                  <a:pt x="266" y="80"/>
                </a:cubicBezTo>
                <a:cubicBezTo>
                  <a:pt x="262" y="79"/>
                  <a:pt x="267" y="88"/>
                  <a:pt x="260" y="86"/>
                </a:cubicBezTo>
                <a:cubicBezTo>
                  <a:pt x="260" y="88"/>
                  <a:pt x="261" y="88"/>
                  <a:pt x="262" y="88"/>
                </a:cubicBezTo>
                <a:cubicBezTo>
                  <a:pt x="260" y="88"/>
                  <a:pt x="260" y="88"/>
                  <a:pt x="259" y="87"/>
                </a:cubicBezTo>
                <a:cubicBezTo>
                  <a:pt x="259" y="88"/>
                  <a:pt x="259" y="89"/>
                  <a:pt x="259" y="90"/>
                </a:cubicBezTo>
                <a:cubicBezTo>
                  <a:pt x="259" y="87"/>
                  <a:pt x="256" y="87"/>
                  <a:pt x="255" y="88"/>
                </a:cubicBezTo>
                <a:cubicBezTo>
                  <a:pt x="257" y="94"/>
                  <a:pt x="257" y="94"/>
                  <a:pt x="257" y="94"/>
                </a:cubicBezTo>
                <a:cubicBezTo>
                  <a:pt x="255" y="91"/>
                  <a:pt x="254" y="91"/>
                  <a:pt x="252" y="91"/>
                </a:cubicBezTo>
                <a:cubicBezTo>
                  <a:pt x="253" y="95"/>
                  <a:pt x="253" y="95"/>
                  <a:pt x="253" y="95"/>
                </a:cubicBezTo>
                <a:cubicBezTo>
                  <a:pt x="249" y="94"/>
                  <a:pt x="253" y="87"/>
                  <a:pt x="248" y="90"/>
                </a:cubicBezTo>
                <a:cubicBezTo>
                  <a:pt x="253" y="87"/>
                  <a:pt x="253" y="87"/>
                  <a:pt x="253" y="87"/>
                </a:cubicBezTo>
                <a:cubicBezTo>
                  <a:pt x="247" y="85"/>
                  <a:pt x="250" y="77"/>
                  <a:pt x="247" y="74"/>
                </a:cubicBezTo>
                <a:cubicBezTo>
                  <a:pt x="242" y="67"/>
                  <a:pt x="234" y="78"/>
                  <a:pt x="230" y="66"/>
                </a:cubicBezTo>
                <a:cubicBezTo>
                  <a:pt x="229" y="70"/>
                  <a:pt x="230" y="71"/>
                  <a:pt x="228" y="75"/>
                </a:cubicBezTo>
                <a:cubicBezTo>
                  <a:pt x="232" y="77"/>
                  <a:pt x="234" y="78"/>
                  <a:pt x="235" y="84"/>
                </a:cubicBezTo>
                <a:cubicBezTo>
                  <a:pt x="242" y="90"/>
                  <a:pt x="237" y="69"/>
                  <a:pt x="245" y="78"/>
                </a:cubicBezTo>
                <a:cubicBezTo>
                  <a:pt x="244" y="84"/>
                  <a:pt x="242" y="84"/>
                  <a:pt x="240" y="81"/>
                </a:cubicBezTo>
                <a:cubicBezTo>
                  <a:pt x="240" y="85"/>
                  <a:pt x="242" y="88"/>
                  <a:pt x="244" y="91"/>
                </a:cubicBezTo>
                <a:cubicBezTo>
                  <a:pt x="239" y="88"/>
                  <a:pt x="233" y="93"/>
                  <a:pt x="230" y="93"/>
                </a:cubicBezTo>
                <a:cubicBezTo>
                  <a:pt x="229" y="90"/>
                  <a:pt x="225" y="87"/>
                  <a:pt x="224" y="88"/>
                </a:cubicBezTo>
                <a:cubicBezTo>
                  <a:pt x="224" y="85"/>
                  <a:pt x="217" y="82"/>
                  <a:pt x="220" y="76"/>
                </a:cubicBezTo>
                <a:cubicBezTo>
                  <a:pt x="215" y="74"/>
                  <a:pt x="216" y="85"/>
                  <a:pt x="212" y="77"/>
                </a:cubicBezTo>
                <a:cubicBezTo>
                  <a:pt x="214" y="83"/>
                  <a:pt x="209" y="81"/>
                  <a:pt x="211" y="86"/>
                </a:cubicBezTo>
                <a:cubicBezTo>
                  <a:pt x="212" y="81"/>
                  <a:pt x="217" y="90"/>
                  <a:pt x="220" y="93"/>
                </a:cubicBezTo>
                <a:cubicBezTo>
                  <a:pt x="213" y="96"/>
                  <a:pt x="213" y="96"/>
                  <a:pt x="213" y="96"/>
                </a:cubicBezTo>
                <a:cubicBezTo>
                  <a:pt x="214" y="95"/>
                  <a:pt x="212" y="91"/>
                  <a:pt x="211" y="90"/>
                </a:cubicBezTo>
                <a:cubicBezTo>
                  <a:pt x="210" y="95"/>
                  <a:pt x="210" y="95"/>
                  <a:pt x="210" y="95"/>
                </a:cubicBezTo>
                <a:cubicBezTo>
                  <a:pt x="209" y="83"/>
                  <a:pt x="198" y="104"/>
                  <a:pt x="195" y="90"/>
                </a:cubicBezTo>
                <a:cubicBezTo>
                  <a:pt x="197" y="91"/>
                  <a:pt x="199" y="87"/>
                  <a:pt x="200" y="93"/>
                </a:cubicBezTo>
                <a:cubicBezTo>
                  <a:pt x="204" y="89"/>
                  <a:pt x="199" y="84"/>
                  <a:pt x="201" y="80"/>
                </a:cubicBezTo>
                <a:cubicBezTo>
                  <a:pt x="194" y="75"/>
                  <a:pt x="185" y="83"/>
                  <a:pt x="178" y="74"/>
                </a:cubicBezTo>
                <a:cubicBezTo>
                  <a:pt x="179" y="78"/>
                  <a:pt x="183" y="78"/>
                  <a:pt x="183" y="82"/>
                </a:cubicBezTo>
                <a:cubicBezTo>
                  <a:pt x="178" y="85"/>
                  <a:pt x="172" y="74"/>
                  <a:pt x="166" y="70"/>
                </a:cubicBezTo>
                <a:cubicBezTo>
                  <a:pt x="167" y="76"/>
                  <a:pt x="167" y="76"/>
                  <a:pt x="167" y="76"/>
                </a:cubicBezTo>
                <a:cubicBezTo>
                  <a:pt x="162" y="71"/>
                  <a:pt x="165" y="79"/>
                  <a:pt x="160" y="77"/>
                </a:cubicBezTo>
                <a:cubicBezTo>
                  <a:pt x="160" y="76"/>
                  <a:pt x="161" y="74"/>
                  <a:pt x="159" y="74"/>
                </a:cubicBezTo>
                <a:cubicBezTo>
                  <a:pt x="155" y="75"/>
                  <a:pt x="159" y="79"/>
                  <a:pt x="156" y="81"/>
                </a:cubicBezTo>
                <a:cubicBezTo>
                  <a:pt x="150" y="71"/>
                  <a:pt x="154" y="87"/>
                  <a:pt x="147" y="82"/>
                </a:cubicBezTo>
                <a:cubicBezTo>
                  <a:pt x="148" y="85"/>
                  <a:pt x="148" y="85"/>
                  <a:pt x="148" y="85"/>
                </a:cubicBezTo>
                <a:cubicBezTo>
                  <a:pt x="142" y="81"/>
                  <a:pt x="136" y="90"/>
                  <a:pt x="130" y="92"/>
                </a:cubicBezTo>
                <a:cubicBezTo>
                  <a:pt x="131" y="90"/>
                  <a:pt x="135" y="91"/>
                  <a:pt x="134" y="85"/>
                </a:cubicBezTo>
                <a:cubicBezTo>
                  <a:pt x="127" y="84"/>
                  <a:pt x="127" y="84"/>
                  <a:pt x="127" y="84"/>
                </a:cubicBezTo>
                <a:cubicBezTo>
                  <a:pt x="126" y="86"/>
                  <a:pt x="123" y="86"/>
                  <a:pt x="126" y="89"/>
                </a:cubicBezTo>
                <a:cubicBezTo>
                  <a:pt x="127" y="90"/>
                  <a:pt x="127" y="89"/>
                  <a:pt x="128" y="88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0" y="89"/>
                  <a:pt x="127" y="83"/>
                  <a:pt x="127" y="77"/>
                </a:cubicBezTo>
                <a:cubicBezTo>
                  <a:pt x="123" y="79"/>
                  <a:pt x="122" y="74"/>
                  <a:pt x="119" y="74"/>
                </a:cubicBezTo>
                <a:cubicBezTo>
                  <a:pt x="118" y="80"/>
                  <a:pt x="124" y="80"/>
                  <a:pt x="122" y="86"/>
                </a:cubicBezTo>
                <a:cubicBezTo>
                  <a:pt x="120" y="89"/>
                  <a:pt x="113" y="85"/>
                  <a:pt x="110" y="80"/>
                </a:cubicBezTo>
                <a:cubicBezTo>
                  <a:pt x="107" y="93"/>
                  <a:pt x="96" y="84"/>
                  <a:pt x="97" y="94"/>
                </a:cubicBezTo>
                <a:cubicBezTo>
                  <a:pt x="97" y="93"/>
                  <a:pt x="96" y="90"/>
                  <a:pt x="94" y="91"/>
                </a:cubicBezTo>
                <a:cubicBezTo>
                  <a:pt x="95" y="94"/>
                  <a:pt x="95" y="94"/>
                  <a:pt x="95" y="94"/>
                </a:cubicBezTo>
                <a:cubicBezTo>
                  <a:pt x="91" y="99"/>
                  <a:pt x="90" y="85"/>
                  <a:pt x="87" y="88"/>
                </a:cubicBezTo>
                <a:cubicBezTo>
                  <a:pt x="87" y="90"/>
                  <a:pt x="88" y="90"/>
                  <a:pt x="89" y="93"/>
                </a:cubicBezTo>
                <a:cubicBezTo>
                  <a:pt x="83" y="96"/>
                  <a:pt x="77" y="82"/>
                  <a:pt x="71" y="89"/>
                </a:cubicBezTo>
                <a:cubicBezTo>
                  <a:pt x="72" y="90"/>
                  <a:pt x="72" y="91"/>
                  <a:pt x="73" y="90"/>
                </a:cubicBezTo>
                <a:cubicBezTo>
                  <a:pt x="73" y="91"/>
                  <a:pt x="72" y="91"/>
                  <a:pt x="69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66" y="74"/>
                  <a:pt x="63" y="92"/>
                  <a:pt x="57" y="89"/>
                </a:cubicBezTo>
                <a:cubicBezTo>
                  <a:pt x="58" y="91"/>
                  <a:pt x="62" y="91"/>
                  <a:pt x="60" y="94"/>
                </a:cubicBezTo>
                <a:cubicBezTo>
                  <a:pt x="57" y="95"/>
                  <a:pt x="55" y="83"/>
                  <a:pt x="52" y="89"/>
                </a:cubicBezTo>
                <a:cubicBezTo>
                  <a:pt x="54" y="90"/>
                  <a:pt x="55" y="96"/>
                  <a:pt x="57" y="97"/>
                </a:cubicBezTo>
                <a:cubicBezTo>
                  <a:pt x="54" y="98"/>
                  <a:pt x="53" y="102"/>
                  <a:pt x="51" y="98"/>
                </a:cubicBezTo>
                <a:cubicBezTo>
                  <a:pt x="50" y="98"/>
                  <a:pt x="50" y="100"/>
                  <a:pt x="51" y="101"/>
                </a:cubicBezTo>
                <a:cubicBezTo>
                  <a:pt x="48" y="98"/>
                  <a:pt x="46" y="101"/>
                  <a:pt x="45" y="103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0" y="94"/>
                  <a:pt x="40" y="105"/>
                  <a:pt x="36" y="106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5" y="108"/>
                  <a:pt x="32" y="105"/>
                  <a:pt x="30" y="110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29" y="111"/>
                  <a:pt x="27" y="119"/>
                  <a:pt x="24" y="114"/>
                </a:cubicBezTo>
                <a:cubicBezTo>
                  <a:pt x="23" y="115"/>
                  <a:pt x="28" y="120"/>
                  <a:pt x="25" y="121"/>
                </a:cubicBezTo>
                <a:cubicBezTo>
                  <a:pt x="23" y="119"/>
                  <a:pt x="20" y="118"/>
                  <a:pt x="20" y="122"/>
                </a:cubicBezTo>
                <a:cubicBezTo>
                  <a:pt x="21" y="123"/>
                  <a:pt x="22" y="125"/>
                  <a:pt x="22" y="123"/>
                </a:cubicBezTo>
                <a:cubicBezTo>
                  <a:pt x="23" y="123"/>
                  <a:pt x="22" y="122"/>
                  <a:pt x="22" y="121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3" y="127"/>
                  <a:pt x="21" y="122"/>
                  <a:pt x="19" y="125"/>
                </a:cubicBezTo>
                <a:cubicBezTo>
                  <a:pt x="20" y="127"/>
                  <a:pt x="22" y="128"/>
                  <a:pt x="23" y="130"/>
                </a:cubicBezTo>
                <a:cubicBezTo>
                  <a:pt x="19" y="128"/>
                  <a:pt x="16" y="127"/>
                  <a:pt x="13" y="126"/>
                </a:cubicBezTo>
                <a:cubicBezTo>
                  <a:pt x="12" y="124"/>
                  <a:pt x="12" y="122"/>
                  <a:pt x="9" y="120"/>
                </a:cubicBezTo>
                <a:cubicBezTo>
                  <a:pt x="9" y="119"/>
                  <a:pt x="10" y="118"/>
                  <a:pt x="11" y="117"/>
                </a:cubicBezTo>
                <a:cubicBezTo>
                  <a:pt x="10" y="112"/>
                  <a:pt x="6" y="113"/>
                  <a:pt x="5" y="113"/>
                </a:cubicBezTo>
                <a:cubicBezTo>
                  <a:pt x="5" y="112"/>
                  <a:pt x="6" y="112"/>
                  <a:pt x="6" y="111"/>
                </a:cubicBezTo>
                <a:cubicBezTo>
                  <a:pt x="6" y="111"/>
                  <a:pt x="6" y="110"/>
                  <a:pt x="5" y="110"/>
                </a:cubicBezTo>
                <a:cubicBezTo>
                  <a:pt x="7" y="109"/>
                  <a:pt x="7" y="109"/>
                  <a:pt x="7" y="109"/>
                </a:cubicBezTo>
                <a:cubicBezTo>
                  <a:pt x="3" y="108"/>
                  <a:pt x="3" y="105"/>
                  <a:pt x="4" y="103"/>
                </a:cubicBezTo>
                <a:cubicBezTo>
                  <a:pt x="4" y="100"/>
                  <a:pt x="4" y="98"/>
                  <a:pt x="0" y="97"/>
                </a:cubicBezTo>
                <a:cubicBezTo>
                  <a:pt x="2" y="97"/>
                  <a:pt x="5" y="99"/>
                  <a:pt x="7" y="101"/>
                </a:cubicBezTo>
                <a:cubicBezTo>
                  <a:pt x="10" y="101"/>
                  <a:pt x="8" y="98"/>
                  <a:pt x="9" y="96"/>
                </a:cubicBezTo>
                <a:cubicBezTo>
                  <a:pt x="7" y="95"/>
                  <a:pt x="5" y="94"/>
                  <a:pt x="3" y="94"/>
                </a:cubicBezTo>
                <a:cubicBezTo>
                  <a:pt x="10" y="92"/>
                  <a:pt x="0" y="89"/>
                  <a:pt x="3" y="84"/>
                </a:cubicBezTo>
                <a:cubicBezTo>
                  <a:pt x="7" y="84"/>
                  <a:pt x="8" y="81"/>
                  <a:pt x="9" y="77"/>
                </a:cubicBezTo>
                <a:cubicBezTo>
                  <a:pt x="10" y="73"/>
                  <a:pt x="11" y="69"/>
                  <a:pt x="13" y="68"/>
                </a:cubicBezTo>
                <a:cubicBezTo>
                  <a:pt x="20" y="67"/>
                  <a:pt x="12" y="74"/>
                  <a:pt x="17" y="76"/>
                </a:cubicBezTo>
                <a:cubicBezTo>
                  <a:pt x="21" y="75"/>
                  <a:pt x="18" y="72"/>
                  <a:pt x="20" y="70"/>
                </a:cubicBezTo>
                <a:cubicBezTo>
                  <a:pt x="23" y="76"/>
                  <a:pt x="23" y="76"/>
                  <a:pt x="23" y="76"/>
                </a:cubicBezTo>
                <a:cubicBezTo>
                  <a:pt x="27" y="76"/>
                  <a:pt x="21" y="70"/>
                  <a:pt x="24" y="72"/>
                </a:cubicBezTo>
                <a:cubicBezTo>
                  <a:pt x="26" y="67"/>
                  <a:pt x="23" y="70"/>
                  <a:pt x="20" y="65"/>
                </a:cubicBezTo>
                <a:cubicBezTo>
                  <a:pt x="22" y="66"/>
                  <a:pt x="26" y="68"/>
                  <a:pt x="27" y="65"/>
                </a:cubicBezTo>
                <a:cubicBezTo>
                  <a:pt x="26" y="63"/>
                  <a:pt x="22" y="64"/>
                  <a:pt x="24" y="62"/>
                </a:cubicBezTo>
                <a:cubicBezTo>
                  <a:pt x="35" y="63"/>
                  <a:pt x="36" y="55"/>
                  <a:pt x="46" y="54"/>
                </a:cubicBezTo>
                <a:cubicBezTo>
                  <a:pt x="44" y="51"/>
                  <a:pt x="44" y="51"/>
                  <a:pt x="44" y="51"/>
                </a:cubicBezTo>
                <a:cubicBezTo>
                  <a:pt x="45" y="52"/>
                  <a:pt x="46" y="53"/>
                  <a:pt x="47" y="52"/>
                </a:cubicBezTo>
                <a:cubicBezTo>
                  <a:pt x="46" y="50"/>
                  <a:pt x="46" y="50"/>
                  <a:pt x="46" y="50"/>
                </a:cubicBezTo>
                <a:cubicBezTo>
                  <a:pt x="48" y="49"/>
                  <a:pt x="58" y="52"/>
                  <a:pt x="63" y="50"/>
                </a:cubicBezTo>
                <a:cubicBezTo>
                  <a:pt x="60" y="47"/>
                  <a:pt x="60" y="47"/>
                  <a:pt x="60" y="47"/>
                </a:cubicBezTo>
                <a:cubicBezTo>
                  <a:pt x="66" y="51"/>
                  <a:pt x="66" y="51"/>
                  <a:pt x="66" y="51"/>
                </a:cubicBezTo>
                <a:cubicBezTo>
                  <a:pt x="64" y="45"/>
                  <a:pt x="64" y="45"/>
                  <a:pt x="64" y="45"/>
                </a:cubicBezTo>
                <a:cubicBezTo>
                  <a:pt x="67" y="50"/>
                  <a:pt x="73" y="46"/>
                  <a:pt x="78" y="47"/>
                </a:cubicBezTo>
                <a:cubicBezTo>
                  <a:pt x="78" y="43"/>
                  <a:pt x="78" y="43"/>
                  <a:pt x="78" y="43"/>
                </a:cubicBezTo>
                <a:cubicBezTo>
                  <a:pt x="81" y="45"/>
                  <a:pt x="81" y="45"/>
                  <a:pt x="81" y="45"/>
                </a:cubicBezTo>
                <a:cubicBezTo>
                  <a:pt x="80" y="42"/>
                  <a:pt x="80" y="42"/>
                  <a:pt x="80" y="42"/>
                </a:cubicBezTo>
                <a:cubicBezTo>
                  <a:pt x="83" y="42"/>
                  <a:pt x="87" y="48"/>
                  <a:pt x="90" y="45"/>
                </a:cubicBezTo>
                <a:cubicBezTo>
                  <a:pt x="88" y="46"/>
                  <a:pt x="87" y="40"/>
                  <a:pt x="87" y="38"/>
                </a:cubicBezTo>
                <a:close/>
                <a:moveTo>
                  <a:pt x="211" y="42"/>
                </a:moveTo>
                <a:cubicBezTo>
                  <a:pt x="212" y="42"/>
                  <a:pt x="212" y="42"/>
                  <a:pt x="212" y="42"/>
                </a:cubicBezTo>
                <a:cubicBezTo>
                  <a:pt x="212" y="42"/>
                  <a:pt x="211" y="42"/>
                  <a:pt x="211" y="42"/>
                </a:cubicBezTo>
                <a:cubicBezTo>
                  <a:pt x="209" y="42"/>
                  <a:pt x="209" y="42"/>
                  <a:pt x="209" y="42"/>
                </a:cubicBezTo>
                <a:cubicBezTo>
                  <a:pt x="209" y="45"/>
                  <a:pt x="210" y="43"/>
                  <a:pt x="211" y="42"/>
                </a:cubicBezTo>
                <a:close/>
                <a:moveTo>
                  <a:pt x="403" y="71"/>
                </a:moveTo>
                <a:cubicBezTo>
                  <a:pt x="400" y="69"/>
                  <a:pt x="400" y="69"/>
                  <a:pt x="400" y="69"/>
                </a:cubicBezTo>
                <a:cubicBezTo>
                  <a:pt x="401" y="69"/>
                  <a:pt x="403" y="71"/>
                  <a:pt x="402" y="69"/>
                </a:cubicBezTo>
                <a:cubicBezTo>
                  <a:pt x="403" y="69"/>
                  <a:pt x="404" y="69"/>
                  <a:pt x="403" y="71"/>
                </a:cubicBezTo>
                <a:close/>
                <a:moveTo>
                  <a:pt x="206" y="78"/>
                </a:moveTo>
                <a:cubicBezTo>
                  <a:pt x="208" y="81"/>
                  <a:pt x="208" y="81"/>
                  <a:pt x="208" y="81"/>
                </a:cubicBezTo>
                <a:cubicBezTo>
                  <a:pt x="209" y="78"/>
                  <a:pt x="209" y="78"/>
                  <a:pt x="209" y="78"/>
                </a:cubicBezTo>
                <a:lnTo>
                  <a:pt x="206" y="78"/>
                </a:lnTo>
                <a:close/>
                <a:moveTo>
                  <a:pt x="179" y="79"/>
                </a:moveTo>
                <a:cubicBezTo>
                  <a:pt x="182" y="81"/>
                  <a:pt x="182" y="81"/>
                  <a:pt x="182" y="81"/>
                </a:cubicBezTo>
                <a:cubicBezTo>
                  <a:pt x="182" y="80"/>
                  <a:pt x="182" y="80"/>
                  <a:pt x="182" y="80"/>
                </a:cubicBezTo>
                <a:cubicBezTo>
                  <a:pt x="179" y="78"/>
                  <a:pt x="179" y="78"/>
                  <a:pt x="179" y="78"/>
                </a:cubicBezTo>
                <a:lnTo>
                  <a:pt x="179" y="79"/>
                </a:lnTo>
                <a:close/>
                <a:moveTo>
                  <a:pt x="140" y="47"/>
                </a:moveTo>
                <a:cubicBezTo>
                  <a:pt x="142" y="53"/>
                  <a:pt x="143" y="47"/>
                  <a:pt x="146" y="49"/>
                </a:cubicBezTo>
                <a:cubicBezTo>
                  <a:pt x="146" y="50"/>
                  <a:pt x="146" y="50"/>
                  <a:pt x="146" y="50"/>
                </a:cubicBezTo>
                <a:cubicBezTo>
                  <a:pt x="146" y="50"/>
                  <a:pt x="146" y="49"/>
                  <a:pt x="146" y="49"/>
                </a:cubicBezTo>
                <a:cubicBezTo>
                  <a:pt x="144" y="47"/>
                  <a:pt x="142" y="41"/>
                  <a:pt x="140" y="47"/>
                </a:cubicBezTo>
                <a:close/>
                <a:moveTo>
                  <a:pt x="204" y="49"/>
                </a:moveTo>
                <a:cubicBezTo>
                  <a:pt x="204" y="46"/>
                  <a:pt x="200" y="45"/>
                  <a:pt x="199" y="42"/>
                </a:cubicBezTo>
                <a:cubicBezTo>
                  <a:pt x="198" y="43"/>
                  <a:pt x="200" y="46"/>
                  <a:pt x="200" y="49"/>
                </a:cubicBezTo>
                <a:cubicBezTo>
                  <a:pt x="200" y="49"/>
                  <a:pt x="199" y="49"/>
                  <a:pt x="198" y="48"/>
                </a:cubicBezTo>
                <a:cubicBezTo>
                  <a:pt x="199" y="56"/>
                  <a:pt x="201" y="45"/>
                  <a:pt x="204" y="49"/>
                </a:cubicBezTo>
                <a:close/>
                <a:moveTo>
                  <a:pt x="270" y="55"/>
                </a:moveTo>
                <a:cubicBezTo>
                  <a:pt x="268" y="52"/>
                  <a:pt x="268" y="52"/>
                  <a:pt x="268" y="52"/>
                </a:cubicBezTo>
                <a:cubicBezTo>
                  <a:pt x="269" y="52"/>
                  <a:pt x="269" y="52"/>
                  <a:pt x="269" y="52"/>
                </a:cubicBezTo>
                <a:lnTo>
                  <a:pt x="270" y="55"/>
                </a:lnTo>
                <a:close/>
                <a:moveTo>
                  <a:pt x="284" y="53"/>
                </a:moveTo>
                <a:cubicBezTo>
                  <a:pt x="287" y="53"/>
                  <a:pt x="290" y="58"/>
                  <a:pt x="289" y="62"/>
                </a:cubicBezTo>
                <a:cubicBezTo>
                  <a:pt x="286" y="61"/>
                  <a:pt x="282" y="61"/>
                  <a:pt x="281" y="56"/>
                </a:cubicBezTo>
                <a:cubicBezTo>
                  <a:pt x="282" y="59"/>
                  <a:pt x="281" y="49"/>
                  <a:pt x="284" y="53"/>
                </a:cubicBezTo>
                <a:close/>
                <a:moveTo>
                  <a:pt x="170" y="56"/>
                </a:moveTo>
                <a:cubicBezTo>
                  <a:pt x="172" y="57"/>
                  <a:pt x="175" y="66"/>
                  <a:pt x="178" y="61"/>
                </a:cubicBezTo>
                <a:cubicBezTo>
                  <a:pt x="175" y="59"/>
                  <a:pt x="175" y="59"/>
                  <a:pt x="175" y="59"/>
                </a:cubicBezTo>
                <a:cubicBezTo>
                  <a:pt x="176" y="59"/>
                  <a:pt x="176" y="59"/>
                  <a:pt x="176" y="59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6" y="64"/>
                  <a:pt x="171" y="56"/>
                  <a:pt x="170" y="56"/>
                </a:cubicBezTo>
                <a:close/>
                <a:moveTo>
                  <a:pt x="310" y="61"/>
                </a:moveTo>
                <a:cubicBezTo>
                  <a:pt x="311" y="62"/>
                  <a:pt x="315" y="65"/>
                  <a:pt x="314" y="71"/>
                </a:cubicBezTo>
                <a:cubicBezTo>
                  <a:pt x="315" y="68"/>
                  <a:pt x="311" y="64"/>
                  <a:pt x="308" y="61"/>
                </a:cubicBezTo>
                <a:cubicBezTo>
                  <a:pt x="309" y="61"/>
                  <a:pt x="309" y="62"/>
                  <a:pt x="310" y="61"/>
                </a:cubicBezTo>
                <a:close/>
                <a:moveTo>
                  <a:pt x="308" y="68"/>
                </a:moveTo>
                <a:cubicBezTo>
                  <a:pt x="307" y="68"/>
                  <a:pt x="307" y="72"/>
                  <a:pt x="305" y="69"/>
                </a:cubicBezTo>
                <a:cubicBezTo>
                  <a:pt x="305" y="66"/>
                  <a:pt x="305" y="58"/>
                  <a:pt x="301" y="60"/>
                </a:cubicBezTo>
                <a:cubicBezTo>
                  <a:pt x="303" y="66"/>
                  <a:pt x="303" y="69"/>
                  <a:pt x="307" y="72"/>
                </a:cubicBezTo>
                <a:lnTo>
                  <a:pt x="308" y="68"/>
                </a:lnTo>
                <a:close/>
                <a:moveTo>
                  <a:pt x="303" y="55"/>
                </a:moveTo>
                <a:cubicBezTo>
                  <a:pt x="297" y="57"/>
                  <a:pt x="297" y="57"/>
                  <a:pt x="297" y="57"/>
                </a:cubicBezTo>
                <a:cubicBezTo>
                  <a:pt x="300" y="65"/>
                  <a:pt x="301" y="58"/>
                  <a:pt x="303" y="55"/>
                </a:cubicBezTo>
                <a:cubicBezTo>
                  <a:pt x="304" y="54"/>
                  <a:pt x="304" y="54"/>
                  <a:pt x="304" y="54"/>
                </a:cubicBezTo>
                <a:cubicBezTo>
                  <a:pt x="304" y="54"/>
                  <a:pt x="303" y="55"/>
                  <a:pt x="303" y="55"/>
                </a:cubicBezTo>
                <a:close/>
                <a:moveTo>
                  <a:pt x="339" y="60"/>
                </a:moveTo>
                <a:cubicBezTo>
                  <a:pt x="337" y="58"/>
                  <a:pt x="337" y="58"/>
                  <a:pt x="337" y="58"/>
                </a:cubicBezTo>
                <a:cubicBezTo>
                  <a:pt x="338" y="57"/>
                  <a:pt x="338" y="56"/>
                  <a:pt x="336" y="56"/>
                </a:cubicBezTo>
                <a:cubicBezTo>
                  <a:pt x="337" y="58"/>
                  <a:pt x="337" y="58"/>
                  <a:pt x="337" y="58"/>
                </a:cubicBezTo>
                <a:cubicBezTo>
                  <a:pt x="337" y="60"/>
                  <a:pt x="335" y="62"/>
                  <a:pt x="339" y="60"/>
                </a:cubicBezTo>
                <a:close/>
                <a:moveTo>
                  <a:pt x="307" y="56"/>
                </a:moveTo>
                <a:cubicBezTo>
                  <a:pt x="312" y="57"/>
                  <a:pt x="312" y="57"/>
                  <a:pt x="312" y="57"/>
                </a:cubicBezTo>
                <a:cubicBezTo>
                  <a:pt x="310" y="58"/>
                  <a:pt x="307" y="59"/>
                  <a:pt x="307" y="56"/>
                </a:cubicBezTo>
                <a:close/>
                <a:moveTo>
                  <a:pt x="329" y="64"/>
                </a:moveTo>
                <a:cubicBezTo>
                  <a:pt x="329" y="64"/>
                  <a:pt x="334" y="63"/>
                  <a:pt x="336" y="63"/>
                </a:cubicBezTo>
                <a:cubicBezTo>
                  <a:pt x="335" y="61"/>
                  <a:pt x="330" y="60"/>
                  <a:pt x="329" y="64"/>
                </a:cubicBezTo>
                <a:close/>
                <a:moveTo>
                  <a:pt x="435" y="84"/>
                </a:moveTo>
                <a:cubicBezTo>
                  <a:pt x="433" y="88"/>
                  <a:pt x="433" y="88"/>
                  <a:pt x="433" y="88"/>
                </a:cubicBezTo>
                <a:cubicBezTo>
                  <a:pt x="436" y="89"/>
                  <a:pt x="436" y="89"/>
                  <a:pt x="436" y="89"/>
                </a:cubicBezTo>
                <a:lnTo>
                  <a:pt x="435" y="84"/>
                </a:lnTo>
                <a:close/>
                <a:moveTo>
                  <a:pt x="404" y="83"/>
                </a:moveTo>
                <a:cubicBezTo>
                  <a:pt x="403" y="83"/>
                  <a:pt x="403" y="83"/>
                  <a:pt x="403" y="83"/>
                </a:cubicBezTo>
                <a:cubicBezTo>
                  <a:pt x="401" y="85"/>
                  <a:pt x="401" y="85"/>
                  <a:pt x="401" y="85"/>
                </a:cubicBezTo>
                <a:lnTo>
                  <a:pt x="404" y="83"/>
                </a:lnTo>
                <a:close/>
                <a:moveTo>
                  <a:pt x="369" y="81"/>
                </a:moveTo>
                <a:cubicBezTo>
                  <a:pt x="370" y="81"/>
                  <a:pt x="370" y="81"/>
                  <a:pt x="370" y="80"/>
                </a:cubicBezTo>
                <a:cubicBezTo>
                  <a:pt x="373" y="78"/>
                  <a:pt x="380" y="77"/>
                  <a:pt x="383" y="78"/>
                </a:cubicBezTo>
                <a:cubicBezTo>
                  <a:pt x="385" y="76"/>
                  <a:pt x="381" y="71"/>
                  <a:pt x="380" y="69"/>
                </a:cubicBezTo>
                <a:cubicBezTo>
                  <a:pt x="380" y="85"/>
                  <a:pt x="376" y="68"/>
                  <a:pt x="372" y="73"/>
                </a:cubicBezTo>
                <a:cubicBezTo>
                  <a:pt x="373" y="74"/>
                  <a:pt x="375" y="74"/>
                  <a:pt x="375" y="77"/>
                </a:cubicBezTo>
                <a:cubicBezTo>
                  <a:pt x="374" y="78"/>
                  <a:pt x="372" y="78"/>
                  <a:pt x="371" y="77"/>
                </a:cubicBezTo>
                <a:cubicBezTo>
                  <a:pt x="371" y="76"/>
                  <a:pt x="370" y="75"/>
                  <a:pt x="370" y="75"/>
                </a:cubicBezTo>
                <a:cubicBezTo>
                  <a:pt x="370" y="76"/>
                  <a:pt x="370" y="76"/>
                  <a:pt x="371" y="77"/>
                </a:cubicBezTo>
                <a:cubicBezTo>
                  <a:pt x="371" y="78"/>
                  <a:pt x="371" y="79"/>
                  <a:pt x="370" y="80"/>
                </a:cubicBezTo>
                <a:cubicBezTo>
                  <a:pt x="370" y="80"/>
                  <a:pt x="369" y="81"/>
                  <a:pt x="369" y="81"/>
                </a:cubicBezTo>
                <a:close/>
                <a:moveTo>
                  <a:pt x="326" y="77"/>
                </a:moveTo>
                <a:cubicBezTo>
                  <a:pt x="326" y="75"/>
                  <a:pt x="328" y="74"/>
                  <a:pt x="325" y="72"/>
                </a:cubicBezTo>
                <a:cubicBezTo>
                  <a:pt x="325" y="74"/>
                  <a:pt x="325" y="75"/>
                  <a:pt x="326" y="77"/>
                </a:cubicBezTo>
                <a:cubicBezTo>
                  <a:pt x="326" y="77"/>
                  <a:pt x="327" y="78"/>
                  <a:pt x="328" y="78"/>
                </a:cubicBezTo>
                <a:cubicBezTo>
                  <a:pt x="327" y="78"/>
                  <a:pt x="327" y="77"/>
                  <a:pt x="326" y="77"/>
                </a:cubicBezTo>
                <a:close/>
                <a:moveTo>
                  <a:pt x="328" y="85"/>
                </a:moveTo>
                <a:cubicBezTo>
                  <a:pt x="322" y="78"/>
                  <a:pt x="322" y="78"/>
                  <a:pt x="322" y="78"/>
                </a:cubicBezTo>
                <a:cubicBezTo>
                  <a:pt x="324" y="82"/>
                  <a:pt x="324" y="82"/>
                  <a:pt x="324" y="82"/>
                </a:cubicBezTo>
                <a:cubicBezTo>
                  <a:pt x="321" y="78"/>
                  <a:pt x="321" y="78"/>
                  <a:pt x="321" y="78"/>
                </a:cubicBezTo>
                <a:cubicBezTo>
                  <a:pt x="321" y="82"/>
                  <a:pt x="324" y="88"/>
                  <a:pt x="328" y="85"/>
                </a:cubicBezTo>
                <a:close/>
                <a:moveTo>
                  <a:pt x="313" y="79"/>
                </a:moveTo>
                <a:cubicBezTo>
                  <a:pt x="319" y="82"/>
                  <a:pt x="319" y="82"/>
                  <a:pt x="319" y="82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8" y="78"/>
                  <a:pt x="318" y="78"/>
                  <a:pt x="318" y="78"/>
                </a:cubicBezTo>
                <a:cubicBezTo>
                  <a:pt x="319" y="81"/>
                  <a:pt x="319" y="81"/>
                  <a:pt x="319" y="81"/>
                </a:cubicBezTo>
                <a:lnTo>
                  <a:pt x="313" y="79"/>
                </a:lnTo>
                <a:close/>
                <a:moveTo>
                  <a:pt x="260" y="69"/>
                </a:moveTo>
                <a:cubicBezTo>
                  <a:pt x="257" y="69"/>
                  <a:pt x="257" y="69"/>
                  <a:pt x="257" y="69"/>
                </a:cubicBezTo>
                <a:cubicBezTo>
                  <a:pt x="257" y="69"/>
                  <a:pt x="260" y="73"/>
                  <a:pt x="263" y="72"/>
                </a:cubicBezTo>
                <a:cubicBezTo>
                  <a:pt x="259" y="82"/>
                  <a:pt x="262" y="70"/>
                  <a:pt x="256" y="74"/>
                </a:cubicBezTo>
                <a:cubicBezTo>
                  <a:pt x="263" y="74"/>
                  <a:pt x="260" y="81"/>
                  <a:pt x="259" y="85"/>
                </a:cubicBezTo>
                <a:cubicBezTo>
                  <a:pt x="258" y="79"/>
                  <a:pt x="250" y="82"/>
                  <a:pt x="253" y="70"/>
                </a:cubicBezTo>
                <a:cubicBezTo>
                  <a:pt x="255" y="72"/>
                  <a:pt x="258" y="61"/>
                  <a:pt x="260" y="69"/>
                </a:cubicBezTo>
                <a:close/>
                <a:moveTo>
                  <a:pt x="219" y="71"/>
                </a:moveTo>
                <a:cubicBezTo>
                  <a:pt x="215" y="70"/>
                  <a:pt x="215" y="70"/>
                  <a:pt x="215" y="70"/>
                </a:cubicBezTo>
                <a:cubicBezTo>
                  <a:pt x="219" y="71"/>
                  <a:pt x="219" y="71"/>
                  <a:pt x="219" y="71"/>
                </a:cubicBezTo>
                <a:close/>
                <a:moveTo>
                  <a:pt x="113" y="80"/>
                </a:moveTo>
                <a:cubicBezTo>
                  <a:pt x="114" y="86"/>
                  <a:pt x="119" y="80"/>
                  <a:pt x="119" y="77"/>
                </a:cubicBezTo>
                <a:cubicBezTo>
                  <a:pt x="118" y="79"/>
                  <a:pt x="115" y="79"/>
                  <a:pt x="113" y="80"/>
                </a:cubicBezTo>
                <a:close/>
                <a:moveTo>
                  <a:pt x="74" y="84"/>
                </a:moveTo>
                <a:cubicBezTo>
                  <a:pt x="76" y="83"/>
                  <a:pt x="80" y="89"/>
                  <a:pt x="80" y="83"/>
                </a:cubicBezTo>
                <a:cubicBezTo>
                  <a:pt x="75" y="81"/>
                  <a:pt x="75" y="81"/>
                  <a:pt x="75" y="81"/>
                </a:cubicBezTo>
                <a:cubicBezTo>
                  <a:pt x="75" y="83"/>
                  <a:pt x="73" y="81"/>
                  <a:pt x="74" y="84"/>
                </a:cubicBezTo>
                <a:close/>
                <a:moveTo>
                  <a:pt x="47" y="91"/>
                </a:moveTo>
                <a:cubicBezTo>
                  <a:pt x="44" y="85"/>
                  <a:pt x="44" y="85"/>
                  <a:pt x="44" y="85"/>
                </a:cubicBezTo>
                <a:cubicBezTo>
                  <a:pt x="46" y="86"/>
                  <a:pt x="46" y="86"/>
                  <a:pt x="46" y="86"/>
                </a:cubicBezTo>
                <a:lnTo>
                  <a:pt x="47" y="91"/>
                </a:lnTo>
                <a:close/>
                <a:moveTo>
                  <a:pt x="53" y="97"/>
                </a:moveTo>
                <a:cubicBezTo>
                  <a:pt x="53" y="98"/>
                  <a:pt x="49" y="97"/>
                  <a:pt x="50" y="94"/>
                </a:cubicBezTo>
                <a:lnTo>
                  <a:pt x="53" y="97"/>
                </a:lnTo>
                <a:close/>
                <a:moveTo>
                  <a:pt x="25" y="100"/>
                </a:moveTo>
                <a:cubicBezTo>
                  <a:pt x="28" y="105"/>
                  <a:pt x="28" y="105"/>
                  <a:pt x="28" y="105"/>
                </a:cubicBezTo>
                <a:cubicBezTo>
                  <a:pt x="26" y="106"/>
                  <a:pt x="26" y="106"/>
                  <a:pt x="26" y="106"/>
                </a:cubicBezTo>
                <a:lnTo>
                  <a:pt x="25" y="100"/>
                </a:lnTo>
                <a:close/>
                <a:moveTo>
                  <a:pt x="25" y="95"/>
                </a:moveTo>
                <a:cubicBezTo>
                  <a:pt x="26" y="96"/>
                  <a:pt x="27" y="97"/>
                  <a:pt x="27" y="98"/>
                </a:cubicBezTo>
                <a:cubicBezTo>
                  <a:pt x="28" y="99"/>
                  <a:pt x="30" y="99"/>
                  <a:pt x="31" y="97"/>
                </a:cubicBezTo>
                <a:cubicBezTo>
                  <a:pt x="30" y="95"/>
                  <a:pt x="30" y="97"/>
                  <a:pt x="29" y="96"/>
                </a:cubicBezTo>
                <a:cubicBezTo>
                  <a:pt x="29" y="96"/>
                  <a:pt x="30" y="94"/>
                  <a:pt x="31" y="94"/>
                </a:cubicBezTo>
                <a:cubicBezTo>
                  <a:pt x="31" y="100"/>
                  <a:pt x="32" y="99"/>
                  <a:pt x="33" y="104"/>
                </a:cubicBezTo>
                <a:cubicBezTo>
                  <a:pt x="30" y="108"/>
                  <a:pt x="29" y="102"/>
                  <a:pt x="27" y="98"/>
                </a:cubicBezTo>
                <a:cubicBezTo>
                  <a:pt x="26" y="97"/>
                  <a:pt x="26" y="96"/>
                  <a:pt x="25" y="95"/>
                </a:cubicBezTo>
                <a:close/>
                <a:moveTo>
                  <a:pt x="39" y="89"/>
                </a:moveTo>
                <a:cubicBezTo>
                  <a:pt x="39" y="90"/>
                  <a:pt x="39" y="91"/>
                  <a:pt x="39" y="92"/>
                </a:cubicBezTo>
                <a:cubicBezTo>
                  <a:pt x="37" y="94"/>
                  <a:pt x="35" y="96"/>
                  <a:pt x="39" y="101"/>
                </a:cubicBezTo>
                <a:cubicBezTo>
                  <a:pt x="41" y="99"/>
                  <a:pt x="41" y="99"/>
                  <a:pt x="41" y="99"/>
                </a:cubicBezTo>
                <a:cubicBezTo>
                  <a:pt x="40" y="100"/>
                  <a:pt x="40" y="99"/>
                  <a:pt x="39" y="98"/>
                </a:cubicBezTo>
                <a:cubicBezTo>
                  <a:pt x="41" y="95"/>
                  <a:pt x="43" y="99"/>
                  <a:pt x="44" y="99"/>
                </a:cubicBezTo>
                <a:cubicBezTo>
                  <a:pt x="43" y="97"/>
                  <a:pt x="40" y="96"/>
                  <a:pt x="39" y="92"/>
                </a:cubicBezTo>
                <a:cubicBezTo>
                  <a:pt x="40" y="91"/>
                  <a:pt x="40" y="91"/>
                  <a:pt x="41" y="90"/>
                </a:cubicBezTo>
                <a:cubicBezTo>
                  <a:pt x="42" y="90"/>
                  <a:pt x="42" y="91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2" y="89"/>
                  <a:pt x="41" y="89"/>
                  <a:pt x="41" y="90"/>
                </a:cubicBezTo>
                <a:cubicBezTo>
                  <a:pt x="40" y="89"/>
                  <a:pt x="40" y="88"/>
                  <a:pt x="39" y="89"/>
                </a:cubicBezTo>
                <a:close/>
                <a:moveTo>
                  <a:pt x="22" y="92"/>
                </a:moveTo>
                <a:cubicBezTo>
                  <a:pt x="21" y="91"/>
                  <a:pt x="21" y="89"/>
                  <a:pt x="20" y="88"/>
                </a:cubicBezTo>
                <a:cubicBezTo>
                  <a:pt x="18" y="87"/>
                  <a:pt x="18" y="87"/>
                  <a:pt x="18" y="87"/>
                </a:cubicBezTo>
                <a:cubicBezTo>
                  <a:pt x="17" y="90"/>
                  <a:pt x="20" y="92"/>
                  <a:pt x="22" y="92"/>
                </a:cubicBezTo>
                <a:close/>
                <a:moveTo>
                  <a:pt x="102" y="77"/>
                </a:moveTo>
                <a:cubicBezTo>
                  <a:pt x="103" y="78"/>
                  <a:pt x="107" y="77"/>
                  <a:pt x="107" y="81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6" y="76"/>
                  <a:pt x="103" y="72"/>
                  <a:pt x="104" y="71"/>
                </a:cubicBezTo>
                <a:cubicBezTo>
                  <a:pt x="103" y="74"/>
                  <a:pt x="101" y="72"/>
                  <a:pt x="102" y="77"/>
                </a:cubicBezTo>
                <a:close/>
                <a:moveTo>
                  <a:pt x="213" y="71"/>
                </a:moveTo>
                <a:cubicBezTo>
                  <a:pt x="211" y="69"/>
                  <a:pt x="206" y="74"/>
                  <a:pt x="205" y="67"/>
                </a:cubicBezTo>
                <a:cubicBezTo>
                  <a:pt x="203" y="74"/>
                  <a:pt x="210" y="73"/>
                  <a:pt x="213" y="71"/>
                </a:cubicBezTo>
                <a:close/>
                <a:moveTo>
                  <a:pt x="213" y="63"/>
                </a:moveTo>
                <a:cubicBezTo>
                  <a:pt x="214" y="64"/>
                  <a:pt x="214" y="64"/>
                  <a:pt x="215" y="64"/>
                </a:cubicBezTo>
                <a:cubicBezTo>
                  <a:pt x="216" y="65"/>
                  <a:pt x="216" y="71"/>
                  <a:pt x="219" y="68"/>
                </a:cubicBezTo>
                <a:cubicBezTo>
                  <a:pt x="218" y="66"/>
                  <a:pt x="217" y="68"/>
                  <a:pt x="216" y="67"/>
                </a:cubicBezTo>
                <a:cubicBezTo>
                  <a:pt x="217" y="63"/>
                  <a:pt x="216" y="64"/>
                  <a:pt x="215" y="64"/>
                </a:cubicBezTo>
                <a:cubicBezTo>
                  <a:pt x="214" y="63"/>
                  <a:pt x="214" y="63"/>
                  <a:pt x="213" y="63"/>
                </a:cubicBezTo>
                <a:close/>
                <a:moveTo>
                  <a:pt x="150" y="60"/>
                </a:moveTo>
                <a:cubicBezTo>
                  <a:pt x="153" y="59"/>
                  <a:pt x="153" y="59"/>
                  <a:pt x="153" y="59"/>
                </a:cubicBezTo>
                <a:cubicBezTo>
                  <a:pt x="155" y="64"/>
                  <a:pt x="155" y="64"/>
                  <a:pt x="155" y="64"/>
                </a:cubicBezTo>
                <a:lnTo>
                  <a:pt x="150" y="60"/>
                </a:lnTo>
                <a:close/>
                <a:moveTo>
                  <a:pt x="119" y="56"/>
                </a:moveTo>
                <a:cubicBezTo>
                  <a:pt x="122" y="57"/>
                  <a:pt x="122" y="57"/>
                  <a:pt x="122" y="57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1" y="59"/>
                  <a:pt x="121" y="61"/>
                  <a:pt x="122" y="62"/>
                </a:cubicBezTo>
                <a:cubicBezTo>
                  <a:pt x="122" y="62"/>
                  <a:pt x="123" y="62"/>
                  <a:pt x="123" y="63"/>
                </a:cubicBezTo>
                <a:cubicBezTo>
                  <a:pt x="123" y="63"/>
                  <a:pt x="122" y="62"/>
                  <a:pt x="122" y="62"/>
                </a:cubicBezTo>
                <a:cubicBezTo>
                  <a:pt x="120" y="62"/>
                  <a:pt x="117" y="63"/>
                  <a:pt x="117" y="59"/>
                </a:cubicBezTo>
                <a:cubicBezTo>
                  <a:pt x="118" y="60"/>
                  <a:pt x="121" y="60"/>
                  <a:pt x="121" y="57"/>
                </a:cubicBezTo>
                <a:lnTo>
                  <a:pt x="119" y="56"/>
                </a:lnTo>
                <a:close/>
                <a:moveTo>
                  <a:pt x="56" y="61"/>
                </a:moveTo>
                <a:cubicBezTo>
                  <a:pt x="58" y="62"/>
                  <a:pt x="58" y="63"/>
                  <a:pt x="60" y="59"/>
                </a:cubicBezTo>
                <a:cubicBezTo>
                  <a:pt x="58" y="59"/>
                  <a:pt x="56" y="59"/>
                  <a:pt x="56" y="61"/>
                </a:cubicBezTo>
                <a:close/>
                <a:moveTo>
                  <a:pt x="135" y="50"/>
                </a:moveTo>
                <a:cubicBezTo>
                  <a:pt x="135" y="53"/>
                  <a:pt x="138" y="52"/>
                  <a:pt x="137" y="56"/>
                </a:cubicBezTo>
                <a:cubicBezTo>
                  <a:pt x="136" y="57"/>
                  <a:pt x="136" y="57"/>
                  <a:pt x="136" y="57"/>
                </a:cubicBezTo>
                <a:cubicBezTo>
                  <a:pt x="138" y="55"/>
                  <a:pt x="138" y="64"/>
                  <a:pt x="141" y="60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41" y="58"/>
                  <a:pt x="135" y="54"/>
                  <a:pt x="139" y="52"/>
                </a:cubicBezTo>
                <a:cubicBezTo>
                  <a:pt x="140" y="51"/>
                  <a:pt x="136" y="49"/>
                  <a:pt x="135" y="50"/>
                </a:cubicBezTo>
                <a:close/>
                <a:moveTo>
                  <a:pt x="50" y="54"/>
                </a:moveTo>
                <a:cubicBezTo>
                  <a:pt x="52" y="54"/>
                  <a:pt x="53" y="62"/>
                  <a:pt x="56" y="58"/>
                </a:cubicBezTo>
                <a:cubicBezTo>
                  <a:pt x="53" y="57"/>
                  <a:pt x="52" y="50"/>
                  <a:pt x="50" y="54"/>
                </a:cubicBezTo>
                <a:close/>
                <a:moveTo>
                  <a:pt x="112" y="41"/>
                </a:moveTo>
                <a:cubicBezTo>
                  <a:pt x="112" y="40"/>
                  <a:pt x="112" y="40"/>
                  <a:pt x="112" y="40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5" y="43"/>
                  <a:pt x="115" y="43"/>
                  <a:pt x="115" y="43"/>
                </a:cubicBezTo>
                <a:lnTo>
                  <a:pt x="112" y="41"/>
                </a:lnTo>
                <a:close/>
                <a:moveTo>
                  <a:pt x="57" y="97"/>
                </a:moveTo>
                <a:cubicBezTo>
                  <a:pt x="57" y="97"/>
                  <a:pt x="58" y="97"/>
                  <a:pt x="58" y="97"/>
                </a:cubicBezTo>
                <a:cubicBezTo>
                  <a:pt x="58" y="97"/>
                  <a:pt x="57" y="97"/>
                  <a:pt x="57" y="97"/>
                </a:cubicBezTo>
                <a:close/>
                <a:moveTo>
                  <a:pt x="224" y="88"/>
                </a:moveTo>
                <a:cubicBezTo>
                  <a:pt x="223" y="89"/>
                  <a:pt x="223" y="89"/>
                  <a:pt x="223" y="90"/>
                </a:cubicBezTo>
                <a:cubicBezTo>
                  <a:pt x="224" y="90"/>
                  <a:pt x="224" y="89"/>
                  <a:pt x="224" y="88"/>
                </a:cubicBezTo>
                <a:close/>
                <a:moveTo>
                  <a:pt x="230" y="93"/>
                </a:moveTo>
                <a:cubicBezTo>
                  <a:pt x="230" y="93"/>
                  <a:pt x="230" y="93"/>
                  <a:pt x="230" y="93"/>
                </a:cubicBezTo>
                <a:cubicBezTo>
                  <a:pt x="230" y="93"/>
                  <a:pt x="230" y="93"/>
                  <a:pt x="230" y="93"/>
                </a:cubicBezTo>
                <a:close/>
                <a:moveTo>
                  <a:pt x="465" y="113"/>
                </a:moveTo>
                <a:cubicBezTo>
                  <a:pt x="467" y="114"/>
                  <a:pt x="468" y="119"/>
                  <a:pt x="468" y="114"/>
                </a:cubicBezTo>
                <a:cubicBezTo>
                  <a:pt x="468" y="111"/>
                  <a:pt x="467" y="114"/>
                  <a:pt x="465" y="113"/>
                </a:cubicBezTo>
                <a:close/>
                <a:moveTo>
                  <a:pt x="464" y="107"/>
                </a:moveTo>
                <a:cubicBezTo>
                  <a:pt x="463" y="106"/>
                  <a:pt x="462" y="105"/>
                  <a:pt x="462" y="103"/>
                </a:cubicBezTo>
                <a:cubicBezTo>
                  <a:pt x="462" y="106"/>
                  <a:pt x="463" y="106"/>
                  <a:pt x="464" y="107"/>
                </a:cubicBezTo>
                <a:close/>
                <a:moveTo>
                  <a:pt x="464" y="107"/>
                </a:moveTo>
                <a:cubicBezTo>
                  <a:pt x="465" y="107"/>
                  <a:pt x="466" y="108"/>
                  <a:pt x="468" y="107"/>
                </a:cubicBezTo>
                <a:cubicBezTo>
                  <a:pt x="467" y="105"/>
                  <a:pt x="465" y="107"/>
                  <a:pt x="464" y="107"/>
                </a:cubicBezTo>
                <a:close/>
                <a:moveTo>
                  <a:pt x="441" y="108"/>
                </a:moveTo>
                <a:cubicBezTo>
                  <a:pt x="441" y="105"/>
                  <a:pt x="434" y="101"/>
                  <a:pt x="441" y="100"/>
                </a:cubicBezTo>
                <a:cubicBezTo>
                  <a:pt x="441" y="100"/>
                  <a:pt x="438" y="100"/>
                  <a:pt x="437" y="97"/>
                </a:cubicBezTo>
                <a:cubicBezTo>
                  <a:pt x="438" y="102"/>
                  <a:pt x="437" y="106"/>
                  <a:pt x="441" y="108"/>
                </a:cubicBezTo>
                <a:close/>
                <a:moveTo>
                  <a:pt x="431" y="94"/>
                </a:moveTo>
                <a:cubicBezTo>
                  <a:pt x="431" y="94"/>
                  <a:pt x="430" y="94"/>
                  <a:pt x="429" y="94"/>
                </a:cubicBezTo>
                <a:cubicBezTo>
                  <a:pt x="430" y="94"/>
                  <a:pt x="430" y="94"/>
                  <a:pt x="431" y="94"/>
                </a:cubicBezTo>
                <a:close/>
                <a:moveTo>
                  <a:pt x="429" y="94"/>
                </a:moveTo>
                <a:cubicBezTo>
                  <a:pt x="428" y="93"/>
                  <a:pt x="427" y="87"/>
                  <a:pt x="424" y="89"/>
                </a:cubicBezTo>
                <a:cubicBezTo>
                  <a:pt x="425" y="92"/>
                  <a:pt x="425" y="95"/>
                  <a:pt x="426" y="96"/>
                </a:cubicBezTo>
                <a:cubicBezTo>
                  <a:pt x="426" y="93"/>
                  <a:pt x="428" y="94"/>
                  <a:pt x="429" y="94"/>
                </a:cubicBezTo>
                <a:close/>
                <a:moveTo>
                  <a:pt x="357" y="102"/>
                </a:moveTo>
                <a:cubicBezTo>
                  <a:pt x="360" y="103"/>
                  <a:pt x="360" y="103"/>
                  <a:pt x="360" y="103"/>
                </a:cubicBezTo>
                <a:cubicBezTo>
                  <a:pt x="361" y="101"/>
                  <a:pt x="359" y="101"/>
                  <a:pt x="359" y="100"/>
                </a:cubicBezTo>
                <a:cubicBezTo>
                  <a:pt x="358" y="101"/>
                  <a:pt x="356" y="101"/>
                  <a:pt x="357" y="102"/>
                </a:cubicBezTo>
                <a:close/>
                <a:moveTo>
                  <a:pt x="345" y="87"/>
                </a:moveTo>
                <a:cubicBezTo>
                  <a:pt x="344" y="93"/>
                  <a:pt x="344" y="93"/>
                  <a:pt x="344" y="93"/>
                </a:cubicBezTo>
                <a:cubicBezTo>
                  <a:pt x="345" y="94"/>
                  <a:pt x="344" y="89"/>
                  <a:pt x="347" y="90"/>
                </a:cubicBezTo>
                <a:lnTo>
                  <a:pt x="345" y="87"/>
                </a:lnTo>
                <a:close/>
                <a:moveTo>
                  <a:pt x="352" y="59"/>
                </a:moveTo>
                <a:cubicBezTo>
                  <a:pt x="353" y="59"/>
                  <a:pt x="353" y="59"/>
                  <a:pt x="353" y="59"/>
                </a:cubicBezTo>
                <a:cubicBezTo>
                  <a:pt x="353" y="59"/>
                  <a:pt x="353" y="59"/>
                  <a:pt x="353" y="59"/>
                </a:cubicBezTo>
                <a:lnTo>
                  <a:pt x="352" y="59"/>
                </a:lnTo>
                <a:close/>
                <a:moveTo>
                  <a:pt x="334" y="102"/>
                </a:moveTo>
                <a:cubicBezTo>
                  <a:pt x="333" y="94"/>
                  <a:pt x="333" y="94"/>
                  <a:pt x="333" y="94"/>
                </a:cubicBezTo>
                <a:cubicBezTo>
                  <a:pt x="332" y="94"/>
                  <a:pt x="332" y="100"/>
                  <a:pt x="334" y="102"/>
                </a:cubicBezTo>
                <a:close/>
                <a:moveTo>
                  <a:pt x="318" y="98"/>
                </a:moveTo>
                <a:cubicBezTo>
                  <a:pt x="323" y="100"/>
                  <a:pt x="323" y="100"/>
                  <a:pt x="323" y="100"/>
                </a:cubicBezTo>
                <a:cubicBezTo>
                  <a:pt x="322" y="98"/>
                  <a:pt x="322" y="98"/>
                  <a:pt x="322" y="98"/>
                </a:cubicBezTo>
                <a:lnTo>
                  <a:pt x="318" y="98"/>
                </a:lnTo>
                <a:close/>
                <a:moveTo>
                  <a:pt x="305" y="93"/>
                </a:moveTo>
                <a:cubicBezTo>
                  <a:pt x="308" y="95"/>
                  <a:pt x="308" y="95"/>
                  <a:pt x="308" y="95"/>
                </a:cubicBezTo>
                <a:cubicBezTo>
                  <a:pt x="309" y="94"/>
                  <a:pt x="309" y="94"/>
                  <a:pt x="309" y="94"/>
                </a:cubicBezTo>
                <a:lnTo>
                  <a:pt x="305" y="93"/>
                </a:lnTo>
                <a:close/>
                <a:moveTo>
                  <a:pt x="173" y="79"/>
                </a:moveTo>
                <a:cubicBezTo>
                  <a:pt x="171" y="80"/>
                  <a:pt x="165" y="78"/>
                  <a:pt x="166" y="84"/>
                </a:cubicBezTo>
                <a:cubicBezTo>
                  <a:pt x="168" y="76"/>
                  <a:pt x="172" y="86"/>
                  <a:pt x="173" y="79"/>
                </a:cubicBezTo>
                <a:close/>
                <a:moveTo>
                  <a:pt x="68" y="94"/>
                </a:moveTo>
                <a:cubicBezTo>
                  <a:pt x="63" y="93"/>
                  <a:pt x="63" y="93"/>
                  <a:pt x="63" y="93"/>
                </a:cubicBezTo>
                <a:cubicBezTo>
                  <a:pt x="67" y="94"/>
                  <a:pt x="64" y="97"/>
                  <a:pt x="68" y="94"/>
                </a:cubicBezTo>
                <a:close/>
                <a:moveTo>
                  <a:pt x="424" y="167"/>
                </a:moveTo>
                <a:cubicBezTo>
                  <a:pt x="425" y="167"/>
                  <a:pt x="425" y="167"/>
                  <a:pt x="425" y="167"/>
                </a:cubicBezTo>
                <a:cubicBezTo>
                  <a:pt x="425" y="167"/>
                  <a:pt x="425" y="167"/>
                  <a:pt x="424" y="167"/>
                </a:cubicBezTo>
                <a:close/>
                <a:moveTo>
                  <a:pt x="424" y="167"/>
                </a:moveTo>
                <a:cubicBezTo>
                  <a:pt x="422" y="165"/>
                  <a:pt x="419" y="166"/>
                  <a:pt x="418" y="167"/>
                </a:cubicBezTo>
                <a:cubicBezTo>
                  <a:pt x="421" y="173"/>
                  <a:pt x="423" y="168"/>
                  <a:pt x="424" y="167"/>
                </a:cubicBezTo>
                <a:close/>
                <a:moveTo>
                  <a:pt x="427" y="177"/>
                </a:moveTo>
                <a:cubicBezTo>
                  <a:pt x="430" y="178"/>
                  <a:pt x="430" y="178"/>
                  <a:pt x="430" y="178"/>
                </a:cubicBezTo>
                <a:cubicBezTo>
                  <a:pt x="429" y="178"/>
                  <a:pt x="427" y="174"/>
                  <a:pt x="427" y="177"/>
                </a:cubicBezTo>
                <a:close/>
                <a:moveTo>
                  <a:pt x="428" y="171"/>
                </a:moveTo>
                <a:cubicBezTo>
                  <a:pt x="426" y="170"/>
                  <a:pt x="426" y="170"/>
                  <a:pt x="426" y="170"/>
                </a:cubicBezTo>
                <a:cubicBezTo>
                  <a:pt x="427" y="172"/>
                  <a:pt x="427" y="172"/>
                  <a:pt x="427" y="172"/>
                </a:cubicBezTo>
                <a:lnTo>
                  <a:pt x="428" y="171"/>
                </a:lnTo>
                <a:close/>
                <a:moveTo>
                  <a:pt x="495" y="116"/>
                </a:moveTo>
                <a:cubicBezTo>
                  <a:pt x="498" y="117"/>
                  <a:pt x="499" y="118"/>
                  <a:pt x="501" y="118"/>
                </a:cubicBezTo>
                <a:lnTo>
                  <a:pt x="495" y="116"/>
                </a:lnTo>
                <a:close/>
                <a:moveTo>
                  <a:pt x="523" y="125"/>
                </a:moveTo>
                <a:cubicBezTo>
                  <a:pt x="523" y="125"/>
                  <a:pt x="523" y="125"/>
                  <a:pt x="523" y="125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lnTo>
                  <a:pt x="523" y="125"/>
                </a:lnTo>
                <a:close/>
                <a:moveTo>
                  <a:pt x="500" y="119"/>
                </a:moveTo>
                <a:cubicBezTo>
                  <a:pt x="500" y="120"/>
                  <a:pt x="500" y="120"/>
                  <a:pt x="500" y="120"/>
                </a:cubicBezTo>
                <a:cubicBezTo>
                  <a:pt x="501" y="120"/>
                  <a:pt x="501" y="120"/>
                  <a:pt x="500" y="119"/>
                </a:cubicBezTo>
                <a:close/>
                <a:moveTo>
                  <a:pt x="466" y="136"/>
                </a:moveTo>
                <a:cubicBezTo>
                  <a:pt x="466" y="137"/>
                  <a:pt x="468" y="139"/>
                  <a:pt x="469" y="140"/>
                </a:cubicBezTo>
                <a:cubicBezTo>
                  <a:pt x="468" y="138"/>
                  <a:pt x="466" y="134"/>
                  <a:pt x="466" y="136"/>
                </a:cubicBezTo>
                <a:close/>
                <a:moveTo>
                  <a:pt x="557" y="113"/>
                </a:moveTo>
                <a:cubicBezTo>
                  <a:pt x="560" y="114"/>
                  <a:pt x="560" y="114"/>
                  <a:pt x="560" y="114"/>
                </a:cubicBezTo>
                <a:cubicBezTo>
                  <a:pt x="560" y="113"/>
                  <a:pt x="558" y="113"/>
                  <a:pt x="557" y="113"/>
                </a:cubicBezTo>
                <a:close/>
                <a:moveTo>
                  <a:pt x="575" y="142"/>
                </a:moveTo>
                <a:cubicBezTo>
                  <a:pt x="574" y="142"/>
                  <a:pt x="574" y="142"/>
                  <a:pt x="574" y="142"/>
                </a:cubicBezTo>
                <a:cubicBezTo>
                  <a:pt x="575" y="143"/>
                  <a:pt x="576" y="143"/>
                  <a:pt x="578" y="144"/>
                </a:cubicBezTo>
                <a:lnTo>
                  <a:pt x="575" y="142"/>
                </a:lnTo>
                <a:close/>
                <a:moveTo>
                  <a:pt x="502" y="122"/>
                </a:moveTo>
                <a:cubicBezTo>
                  <a:pt x="504" y="123"/>
                  <a:pt x="504" y="123"/>
                  <a:pt x="504" y="123"/>
                </a:cubicBezTo>
                <a:cubicBezTo>
                  <a:pt x="504" y="123"/>
                  <a:pt x="504" y="123"/>
                  <a:pt x="504" y="123"/>
                </a:cubicBezTo>
                <a:cubicBezTo>
                  <a:pt x="502" y="122"/>
                  <a:pt x="502" y="122"/>
                  <a:pt x="502" y="122"/>
                </a:cubicBezTo>
                <a:close/>
                <a:moveTo>
                  <a:pt x="560" y="102"/>
                </a:moveTo>
                <a:cubicBezTo>
                  <a:pt x="558" y="102"/>
                  <a:pt x="557" y="103"/>
                  <a:pt x="556" y="103"/>
                </a:cubicBezTo>
                <a:cubicBezTo>
                  <a:pt x="558" y="103"/>
                  <a:pt x="560" y="103"/>
                  <a:pt x="560" y="102"/>
                </a:cubicBezTo>
                <a:close/>
                <a:moveTo>
                  <a:pt x="523" y="124"/>
                </a:move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lose/>
                <a:moveTo>
                  <a:pt x="567" y="146"/>
                </a:moveTo>
                <a:cubicBezTo>
                  <a:pt x="566" y="146"/>
                  <a:pt x="565" y="146"/>
                  <a:pt x="564" y="146"/>
                </a:cubicBezTo>
                <a:cubicBezTo>
                  <a:pt x="565" y="147"/>
                  <a:pt x="567" y="147"/>
                  <a:pt x="567" y="146"/>
                </a:cubicBezTo>
                <a:close/>
                <a:moveTo>
                  <a:pt x="470" y="141"/>
                </a:moveTo>
                <a:cubicBezTo>
                  <a:pt x="469" y="140"/>
                  <a:pt x="469" y="140"/>
                  <a:pt x="469" y="140"/>
                </a:cubicBezTo>
                <a:cubicBezTo>
                  <a:pt x="470" y="141"/>
                  <a:pt x="470" y="141"/>
                  <a:pt x="470" y="141"/>
                </a:cubicBezTo>
                <a:close/>
                <a:moveTo>
                  <a:pt x="431" y="163"/>
                </a:moveTo>
                <a:cubicBezTo>
                  <a:pt x="430" y="162"/>
                  <a:pt x="429" y="160"/>
                  <a:pt x="429" y="161"/>
                </a:cubicBezTo>
                <a:cubicBezTo>
                  <a:pt x="430" y="162"/>
                  <a:pt x="430" y="163"/>
                  <a:pt x="431" y="163"/>
                </a:cubicBezTo>
                <a:close/>
                <a:moveTo>
                  <a:pt x="458" y="4"/>
                </a:moveTo>
                <a:cubicBezTo>
                  <a:pt x="458" y="5"/>
                  <a:pt x="458" y="5"/>
                  <a:pt x="458" y="5"/>
                </a:cubicBezTo>
                <a:cubicBezTo>
                  <a:pt x="458" y="4"/>
                  <a:pt x="458" y="4"/>
                  <a:pt x="458" y="4"/>
                </a:cubicBezTo>
                <a:close/>
                <a:moveTo>
                  <a:pt x="461" y="34"/>
                </a:moveTo>
                <a:cubicBezTo>
                  <a:pt x="461" y="33"/>
                  <a:pt x="462" y="33"/>
                  <a:pt x="462" y="33"/>
                </a:cubicBezTo>
                <a:cubicBezTo>
                  <a:pt x="461" y="33"/>
                  <a:pt x="460" y="34"/>
                  <a:pt x="461" y="34"/>
                </a:cubicBezTo>
                <a:close/>
                <a:moveTo>
                  <a:pt x="524" y="32"/>
                </a:moveTo>
                <a:cubicBezTo>
                  <a:pt x="520" y="39"/>
                  <a:pt x="520" y="39"/>
                  <a:pt x="520" y="39"/>
                </a:cubicBezTo>
                <a:cubicBezTo>
                  <a:pt x="523" y="38"/>
                  <a:pt x="524" y="39"/>
                  <a:pt x="526" y="37"/>
                </a:cubicBezTo>
                <a:cubicBezTo>
                  <a:pt x="523" y="40"/>
                  <a:pt x="523" y="40"/>
                  <a:pt x="523" y="40"/>
                </a:cubicBezTo>
                <a:cubicBezTo>
                  <a:pt x="526" y="39"/>
                  <a:pt x="526" y="39"/>
                  <a:pt x="526" y="39"/>
                </a:cubicBezTo>
                <a:cubicBezTo>
                  <a:pt x="533" y="42"/>
                  <a:pt x="517" y="57"/>
                  <a:pt x="531" y="58"/>
                </a:cubicBezTo>
                <a:cubicBezTo>
                  <a:pt x="532" y="57"/>
                  <a:pt x="532" y="57"/>
                  <a:pt x="532" y="57"/>
                </a:cubicBezTo>
                <a:cubicBezTo>
                  <a:pt x="528" y="64"/>
                  <a:pt x="528" y="64"/>
                  <a:pt x="528" y="64"/>
                </a:cubicBezTo>
                <a:cubicBezTo>
                  <a:pt x="529" y="64"/>
                  <a:pt x="534" y="62"/>
                  <a:pt x="536" y="62"/>
                </a:cubicBezTo>
                <a:cubicBezTo>
                  <a:pt x="531" y="64"/>
                  <a:pt x="536" y="64"/>
                  <a:pt x="532" y="67"/>
                </a:cubicBezTo>
                <a:cubicBezTo>
                  <a:pt x="535" y="67"/>
                  <a:pt x="536" y="65"/>
                  <a:pt x="537" y="64"/>
                </a:cubicBezTo>
                <a:cubicBezTo>
                  <a:pt x="541" y="64"/>
                  <a:pt x="541" y="66"/>
                  <a:pt x="541" y="68"/>
                </a:cubicBezTo>
                <a:cubicBezTo>
                  <a:pt x="541" y="69"/>
                  <a:pt x="540" y="69"/>
                  <a:pt x="541" y="69"/>
                </a:cubicBezTo>
                <a:cubicBezTo>
                  <a:pt x="541" y="71"/>
                  <a:pt x="541" y="71"/>
                  <a:pt x="541" y="71"/>
                </a:cubicBezTo>
                <a:cubicBezTo>
                  <a:pt x="541" y="72"/>
                  <a:pt x="541" y="72"/>
                  <a:pt x="542" y="73"/>
                </a:cubicBezTo>
                <a:cubicBezTo>
                  <a:pt x="542" y="75"/>
                  <a:pt x="544" y="77"/>
                  <a:pt x="546" y="78"/>
                </a:cubicBezTo>
                <a:cubicBezTo>
                  <a:pt x="540" y="76"/>
                  <a:pt x="538" y="75"/>
                  <a:pt x="536" y="74"/>
                </a:cubicBezTo>
                <a:cubicBezTo>
                  <a:pt x="535" y="73"/>
                  <a:pt x="535" y="73"/>
                  <a:pt x="534" y="72"/>
                </a:cubicBezTo>
                <a:cubicBezTo>
                  <a:pt x="533" y="72"/>
                  <a:pt x="533" y="72"/>
                  <a:pt x="532" y="72"/>
                </a:cubicBezTo>
                <a:cubicBezTo>
                  <a:pt x="531" y="73"/>
                  <a:pt x="531" y="73"/>
                  <a:pt x="532" y="74"/>
                </a:cubicBezTo>
                <a:cubicBezTo>
                  <a:pt x="533" y="75"/>
                  <a:pt x="533" y="76"/>
                  <a:pt x="534" y="76"/>
                </a:cubicBezTo>
                <a:cubicBezTo>
                  <a:pt x="536" y="77"/>
                  <a:pt x="538" y="79"/>
                  <a:pt x="538" y="82"/>
                </a:cubicBezTo>
                <a:cubicBezTo>
                  <a:pt x="539" y="78"/>
                  <a:pt x="539" y="78"/>
                  <a:pt x="539" y="78"/>
                </a:cubicBezTo>
                <a:cubicBezTo>
                  <a:pt x="544" y="78"/>
                  <a:pt x="544" y="81"/>
                  <a:pt x="545" y="83"/>
                </a:cubicBezTo>
                <a:cubicBezTo>
                  <a:pt x="545" y="86"/>
                  <a:pt x="545" y="88"/>
                  <a:pt x="550" y="87"/>
                </a:cubicBezTo>
                <a:cubicBezTo>
                  <a:pt x="550" y="89"/>
                  <a:pt x="549" y="91"/>
                  <a:pt x="548" y="94"/>
                </a:cubicBezTo>
                <a:cubicBezTo>
                  <a:pt x="546" y="96"/>
                  <a:pt x="545" y="98"/>
                  <a:pt x="548" y="99"/>
                </a:cubicBezTo>
                <a:cubicBezTo>
                  <a:pt x="550" y="99"/>
                  <a:pt x="553" y="98"/>
                  <a:pt x="555" y="97"/>
                </a:cubicBezTo>
                <a:cubicBezTo>
                  <a:pt x="558" y="101"/>
                  <a:pt x="558" y="101"/>
                  <a:pt x="558" y="101"/>
                </a:cubicBezTo>
                <a:cubicBezTo>
                  <a:pt x="552" y="101"/>
                  <a:pt x="552" y="101"/>
                  <a:pt x="552" y="101"/>
                </a:cubicBezTo>
                <a:cubicBezTo>
                  <a:pt x="553" y="103"/>
                  <a:pt x="554" y="103"/>
                  <a:pt x="556" y="103"/>
                </a:cubicBezTo>
                <a:cubicBezTo>
                  <a:pt x="553" y="105"/>
                  <a:pt x="554" y="106"/>
                  <a:pt x="554" y="108"/>
                </a:cubicBezTo>
                <a:cubicBezTo>
                  <a:pt x="555" y="109"/>
                  <a:pt x="556" y="111"/>
                  <a:pt x="554" y="113"/>
                </a:cubicBezTo>
                <a:cubicBezTo>
                  <a:pt x="557" y="113"/>
                  <a:pt x="557" y="113"/>
                  <a:pt x="557" y="113"/>
                </a:cubicBezTo>
                <a:cubicBezTo>
                  <a:pt x="557" y="114"/>
                  <a:pt x="556" y="114"/>
                  <a:pt x="555" y="114"/>
                </a:cubicBezTo>
                <a:cubicBezTo>
                  <a:pt x="562" y="115"/>
                  <a:pt x="562" y="118"/>
                  <a:pt x="568" y="119"/>
                </a:cubicBezTo>
                <a:cubicBezTo>
                  <a:pt x="569" y="118"/>
                  <a:pt x="570" y="115"/>
                  <a:pt x="566" y="115"/>
                </a:cubicBezTo>
                <a:cubicBezTo>
                  <a:pt x="571" y="112"/>
                  <a:pt x="573" y="119"/>
                  <a:pt x="575" y="121"/>
                </a:cubicBezTo>
                <a:cubicBezTo>
                  <a:pt x="570" y="119"/>
                  <a:pt x="571" y="121"/>
                  <a:pt x="570" y="122"/>
                </a:cubicBezTo>
                <a:cubicBezTo>
                  <a:pt x="572" y="123"/>
                  <a:pt x="572" y="122"/>
                  <a:pt x="573" y="123"/>
                </a:cubicBezTo>
                <a:cubicBezTo>
                  <a:pt x="577" y="125"/>
                  <a:pt x="574" y="126"/>
                  <a:pt x="572" y="126"/>
                </a:cubicBezTo>
                <a:cubicBezTo>
                  <a:pt x="570" y="127"/>
                  <a:pt x="569" y="127"/>
                  <a:pt x="577" y="130"/>
                </a:cubicBezTo>
                <a:cubicBezTo>
                  <a:pt x="570" y="129"/>
                  <a:pt x="570" y="129"/>
                  <a:pt x="570" y="129"/>
                </a:cubicBezTo>
                <a:cubicBezTo>
                  <a:pt x="578" y="133"/>
                  <a:pt x="578" y="133"/>
                  <a:pt x="578" y="133"/>
                </a:cubicBezTo>
                <a:cubicBezTo>
                  <a:pt x="570" y="131"/>
                  <a:pt x="570" y="132"/>
                  <a:pt x="571" y="133"/>
                </a:cubicBezTo>
                <a:cubicBezTo>
                  <a:pt x="571" y="134"/>
                  <a:pt x="572" y="135"/>
                  <a:pt x="564" y="133"/>
                </a:cubicBezTo>
                <a:cubicBezTo>
                  <a:pt x="566" y="135"/>
                  <a:pt x="574" y="135"/>
                  <a:pt x="573" y="136"/>
                </a:cubicBezTo>
                <a:cubicBezTo>
                  <a:pt x="577" y="139"/>
                  <a:pt x="570" y="139"/>
                  <a:pt x="572" y="141"/>
                </a:cubicBezTo>
                <a:cubicBezTo>
                  <a:pt x="572" y="141"/>
                  <a:pt x="572" y="142"/>
                  <a:pt x="574" y="142"/>
                </a:cubicBezTo>
                <a:cubicBezTo>
                  <a:pt x="573" y="142"/>
                  <a:pt x="572" y="142"/>
                  <a:pt x="571" y="142"/>
                </a:cubicBezTo>
                <a:cubicBezTo>
                  <a:pt x="570" y="142"/>
                  <a:pt x="570" y="142"/>
                  <a:pt x="570" y="142"/>
                </a:cubicBezTo>
                <a:cubicBezTo>
                  <a:pt x="568" y="142"/>
                  <a:pt x="568" y="142"/>
                  <a:pt x="567" y="142"/>
                </a:cubicBezTo>
                <a:cubicBezTo>
                  <a:pt x="565" y="143"/>
                  <a:pt x="564" y="143"/>
                  <a:pt x="561" y="143"/>
                </a:cubicBezTo>
                <a:cubicBezTo>
                  <a:pt x="568" y="146"/>
                  <a:pt x="568" y="146"/>
                  <a:pt x="568" y="146"/>
                </a:cubicBezTo>
                <a:cubicBezTo>
                  <a:pt x="565" y="145"/>
                  <a:pt x="561" y="144"/>
                  <a:pt x="561" y="145"/>
                </a:cubicBezTo>
                <a:cubicBezTo>
                  <a:pt x="561" y="145"/>
                  <a:pt x="563" y="146"/>
                  <a:pt x="564" y="146"/>
                </a:cubicBezTo>
                <a:cubicBezTo>
                  <a:pt x="555" y="146"/>
                  <a:pt x="552" y="146"/>
                  <a:pt x="548" y="147"/>
                </a:cubicBezTo>
                <a:cubicBezTo>
                  <a:pt x="552" y="149"/>
                  <a:pt x="554" y="151"/>
                  <a:pt x="558" y="151"/>
                </a:cubicBezTo>
                <a:cubicBezTo>
                  <a:pt x="558" y="153"/>
                  <a:pt x="554" y="152"/>
                  <a:pt x="549" y="152"/>
                </a:cubicBezTo>
                <a:cubicBezTo>
                  <a:pt x="545" y="151"/>
                  <a:pt x="540" y="151"/>
                  <a:pt x="538" y="152"/>
                </a:cubicBezTo>
                <a:cubicBezTo>
                  <a:pt x="541" y="154"/>
                  <a:pt x="541" y="154"/>
                  <a:pt x="541" y="154"/>
                </a:cubicBezTo>
                <a:cubicBezTo>
                  <a:pt x="534" y="152"/>
                  <a:pt x="534" y="152"/>
                  <a:pt x="534" y="152"/>
                </a:cubicBezTo>
                <a:cubicBezTo>
                  <a:pt x="536" y="153"/>
                  <a:pt x="537" y="154"/>
                  <a:pt x="539" y="155"/>
                </a:cubicBezTo>
                <a:cubicBezTo>
                  <a:pt x="535" y="157"/>
                  <a:pt x="527" y="159"/>
                  <a:pt x="518" y="153"/>
                </a:cubicBezTo>
                <a:cubicBezTo>
                  <a:pt x="521" y="154"/>
                  <a:pt x="520" y="158"/>
                  <a:pt x="526" y="160"/>
                </a:cubicBezTo>
                <a:cubicBezTo>
                  <a:pt x="521" y="158"/>
                  <a:pt x="517" y="158"/>
                  <a:pt x="514" y="159"/>
                </a:cubicBezTo>
                <a:cubicBezTo>
                  <a:pt x="510" y="159"/>
                  <a:pt x="507" y="160"/>
                  <a:pt x="504" y="160"/>
                </a:cubicBezTo>
                <a:cubicBezTo>
                  <a:pt x="504" y="160"/>
                  <a:pt x="504" y="160"/>
                  <a:pt x="504" y="160"/>
                </a:cubicBezTo>
                <a:cubicBezTo>
                  <a:pt x="501" y="158"/>
                  <a:pt x="501" y="158"/>
                  <a:pt x="501" y="158"/>
                </a:cubicBezTo>
                <a:cubicBezTo>
                  <a:pt x="501" y="159"/>
                  <a:pt x="501" y="159"/>
                  <a:pt x="501" y="159"/>
                </a:cubicBezTo>
                <a:cubicBezTo>
                  <a:pt x="503" y="160"/>
                  <a:pt x="503" y="160"/>
                  <a:pt x="503" y="160"/>
                </a:cubicBezTo>
                <a:cubicBezTo>
                  <a:pt x="501" y="160"/>
                  <a:pt x="498" y="159"/>
                  <a:pt x="496" y="158"/>
                </a:cubicBezTo>
                <a:cubicBezTo>
                  <a:pt x="496" y="159"/>
                  <a:pt x="497" y="163"/>
                  <a:pt x="496" y="165"/>
                </a:cubicBezTo>
                <a:cubicBezTo>
                  <a:pt x="495" y="162"/>
                  <a:pt x="494" y="164"/>
                  <a:pt x="493" y="166"/>
                </a:cubicBezTo>
                <a:cubicBezTo>
                  <a:pt x="492" y="167"/>
                  <a:pt x="491" y="169"/>
                  <a:pt x="489" y="166"/>
                </a:cubicBezTo>
                <a:cubicBezTo>
                  <a:pt x="489" y="167"/>
                  <a:pt x="490" y="167"/>
                  <a:pt x="490" y="169"/>
                </a:cubicBezTo>
                <a:cubicBezTo>
                  <a:pt x="485" y="169"/>
                  <a:pt x="477" y="165"/>
                  <a:pt x="473" y="171"/>
                </a:cubicBezTo>
                <a:cubicBezTo>
                  <a:pt x="469" y="161"/>
                  <a:pt x="466" y="165"/>
                  <a:pt x="461" y="162"/>
                </a:cubicBezTo>
                <a:cubicBezTo>
                  <a:pt x="463" y="168"/>
                  <a:pt x="464" y="164"/>
                  <a:pt x="466" y="168"/>
                </a:cubicBezTo>
                <a:cubicBezTo>
                  <a:pt x="464" y="167"/>
                  <a:pt x="469" y="176"/>
                  <a:pt x="464" y="172"/>
                </a:cubicBezTo>
                <a:cubicBezTo>
                  <a:pt x="465" y="173"/>
                  <a:pt x="465" y="174"/>
                  <a:pt x="465" y="173"/>
                </a:cubicBezTo>
                <a:cubicBezTo>
                  <a:pt x="464" y="174"/>
                  <a:pt x="463" y="166"/>
                  <a:pt x="461" y="169"/>
                </a:cubicBezTo>
                <a:cubicBezTo>
                  <a:pt x="463" y="173"/>
                  <a:pt x="463" y="173"/>
                  <a:pt x="463" y="173"/>
                </a:cubicBezTo>
                <a:cubicBezTo>
                  <a:pt x="459" y="168"/>
                  <a:pt x="459" y="168"/>
                  <a:pt x="459" y="168"/>
                </a:cubicBezTo>
                <a:cubicBezTo>
                  <a:pt x="455" y="172"/>
                  <a:pt x="450" y="171"/>
                  <a:pt x="448" y="177"/>
                </a:cubicBezTo>
                <a:cubicBezTo>
                  <a:pt x="447" y="176"/>
                  <a:pt x="446" y="174"/>
                  <a:pt x="446" y="172"/>
                </a:cubicBezTo>
                <a:cubicBezTo>
                  <a:pt x="445" y="173"/>
                  <a:pt x="440" y="167"/>
                  <a:pt x="439" y="172"/>
                </a:cubicBezTo>
                <a:cubicBezTo>
                  <a:pt x="440" y="174"/>
                  <a:pt x="440" y="174"/>
                  <a:pt x="440" y="174"/>
                </a:cubicBezTo>
                <a:cubicBezTo>
                  <a:pt x="438" y="179"/>
                  <a:pt x="435" y="170"/>
                  <a:pt x="430" y="170"/>
                </a:cubicBezTo>
                <a:cubicBezTo>
                  <a:pt x="431" y="170"/>
                  <a:pt x="434" y="172"/>
                  <a:pt x="432" y="167"/>
                </a:cubicBezTo>
                <a:cubicBezTo>
                  <a:pt x="431" y="164"/>
                  <a:pt x="429" y="165"/>
                  <a:pt x="429" y="168"/>
                </a:cubicBezTo>
                <a:cubicBezTo>
                  <a:pt x="427" y="162"/>
                  <a:pt x="427" y="162"/>
                  <a:pt x="427" y="162"/>
                </a:cubicBezTo>
                <a:cubicBezTo>
                  <a:pt x="429" y="165"/>
                  <a:pt x="431" y="164"/>
                  <a:pt x="432" y="166"/>
                </a:cubicBezTo>
                <a:cubicBezTo>
                  <a:pt x="432" y="165"/>
                  <a:pt x="431" y="164"/>
                  <a:pt x="431" y="163"/>
                </a:cubicBezTo>
                <a:cubicBezTo>
                  <a:pt x="433" y="164"/>
                  <a:pt x="434" y="164"/>
                  <a:pt x="436" y="165"/>
                </a:cubicBezTo>
                <a:cubicBezTo>
                  <a:pt x="434" y="166"/>
                  <a:pt x="434" y="166"/>
                  <a:pt x="434" y="166"/>
                </a:cubicBezTo>
                <a:cubicBezTo>
                  <a:pt x="437" y="171"/>
                  <a:pt x="438" y="164"/>
                  <a:pt x="439" y="166"/>
                </a:cubicBezTo>
                <a:cubicBezTo>
                  <a:pt x="437" y="161"/>
                  <a:pt x="436" y="162"/>
                  <a:pt x="436" y="158"/>
                </a:cubicBezTo>
                <a:cubicBezTo>
                  <a:pt x="439" y="154"/>
                  <a:pt x="440" y="162"/>
                  <a:pt x="445" y="166"/>
                </a:cubicBezTo>
                <a:cubicBezTo>
                  <a:pt x="445" y="167"/>
                  <a:pt x="445" y="167"/>
                  <a:pt x="445" y="167"/>
                </a:cubicBezTo>
                <a:cubicBezTo>
                  <a:pt x="447" y="168"/>
                  <a:pt x="450" y="173"/>
                  <a:pt x="450" y="168"/>
                </a:cubicBezTo>
                <a:cubicBezTo>
                  <a:pt x="448" y="165"/>
                  <a:pt x="447" y="165"/>
                  <a:pt x="446" y="164"/>
                </a:cubicBezTo>
                <a:cubicBezTo>
                  <a:pt x="445" y="162"/>
                  <a:pt x="450" y="169"/>
                  <a:pt x="450" y="165"/>
                </a:cubicBezTo>
                <a:cubicBezTo>
                  <a:pt x="447" y="161"/>
                  <a:pt x="444" y="160"/>
                  <a:pt x="442" y="161"/>
                </a:cubicBezTo>
                <a:cubicBezTo>
                  <a:pt x="442" y="159"/>
                  <a:pt x="441" y="158"/>
                  <a:pt x="440" y="156"/>
                </a:cubicBezTo>
                <a:cubicBezTo>
                  <a:pt x="447" y="158"/>
                  <a:pt x="455" y="162"/>
                  <a:pt x="459" y="157"/>
                </a:cubicBezTo>
                <a:cubicBezTo>
                  <a:pt x="454" y="151"/>
                  <a:pt x="460" y="156"/>
                  <a:pt x="457" y="150"/>
                </a:cubicBezTo>
                <a:cubicBezTo>
                  <a:pt x="459" y="154"/>
                  <a:pt x="459" y="149"/>
                  <a:pt x="462" y="151"/>
                </a:cubicBezTo>
                <a:cubicBezTo>
                  <a:pt x="460" y="145"/>
                  <a:pt x="457" y="148"/>
                  <a:pt x="457" y="144"/>
                </a:cubicBezTo>
                <a:cubicBezTo>
                  <a:pt x="460" y="144"/>
                  <a:pt x="468" y="152"/>
                  <a:pt x="471" y="149"/>
                </a:cubicBezTo>
                <a:cubicBezTo>
                  <a:pt x="470" y="147"/>
                  <a:pt x="469" y="147"/>
                  <a:pt x="468" y="146"/>
                </a:cubicBezTo>
                <a:cubicBezTo>
                  <a:pt x="471" y="147"/>
                  <a:pt x="478" y="158"/>
                  <a:pt x="477" y="149"/>
                </a:cubicBezTo>
                <a:cubicBezTo>
                  <a:pt x="475" y="147"/>
                  <a:pt x="473" y="144"/>
                  <a:pt x="470" y="141"/>
                </a:cubicBezTo>
                <a:cubicBezTo>
                  <a:pt x="471" y="141"/>
                  <a:pt x="471" y="141"/>
                  <a:pt x="471" y="139"/>
                </a:cubicBezTo>
                <a:cubicBezTo>
                  <a:pt x="469" y="135"/>
                  <a:pt x="469" y="135"/>
                  <a:pt x="469" y="135"/>
                </a:cubicBezTo>
                <a:cubicBezTo>
                  <a:pt x="471" y="133"/>
                  <a:pt x="474" y="143"/>
                  <a:pt x="477" y="147"/>
                </a:cubicBezTo>
                <a:cubicBezTo>
                  <a:pt x="477" y="141"/>
                  <a:pt x="477" y="141"/>
                  <a:pt x="477" y="141"/>
                </a:cubicBezTo>
                <a:cubicBezTo>
                  <a:pt x="478" y="139"/>
                  <a:pt x="480" y="139"/>
                  <a:pt x="482" y="139"/>
                </a:cubicBezTo>
                <a:cubicBezTo>
                  <a:pt x="484" y="140"/>
                  <a:pt x="486" y="143"/>
                  <a:pt x="488" y="146"/>
                </a:cubicBezTo>
                <a:cubicBezTo>
                  <a:pt x="489" y="145"/>
                  <a:pt x="491" y="145"/>
                  <a:pt x="488" y="140"/>
                </a:cubicBezTo>
                <a:cubicBezTo>
                  <a:pt x="486" y="137"/>
                  <a:pt x="484" y="135"/>
                  <a:pt x="483" y="133"/>
                </a:cubicBezTo>
                <a:cubicBezTo>
                  <a:pt x="482" y="131"/>
                  <a:pt x="481" y="130"/>
                  <a:pt x="479" y="131"/>
                </a:cubicBezTo>
                <a:cubicBezTo>
                  <a:pt x="480" y="135"/>
                  <a:pt x="483" y="135"/>
                  <a:pt x="482" y="136"/>
                </a:cubicBezTo>
                <a:cubicBezTo>
                  <a:pt x="481" y="135"/>
                  <a:pt x="480" y="140"/>
                  <a:pt x="477" y="136"/>
                </a:cubicBezTo>
                <a:cubicBezTo>
                  <a:pt x="481" y="135"/>
                  <a:pt x="481" y="135"/>
                  <a:pt x="481" y="135"/>
                </a:cubicBezTo>
                <a:cubicBezTo>
                  <a:pt x="478" y="128"/>
                  <a:pt x="479" y="135"/>
                  <a:pt x="477" y="132"/>
                </a:cubicBezTo>
                <a:cubicBezTo>
                  <a:pt x="477" y="129"/>
                  <a:pt x="478" y="129"/>
                  <a:pt x="479" y="129"/>
                </a:cubicBezTo>
                <a:cubicBezTo>
                  <a:pt x="479" y="129"/>
                  <a:pt x="480" y="129"/>
                  <a:pt x="480" y="129"/>
                </a:cubicBezTo>
                <a:cubicBezTo>
                  <a:pt x="480" y="129"/>
                  <a:pt x="481" y="129"/>
                  <a:pt x="481" y="128"/>
                </a:cubicBezTo>
                <a:cubicBezTo>
                  <a:pt x="480" y="128"/>
                  <a:pt x="480" y="128"/>
                  <a:pt x="480" y="128"/>
                </a:cubicBezTo>
                <a:cubicBezTo>
                  <a:pt x="482" y="129"/>
                  <a:pt x="481" y="127"/>
                  <a:pt x="485" y="130"/>
                </a:cubicBezTo>
                <a:cubicBezTo>
                  <a:pt x="488" y="136"/>
                  <a:pt x="486" y="134"/>
                  <a:pt x="486" y="136"/>
                </a:cubicBezTo>
                <a:cubicBezTo>
                  <a:pt x="488" y="136"/>
                  <a:pt x="491" y="138"/>
                  <a:pt x="495" y="139"/>
                </a:cubicBezTo>
                <a:cubicBezTo>
                  <a:pt x="499" y="139"/>
                  <a:pt x="502" y="139"/>
                  <a:pt x="499" y="133"/>
                </a:cubicBezTo>
                <a:cubicBezTo>
                  <a:pt x="497" y="132"/>
                  <a:pt x="495" y="131"/>
                  <a:pt x="493" y="129"/>
                </a:cubicBezTo>
                <a:cubicBezTo>
                  <a:pt x="493" y="128"/>
                  <a:pt x="500" y="132"/>
                  <a:pt x="493" y="126"/>
                </a:cubicBezTo>
                <a:cubicBezTo>
                  <a:pt x="494" y="128"/>
                  <a:pt x="490" y="124"/>
                  <a:pt x="489" y="123"/>
                </a:cubicBezTo>
                <a:cubicBezTo>
                  <a:pt x="489" y="123"/>
                  <a:pt x="489" y="123"/>
                  <a:pt x="489" y="123"/>
                </a:cubicBezTo>
                <a:cubicBezTo>
                  <a:pt x="489" y="123"/>
                  <a:pt x="488" y="122"/>
                  <a:pt x="487" y="121"/>
                </a:cubicBezTo>
                <a:cubicBezTo>
                  <a:pt x="491" y="125"/>
                  <a:pt x="494" y="126"/>
                  <a:pt x="497" y="127"/>
                </a:cubicBezTo>
                <a:cubicBezTo>
                  <a:pt x="495" y="126"/>
                  <a:pt x="494" y="124"/>
                  <a:pt x="493" y="123"/>
                </a:cubicBezTo>
                <a:cubicBezTo>
                  <a:pt x="495" y="123"/>
                  <a:pt x="496" y="125"/>
                  <a:pt x="498" y="127"/>
                </a:cubicBezTo>
                <a:cubicBezTo>
                  <a:pt x="499" y="128"/>
                  <a:pt x="505" y="131"/>
                  <a:pt x="501" y="127"/>
                </a:cubicBezTo>
                <a:cubicBezTo>
                  <a:pt x="498" y="124"/>
                  <a:pt x="496" y="125"/>
                  <a:pt x="493" y="122"/>
                </a:cubicBezTo>
                <a:cubicBezTo>
                  <a:pt x="496" y="123"/>
                  <a:pt x="499" y="125"/>
                  <a:pt x="502" y="126"/>
                </a:cubicBezTo>
                <a:cubicBezTo>
                  <a:pt x="501" y="125"/>
                  <a:pt x="501" y="125"/>
                  <a:pt x="501" y="125"/>
                </a:cubicBezTo>
                <a:cubicBezTo>
                  <a:pt x="502" y="126"/>
                  <a:pt x="504" y="127"/>
                  <a:pt x="503" y="126"/>
                </a:cubicBezTo>
                <a:cubicBezTo>
                  <a:pt x="500" y="124"/>
                  <a:pt x="499" y="123"/>
                  <a:pt x="499" y="124"/>
                </a:cubicBezTo>
                <a:cubicBezTo>
                  <a:pt x="497" y="122"/>
                  <a:pt x="501" y="124"/>
                  <a:pt x="504" y="125"/>
                </a:cubicBezTo>
                <a:cubicBezTo>
                  <a:pt x="506" y="126"/>
                  <a:pt x="509" y="126"/>
                  <a:pt x="504" y="123"/>
                </a:cubicBezTo>
                <a:cubicBezTo>
                  <a:pt x="508" y="125"/>
                  <a:pt x="508" y="125"/>
                  <a:pt x="508" y="125"/>
                </a:cubicBezTo>
                <a:cubicBezTo>
                  <a:pt x="507" y="124"/>
                  <a:pt x="506" y="123"/>
                  <a:pt x="505" y="123"/>
                </a:cubicBezTo>
                <a:cubicBezTo>
                  <a:pt x="510" y="125"/>
                  <a:pt x="510" y="125"/>
                  <a:pt x="510" y="125"/>
                </a:cubicBezTo>
                <a:cubicBezTo>
                  <a:pt x="515" y="126"/>
                  <a:pt x="502" y="120"/>
                  <a:pt x="500" y="119"/>
                </a:cubicBezTo>
                <a:cubicBezTo>
                  <a:pt x="500" y="119"/>
                  <a:pt x="500" y="119"/>
                  <a:pt x="500" y="119"/>
                </a:cubicBezTo>
                <a:cubicBezTo>
                  <a:pt x="499" y="119"/>
                  <a:pt x="496" y="117"/>
                  <a:pt x="495" y="116"/>
                </a:cubicBezTo>
                <a:cubicBezTo>
                  <a:pt x="497" y="117"/>
                  <a:pt x="499" y="118"/>
                  <a:pt x="501" y="118"/>
                </a:cubicBezTo>
                <a:cubicBezTo>
                  <a:pt x="501" y="118"/>
                  <a:pt x="501" y="118"/>
                  <a:pt x="501" y="118"/>
                </a:cubicBezTo>
                <a:cubicBezTo>
                  <a:pt x="509" y="122"/>
                  <a:pt x="514" y="122"/>
                  <a:pt x="529" y="127"/>
                </a:cubicBezTo>
                <a:cubicBezTo>
                  <a:pt x="529" y="127"/>
                  <a:pt x="528" y="127"/>
                  <a:pt x="528" y="126"/>
                </a:cubicBezTo>
                <a:cubicBezTo>
                  <a:pt x="526" y="126"/>
                  <a:pt x="526" y="126"/>
                  <a:pt x="526" y="126"/>
                </a:cubicBezTo>
                <a:cubicBezTo>
                  <a:pt x="525" y="125"/>
                  <a:pt x="524" y="125"/>
                  <a:pt x="523" y="124"/>
                </a:cubicBezTo>
                <a:cubicBezTo>
                  <a:pt x="523" y="124"/>
                  <a:pt x="522" y="124"/>
                  <a:pt x="521" y="123"/>
                </a:cubicBezTo>
                <a:cubicBezTo>
                  <a:pt x="518" y="122"/>
                  <a:pt x="511" y="120"/>
                  <a:pt x="512" y="119"/>
                </a:cubicBezTo>
                <a:cubicBezTo>
                  <a:pt x="509" y="118"/>
                  <a:pt x="510" y="119"/>
                  <a:pt x="509" y="119"/>
                </a:cubicBezTo>
                <a:cubicBezTo>
                  <a:pt x="509" y="118"/>
                  <a:pt x="509" y="118"/>
                  <a:pt x="511" y="119"/>
                </a:cubicBezTo>
                <a:cubicBezTo>
                  <a:pt x="505" y="117"/>
                  <a:pt x="505" y="117"/>
                  <a:pt x="505" y="117"/>
                </a:cubicBezTo>
                <a:cubicBezTo>
                  <a:pt x="511" y="119"/>
                  <a:pt x="509" y="117"/>
                  <a:pt x="508" y="117"/>
                </a:cubicBezTo>
                <a:cubicBezTo>
                  <a:pt x="499" y="114"/>
                  <a:pt x="499" y="114"/>
                  <a:pt x="499" y="114"/>
                </a:cubicBezTo>
                <a:cubicBezTo>
                  <a:pt x="503" y="116"/>
                  <a:pt x="504" y="116"/>
                  <a:pt x="502" y="115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98" y="113"/>
                  <a:pt x="509" y="117"/>
                  <a:pt x="503" y="114"/>
                </a:cubicBezTo>
                <a:cubicBezTo>
                  <a:pt x="505" y="115"/>
                  <a:pt x="507" y="116"/>
                  <a:pt x="509" y="117"/>
                </a:cubicBezTo>
                <a:cubicBezTo>
                  <a:pt x="510" y="116"/>
                  <a:pt x="521" y="119"/>
                  <a:pt x="526" y="120"/>
                </a:cubicBezTo>
                <a:cubicBezTo>
                  <a:pt x="529" y="120"/>
                  <a:pt x="526" y="118"/>
                  <a:pt x="525" y="116"/>
                </a:cubicBezTo>
                <a:cubicBezTo>
                  <a:pt x="523" y="115"/>
                  <a:pt x="523" y="114"/>
                  <a:pt x="531" y="114"/>
                </a:cubicBezTo>
                <a:cubicBezTo>
                  <a:pt x="528" y="113"/>
                  <a:pt x="526" y="113"/>
                  <a:pt x="524" y="113"/>
                </a:cubicBezTo>
                <a:cubicBezTo>
                  <a:pt x="522" y="112"/>
                  <a:pt x="521" y="112"/>
                  <a:pt x="518" y="112"/>
                </a:cubicBezTo>
                <a:cubicBezTo>
                  <a:pt x="517" y="113"/>
                  <a:pt x="516" y="113"/>
                  <a:pt x="509" y="112"/>
                </a:cubicBezTo>
                <a:cubicBezTo>
                  <a:pt x="502" y="113"/>
                  <a:pt x="529" y="117"/>
                  <a:pt x="519" y="117"/>
                </a:cubicBezTo>
                <a:cubicBezTo>
                  <a:pt x="511" y="115"/>
                  <a:pt x="511" y="115"/>
                  <a:pt x="514" y="115"/>
                </a:cubicBezTo>
                <a:cubicBezTo>
                  <a:pt x="508" y="113"/>
                  <a:pt x="504" y="113"/>
                  <a:pt x="502" y="113"/>
                </a:cubicBezTo>
                <a:cubicBezTo>
                  <a:pt x="503" y="113"/>
                  <a:pt x="501" y="112"/>
                  <a:pt x="500" y="111"/>
                </a:cubicBezTo>
                <a:cubicBezTo>
                  <a:pt x="498" y="110"/>
                  <a:pt x="496" y="110"/>
                  <a:pt x="496" y="109"/>
                </a:cubicBezTo>
                <a:cubicBezTo>
                  <a:pt x="499" y="110"/>
                  <a:pt x="502" y="109"/>
                  <a:pt x="501" y="109"/>
                </a:cubicBezTo>
                <a:cubicBezTo>
                  <a:pt x="505" y="109"/>
                  <a:pt x="506" y="107"/>
                  <a:pt x="515" y="108"/>
                </a:cubicBezTo>
                <a:cubicBezTo>
                  <a:pt x="516" y="106"/>
                  <a:pt x="503" y="107"/>
                  <a:pt x="511" y="105"/>
                </a:cubicBezTo>
                <a:cubicBezTo>
                  <a:pt x="505" y="106"/>
                  <a:pt x="506" y="104"/>
                  <a:pt x="501" y="105"/>
                </a:cubicBezTo>
                <a:cubicBezTo>
                  <a:pt x="504" y="105"/>
                  <a:pt x="503" y="106"/>
                  <a:pt x="501" y="106"/>
                </a:cubicBezTo>
                <a:cubicBezTo>
                  <a:pt x="499" y="107"/>
                  <a:pt x="496" y="107"/>
                  <a:pt x="494" y="107"/>
                </a:cubicBezTo>
                <a:cubicBezTo>
                  <a:pt x="493" y="107"/>
                  <a:pt x="491" y="106"/>
                  <a:pt x="490" y="106"/>
                </a:cubicBezTo>
                <a:cubicBezTo>
                  <a:pt x="492" y="106"/>
                  <a:pt x="495" y="106"/>
                  <a:pt x="496" y="105"/>
                </a:cubicBezTo>
                <a:cubicBezTo>
                  <a:pt x="491" y="105"/>
                  <a:pt x="491" y="105"/>
                  <a:pt x="491" y="105"/>
                </a:cubicBezTo>
                <a:cubicBezTo>
                  <a:pt x="497" y="105"/>
                  <a:pt x="494" y="104"/>
                  <a:pt x="492" y="104"/>
                </a:cubicBezTo>
                <a:cubicBezTo>
                  <a:pt x="489" y="103"/>
                  <a:pt x="487" y="103"/>
                  <a:pt x="494" y="101"/>
                </a:cubicBezTo>
                <a:cubicBezTo>
                  <a:pt x="494" y="102"/>
                  <a:pt x="498" y="102"/>
                  <a:pt x="492" y="103"/>
                </a:cubicBezTo>
                <a:cubicBezTo>
                  <a:pt x="494" y="103"/>
                  <a:pt x="496" y="103"/>
                  <a:pt x="499" y="102"/>
                </a:cubicBezTo>
                <a:cubicBezTo>
                  <a:pt x="501" y="102"/>
                  <a:pt x="503" y="101"/>
                  <a:pt x="506" y="101"/>
                </a:cubicBezTo>
                <a:cubicBezTo>
                  <a:pt x="508" y="100"/>
                  <a:pt x="506" y="98"/>
                  <a:pt x="505" y="97"/>
                </a:cubicBezTo>
                <a:cubicBezTo>
                  <a:pt x="504" y="95"/>
                  <a:pt x="503" y="94"/>
                  <a:pt x="506" y="91"/>
                </a:cubicBezTo>
                <a:cubicBezTo>
                  <a:pt x="503" y="93"/>
                  <a:pt x="504" y="94"/>
                  <a:pt x="500" y="96"/>
                </a:cubicBezTo>
                <a:cubicBezTo>
                  <a:pt x="498" y="95"/>
                  <a:pt x="500" y="94"/>
                  <a:pt x="502" y="91"/>
                </a:cubicBezTo>
                <a:cubicBezTo>
                  <a:pt x="504" y="89"/>
                  <a:pt x="506" y="85"/>
                  <a:pt x="507" y="83"/>
                </a:cubicBezTo>
                <a:cubicBezTo>
                  <a:pt x="502" y="86"/>
                  <a:pt x="502" y="86"/>
                  <a:pt x="502" y="86"/>
                </a:cubicBezTo>
                <a:cubicBezTo>
                  <a:pt x="506" y="82"/>
                  <a:pt x="500" y="87"/>
                  <a:pt x="500" y="83"/>
                </a:cubicBezTo>
                <a:cubicBezTo>
                  <a:pt x="501" y="83"/>
                  <a:pt x="503" y="82"/>
                  <a:pt x="503" y="82"/>
                </a:cubicBezTo>
                <a:cubicBezTo>
                  <a:pt x="501" y="80"/>
                  <a:pt x="498" y="84"/>
                  <a:pt x="496" y="83"/>
                </a:cubicBezTo>
                <a:cubicBezTo>
                  <a:pt x="503" y="76"/>
                  <a:pt x="489" y="85"/>
                  <a:pt x="492" y="79"/>
                </a:cubicBezTo>
                <a:cubicBezTo>
                  <a:pt x="490" y="80"/>
                  <a:pt x="490" y="80"/>
                  <a:pt x="490" y="80"/>
                </a:cubicBezTo>
                <a:cubicBezTo>
                  <a:pt x="493" y="76"/>
                  <a:pt x="483" y="77"/>
                  <a:pt x="481" y="74"/>
                </a:cubicBezTo>
                <a:cubicBezTo>
                  <a:pt x="482" y="74"/>
                  <a:pt x="482" y="77"/>
                  <a:pt x="487" y="74"/>
                </a:cubicBezTo>
                <a:cubicBezTo>
                  <a:pt x="487" y="69"/>
                  <a:pt x="487" y="69"/>
                  <a:pt x="487" y="69"/>
                </a:cubicBezTo>
                <a:cubicBezTo>
                  <a:pt x="485" y="70"/>
                  <a:pt x="484" y="69"/>
                  <a:pt x="482" y="71"/>
                </a:cubicBezTo>
                <a:cubicBezTo>
                  <a:pt x="481" y="72"/>
                  <a:pt x="483" y="72"/>
                  <a:pt x="483" y="72"/>
                </a:cubicBezTo>
                <a:cubicBezTo>
                  <a:pt x="480" y="73"/>
                  <a:pt x="480" y="73"/>
                  <a:pt x="480" y="73"/>
                </a:cubicBezTo>
                <a:cubicBezTo>
                  <a:pt x="481" y="68"/>
                  <a:pt x="488" y="69"/>
                  <a:pt x="493" y="67"/>
                </a:cubicBezTo>
                <a:cubicBezTo>
                  <a:pt x="491" y="66"/>
                  <a:pt x="495" y="63"/>
                  <a:pt x="495" y="62"/>
                </a:cubicBezTo>
                <a:cubicBezTo>
                  <a:pt x="489" y="63"/>
                  <a:pt x="490" y="66"/>
                  <a:pt x="484" y="68"/>
                </a:cubicBezTo>
                <a:cubicBezTo>
                  <a:pt x="481" y="68"/>
                  <a:pt x="483" y="62"/>
                  <a:pt x="488" y="59"/>
                </a:cubicBezTo>
                <a:cubicBezTo>
                  <a:pt x="475" y="63"/>
                  <a:pt x="482" y="53"/>
                  <a:pt x="473" y="57"/>
                </a:cubicBezTo>
                <a:cubicBezTo>
                  <a:pt x="474" y="57"/>
                  <a:pt x="477" y="55"/>
                  <a:pt x="475" y="5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468" y="55"/>
                  <a:pt x="480" y="50"/>
                  <a:pt x="477" y="49"/>
                </a:cubicBezTo>
                <a:cubicBezTo>
                  <a:pt x="476" y="50"/>
                  <a:pt x="475" y="51"/>
                  <a:pt x="473" y="52"/>
                </a:cubicBezTo>
                <a:cubicBezTo>
                  <a:pt x="470" y="50"/>
                  <a:pt x="482" y="42"/>
                  <a:pt x="475" y="41"/>
                </a:cubicBezTo>
                <a:cubicBezTo>
                  <a:pt x="475" y="42"/>
                  <a:pt x="474" y="42"/>
                  <a:pt x="474" y="42"/>
                </a:cubicBezTo>
                <a:cubicBezTo>
                  <a:pt x="473" y="43"/>
                  <a:pt x="473" y="42"/>
                  <a:pt x="475" y="40"/>
                </a:cubicBezTo>
                <a:cubicBezTo>
                  <a:pt x="479" y="40"/>
                  <a:pt x="479" y="40"/>
                  <a:pt x="479" y="40"/>
                </a:cubicBezTo>
                <a:cubicBezTo>
                  <a:pt x="489" y="34"/>
                  <a:pt x="472" y="37"/>
                  <a:pt x="474" y="33"/>
                </a:cubicBezTo>
                <a:cubicBezTo>
                  <a:pt x="472" y="34"/>
                  <a:pt x="473" y="36"/>
                  <a:pt x="469" y="36"/>
                </a:cubicBezTo>
                <a:cubicBezTo>
                  <a:pt x="468" y="35"/>
                  <a:pt x="480" y="30"/>
                  <a:pt x="474" y="30"/>
                </a:cubicBezTo>
                <a:cubicBezTo>
                  <a:pt x="473" y="32"/>
                  <a:pt x="467" y="34"/>
                  <a:pt x="467" y="35"/>
                </a:cubicBezTo>
                <a:cubicBezTo>
                  <a:pt x="465" y="34"/>
                  <a:pt x="462" y="34"/>
                  <a:pt x="466" y="32"/>
                </a:cubicBezTo>
                <a:cubicBezTo>
                  <a:pt x="465" y="32"/>
                  <a:pt x="463" y="32"/>
                  <a:pt x="462" y="33"/>
                </a:cubicBezTo>
                <a:cubicBezTo>
                  <a:pt x="465" y="31"/>
                  <a:pt x="462" y="30"/>
                  <a:pt x="461" y="29"/>
                </a:cubicBezTo>
                <a:cubicBezTo>
                  <a:pt x="459" y="30"/>
                  <a:pt x="459" y="30"/>
                  <a:pt x="459" y="30"/>
                </a:cubicBezTo>
                <a:cubicBezTo>
                  <a:pt x="469" y="24"/>
                  <a:pt x="458" y="27"/>
                  <a:pt x="458" y="25"/>
                </a:cubicBezTo>
                <a:cubicBezTo>
                  <a:pt x="455" y="26"/>
                  <a:pt x="455" y="26"/>
                  <a:pt x="455" y="26"/>
                </a:cubicBezTo>
                <a:cubicBezTo>
                  <a:pt x="456" y="25"/>
                  <a:pt x="459" y="22"/>
                  <a:pt x="454" y="22"/>
                </a:cubicBezTo>
                <a:cubicBezTo>
                  <a:pt x="451" y="24"/>
                  <a:pt x="451" y="24"/>
                  <a:pt x="451" y="24"/>
                </a:cubicBezTo>
                <a:cubicBezTo>
                  <a:pt x="453" y="22"/>
                  <a:pt x="446" y="21"/>
                  <a:pt x="451" y="18"/>
                </a:cubicBezTo>
                <a:cubicBezTo>
                  <a:pt x="450" y="18"/>
                  <a:pt x="445" y="22"/>
                  <a:pt x="444" y="20"/>
                </a:cubicBezTo>
                <a:cubicBezTo>
                  <a:pt x="446" y="18"/>
                  <a:pt x="447" y="16"/>
                  <a:pt x="444" y="16"/>
                </a:cubicBezTo>
                <a:cubicBezTo>
                  <a:pt x="442" y="17"/>
                  <a:pt x="440" y="18"/>
                  <a:pt x="442" y="18"/>
                </a:cubicBezTo>
                <a:cubicBezTo>
                  <a:pt x="443" y="18"/>
                  <a:pt x="443" y="18"/>
                  <a:pt x="444" y="17"/>
                </a:cubicBezTo>
                <a:cubicBezTo>
                  <a:pt x="441" y="19"/>
                  <a:pt x="441" y="19"/>
                  <a:pt x="441" y="19"/>
                </a:cubicBezTo>
                <a:cubicBezTo>
                  <a:pt x="438" y="18"/>
                  <a:pt x="443" y="17"/>
                  <a:pt x="441" y="15"/>
                </a:cubicBezTo>
                <a:cubicBezTo>
                  <a:pt x="439" y="16"/>
                  <a:pt x="438" y="17"/>
                  <a:pt x="436" y="18"/>
                </a:cubicBezTo>
                <a:cubicBezTo>
                  <a:pt x="437" y="15"/>
                  <a:pt x="439" y="12"/>
                  <a:pt x="440" y="8"/>
                </a:cubicBezTo>
                <a:cubicBezTo>
                  <a:pt x="443" y="7"/>
                  <a:pt x="444" y="8"/>
                  <a:pt x="448" y="6"/>
                </a:cubicBezTo>
                <a:cubicBezTo>
                  <a:pt x="448" y="7"/>
                  <a:pt x="449" y="7"/>
                  <a:pt x="450" y="8"/>
                </a:cubicBezTo>
                <a:cubicBezTo>
                  <a:pt x="455" y="8"/>
                  <a:pt x="454" y="5"/>
                  <a:pt x="455" y="3"/>
                </a:cubicBezTo>
                <a:cubicBezTo>
                  <a:pt x="456" y="5"/>
                  <a:pt x="456" y="5"/>
                  <a:pt x="456" y="5"/>
                </a:cubicBezTo>
                <a:cubicBezTo>
                  <a:pt x="457" y="5"/>
                  <a:pt x="458" y="5"/>
                  <a:pt x="458" y="5"/>
                </a:cubicBezTo>
                <a:cubicBezTo>
                  <a:pt x="458" y="6"/>
                  <a:pt x="458" y="6"/>
                  <a:pt x="458" y="6"/>
                </a:cubicBezTo>
                <a:cubicBezTo>
                  <a:pt x="463" y="0"/>
                  <a:pt x="468" y="6"/>
                  <a:pt x="471" y="1"/>
                </a:cubicBezTo>
                <a:cubicBezTo>
                  <a:pt x="471" y="2"/>
                  <a:pt x="468" y="4"/>
                  <a:pt x="466" y="6"/>
                </a:cubicBezTo>
                <a:cubicBezTo>
                  <a:pt x="465" y="8"/>
                  <a:pt x="468" y="6"/>
                  <a:pt x="470" y="6"/>
                </a:cubicBezTo>
                <a:cubicBezTo>
                  <a:pt x="474" y="2"/>
                  <a:pt x="474" y="2"/>
                  <a:pt x="474" y="2"/>
                </a:cubicBezTo>
                <a:cubicBezTo>
                  <a:pt x="473" y="7"/>
                  <a:pt x="478" y="0"/>
                  <a:pt x="482" y="2"/>
                </a:cubicBezTo>
                <a:cubicBezTo>
                  <a:pt x="480" y="6"/>
                  <a:pt x="495" y="3"/>
                  <a:pt x="496" y="4"/>
                </a:cubicBezTo>
                <a:cubicBezTo>
                  <a:pt x="496" y="7"/>
                  <a:pt x="490" y="5"/>
                  <a:pt x="488" y="8"/>
                </a:cubicBezTo>
                <a:cubicBezTo>
                  <a:pt x="488" y="9"/>
                  <a:pt x="491" y="7"/>
                  <a:pt x="493" y="8"/>
                </a:cubicBezTo>
                <a:cubicBezTo>
                  <a:pt x="487" y="11"/>
                  <a:pt x="487" y="11"/>
                  <a:pt x="487" y="11"/>
                </a:cubicBezTo>
                <a:cubicBezTo>
                  <a:pt x="487" y="13"/>
                  <a:pt x="493" y="9"/>
                  <a:pt x="491" y="11"/>
                </a:cubicBezTo>
                <a:cubicBezTo>
                  <a:pt x="495" y="11"/>
                  <a:pt x="493" y="9"/>
                  <a:pt x="498" y="7"/>
                </a:cubicBezTo>
                <a:cubicBezTo>
                  <a:pt x="497" y="8"/>
                  <a:pt x="495" y="11"/>
                  <a:pt x="498" y="10"/>
                </a:cubicBezTo>
                <a:cubicBezTo>
                  <a:pt x="499" y="10"/>
                  <a:pt x="499" y="8"/>
                  <a:pt x="500" y="9"/>
                </a:cubicBezTo>
                <a:cubicBezTo>
                  <a:pt x="499" y="14"/>
                  <a:pt x="506" y="13"/>
                  <a:pt x="507" y="17"/>
                </a:cubicBezTo>
                <a:cubicBezTo>
                  <a:pt x="510" y="16"/>
                  <a:pt x="510" y="16"/>
                  <a:pt x="510" y="16"/>
                </a:cubicBezTo>
                <a:cubicBezTo>
                  <a:pt x="509" y="16"/>
                  <a:pt x="508" y="17"/>
                  <a:pt x="509" y="17"/>
                </a:cubicBezTo>
                <a:cubicBezTo>
                  <a:pt x="511" y="16"/>
                  <a:pt x="511" y="16"/>
                  <a:pt x="511" y="16"/>
                </a:cubicBezTo>
                <a:cubicBezTo>
                  <a:pt x="511" y="17"/>
                  <a:pt x="509" y="23"/>
                  <a:pt x="511" y="25"/>
                </a:cubicBezTo>
                <a:cubicBezTo>
                  <a:pt x="514" y="22"/>
                  <a:pt x="514" y="22"/>
                  <a:pt x="514" y="22"/>
                </a:cubicBezTo>
                <a:cubicBezTo>
                  <a:pt x="511" y="26"/>
                  <a:pt x="511" y="26"/>
                  <a:pt x="511" y="26"/>
                </a:cubicBezTo>
                <a:cubicBezTo>
                  <a:pt x="516" y="24"/>
                  <a:pt x="516" y="24"/>
                  <a:pt x="516" y="24"/>
                </a:cubicBezTo>
                <a:cubicBezTo>
                  <a:pt x="511" y="27"/>
                  <a:pt x="516" y="28"/>
                  <a:pt x="515" y="31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17" y="32"/>
                  <a:pt x="517" y="32"/>
                  <a:pt x="517" y="32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20" y="32"/>
                  <a:pt x="515" y="36"/>
                  <a:pt x="518" y="36"/>
                </a:cubicBezTo>
                <a:cubicBezTo>
                  <a:pt x="517" y="36"/>
                  <a:pt x="522" y="33"/>
                  <a:pt x="524" y="32"/>
                </a:cubicBezTo>
                <a:close/>
                <a:moveTo>
                  <a:pt x="552" y="103"/>
                </a:moveTo>
                <a:cubicBezTo>
                  <a:pt x="552" y="104"/>
                  <a:pt x="552" y="104"/>
                  <a:pt x="552" y="104"/>
                </a:cubicBezTo>
                <a:cubicBezTo>
                  <a:pt x="553" y="103"/>
                  <a:pt x="552" y="103"/>
                  <a:pt x="552" y="103"/>
                </a:cubicBezTo>
                <a:cubicBezTo>
                  <a:pt x="551" y="101"/>
                  <a:pt x="551" y="101"/>
                  <a:pt x="551" y="101"/>
                </a:cubicBezTo>
                <a:cubicBezTo>
                  <a:pt x="547" y="102"/>
                  <a:pt x="550" y="102"/>
                  <a:pt x="552" y="103"/>
                </a:cubicBezTo>
                <a:close/>
                <a:moveTo>
                  <a:pt x="473" y="166"/>
                </a:moveTo>
                <a:cubicBezTo>
                  <a:pt x="475" y="166"/>
                  <a:pt x="475" y="166"/>
                  <a:pt x="475" y="166"/>
                </a:cubicBezTo>
                <a:cubicBezTo>
                  <a:pt x="475" y="167"/>
                  <a:pt x="473" y="165"/>
                  <a:pt x="475" y="168"/>
                </a:cubicBezTo>
                <a:cubicBezTo>
                  <a:pt x="474" y="167"/>
                  <a:pt x="474" y="168"/>
                  <a:pt x="473" y="166"/>
                </a:cubicBezTo>
                <a:close/>
                <a:moveTo>
                  <a:pt x="509" y="103"/>
                </a:moveTo>
                <a:cubicBezTo>
                  <a:pt x="506" y="104"/>
                  <a:pt x="506" y="104"/>
                  <a:pt x="506" y="104"/>
                </a:cubicBezTo>
                <a:cubicBezTo>
                  <a:pt x="510" y="104"/>
                  <a:pt x="510" y="104"/>
                  <a:pt x="510" y="104"/>
                </a:cubicBezTo>
                <a:lnTo>
                  <a:pt x="509" y="103"/>
                </a:lnTo>
                <a:close/>
                <a:moveTo>
                  <a:pt x="502" y="93"/>
                </a:moveTo>
                <a:cubicBezTo>
                  <a:pt x="502" y="94"/>
                  <a:pt x="502" y="94"/>
                  <a:pt x="501" y="95"/>
                </a:cubicBezTo>
                <a:cubicBezTo>
                  <a:pt x="502" y="95"/>
                  <a:pt x="502" y="95"/>
                  <a:pt x="502" y="95"/>
                </a:cubicBezTo>
                <a:cubicBezTo>
                  <a:pt x="502" y="94"/>
                  <a:pt x="503" y="93"/>
                  <a:pt x="503" y="93"/>
                </a:cubicBezTo>
                <a:lnTo>
                  <a:pt x="502" y="93"/>
                </a:lnTo>
                <a:close/>
                <a:moveTo>
                  <a:pt x="523" y="61"/>
                </a:moveTo>
                <a:cubicBezTo>
                  <a:pt x="518" y="65"/>
                  <a:pt x="524" y="62"/>
                  <a:pt x="522" y="64"/>
                </a:cubicBezTo>
                <a:cubicBezTo>
                  <a:pt x="522" y="64"/>
                  <a:pt x="521" y="65"/>
                  <a:pt x="521" y="65"/>
                </a:cubicBezTo>
                <a:cubicBezTo>
                  <a:pt x="522" y="65"/>
                  <a:pt x="522" y="64"/>
                  <a:pt x="522" y="64"/>
                </a:cubicBezTo>
                <a:cubicBezTo>
                  <a:pt x="524" y="63"/>
                  <a:pt x="528" y="59"/>
                  <a:pt x="523" y="61"/>
                </a:cubicBezTo>
                <a:close/>
                <a:moveTo>
                  <a:pt x="540" y="98"/>
                </a:moveTo>
                <a:cubicBezTo>
                  <a:pt x="544" y="98"/>
                  <a:pt x="543" y="95"/>
                  <a:pt x="545" y="94"/>
                </a:cubicBezTo>
                <a:cubicBezTo>
                  <a:pt x="544" y="93"/>
                  <a:pt x="541" y="95"/>
                  <a:pt x="539" y="96"/>
                </a:cubicBezTo>
                <a:cubicBezTo>
                  <a:pt x="539" y="95"/>
                  <a:pt x="539" y="95"/>
                  <a:pt x="539" y="94"/>
                </a:cubicBezTo>
                <a:cubicBezTo>
                  <a:pt x="531" y="96"/>
                  <a:pt x="543" y="96"/>
                  <a:pt x="540" y="98"/>
                </a:cubicBezTo>
                <a:close/>
                <a:moveTo>
                  <a:pt x="562" y="140"/>
                </a:moveTo>
                <a:cubicBezTo>
                  <a:pt x="565" y="140"/>
                  <a:pt x="565" y="140"/>
                  <a:pt x="565" y="140"/>
                </a:cubicBezTo>
                <a:cubicBezTo>
                  <a:pt x="568" y="141"/>
                  <a:pt x="568" y="141"/>
                  <a:pt x="568" y="141"/>
                </a:cubicBezTo>
                <a:cubicBezTo>
                  <a:pt x="569" y="141"/>
                  <a:pt x="569" y="141"/>
                  <a:pt x="569" y="141"/>
                </a:cubicBezTo>
                <a:lnTo>
                  <a:pt x="562" y="140"/>
                </a:lnTo>
                <a:close/>
                <a:moveTo>
                  <a:pt x="556" y="144"/>
                </a:moveTo>
                <a:cubicBezTo>
                  <a:pt x="554" y="145"/>
                  <a:pt x="546" y="143"/>
                  <a:pt x="541" y="140"/>
                </a:cubicBezTo>
                <a:cubicBezTo>
                  <a:pt x="544" y="140"/>
                  <a:pt x="545" y="139"/>
                  <a:pt x="553" y="142"/>
                </a:cubicBezTo>
                <a:cubicBezTo>
                  <a:pt x="548" y="140"/>
                  <a:pt x="564" y="146"/>
                  <a:pt x="556" y="144"/>
                </a:cubicBezTo>
                <a:close/>
                <a:moveTo>
                  <a:pt x="521" y="78"/>
                </a:moveTo>
                <a:cubicBezTo>
                  <a:pt x="520" y="80"/>
                  <a:pt x="513" y="85"/>
                  <a:pt x="519" y="86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3" y="81"/>
                  <a:pt x="523" y="81"/>
                  <a:pt x="523" y="81"/>
                </a:cubicBezTo>
                <a:cubicBezTo>
                  <a:pt x="515" y="86"/>
                  <a:pt x="521" y="79"/>
                  <a:pt x="521" y="78"/>
                </a:cubicBezTo>
                <a:close/>
                <a:moveTo>
                  <a:pt x="529" y="145"/>
                </a:moveTo>
                <a:cubicBezTo>
                  <a:pt x="528" y="146"/>
                  <a:pt x="522" y="144"/>
                  <a:pt x="516" y="140"/>
                </a:cubicBezTo>
                <a:cubicBezTo>
                  <a:pt x="519" y="142"/>
                  <a:pt x="526" y="144"/>
                  <a:pt x="531" y="146"/>
                </a:cubicBezTo>
                <a:cubicBezTo>
                  <a:pt x="530" y="145"/>
                  <a:pt x="529" y="145"/>
                  <a:pt x="529" y="145"/>
                </a:cubicBezTo>
                <a:close/>
                <a:moveTo>
                  <a:pt x="523" y="141"/>
                </a:moveTo>
                <a:cubicBezTo>
                  <a:pt x="523" y="140"/>
                  <a:pt x="518" y="137"/>
                  <a:pt x="523" y="139"/>
                </a:cubicBezTo>
                <a:cubicBezTo>
                  <a:pt x="526" y="141"/>
                  <a:pt x="536" y="147"/>
                  <a:pt x="536" y="144"/>
                </a:cubicBezTo>
                <a:cubicBezTo>
                  <a:pt x="527" y="140"/>
                  <a:pt x="524" y="138"/>
                  <a:pt x="518" y="137"/>
                </a:cubicBezTo>
                <a:lnTo>
                  <a:pt x="523" y="141"/>
                </a:lnTo>
                <a:close/>
                <a:moveTo>
                  <a:pt x="541" y="148"/>
                </a:moveTo>
                <a:cubicBezTo>
                  <a:pt x="541" y="147"/>
                  <a:pt x="541" y="146"/>
                  <a:pt x="541" y="145"/>
                </a:cubicBezTo>
                <a:cubicBezTo>
                  <a:pt x="531" y="141"/>
                  <a:pt x="539" y="146"/>
                  <a:pt x="541" y="148"/>
                </a:cubicBezTo>
                <a:cubicBezTo>
                  <a:pt x="541" y="149"/>
                  <a:pt x="541" y="149"/>
                  <a:pt x="541" y="149"/>
                </a:cubicBezTo>
                <a:cubicBezTo>
                  <a:pt x="541" y="149"/>
                  <a:pt x="541" y="148"/>
                  <a:pt x="541" y="148"/>
                </a:cubicBezTo>
                <a:close/>
                <a:moveTo>
                  <a:pt x="513" y="155"/>
                </a:moveTo>
                <a:cubicBezTo>
                  <a:pt x="515" y="156"/>
                  <a:pt x="515" y="156"/>
                  <a:pt x="515" y="156"/>
                </a:cubicBezTo>
                <a:cubicBezTo>
                  <a:pt x="516" y="157"/>
                  <a:pt x="517" y="158"/>
                  <a:pt x="518" y="157"/>
                </a:cubicBezTo>
                <a:cubicBezTo>
                  <a:pt x="515" y="156"/>
                  <a:pt x="515" y="156"/>
                  <a:pt x="515" y="156"/>
                </a:cubicBezTo>
                <a:cubicBezTo>
                  <a:pt x="514" y="154"/>
                  <a:pt x="514" y="152"/>
                  <a:pt x="513" y="155"/>
                </a:cubicBezTo>
                <a:close/>
                <a:moveTo>
                  <a:pt x="537" y="149"/>
                </a:moveTo>
                <a:cubicBezTo>
                  <a:pt x="533" y="149"/>
                  <a:pt x="533" y="149"/>
                  <a:pt x="533" y="149"/>
                </a:cubicBezTo>
                <a:cubicBezTo>
                  <a:pt x="533" y="148"/>
                  <a:pt x="533" y="146"/>
                  <a:pt x="537" y="149"/>
                </a:cubicBezTo>
                <a:close/>
                <a:moveTo>
                  <a:pt x="516" y="149"/>
                </a:moveTo>
                <a:cubicBezTo>
                  <a:pt x="516" y="149"/>
                  <a:pt x="513" y="150"/>
                  <a:pt x="512" y="151"/>
                </a:cubicBezTo>
                <a:cubicBezTo>
                  <a:pt x="514" y="152"/>
                  <a:pt x="518" y="152"/>
                  <a:pt x="516" y="149"/>
                </a:cubicBezTo>
                <a:close/>
                <a:moveTo>
                  <a:pt x="455" y="166"/>
                </a:moveTo>
                <a:cubicBezTo>
                  <a:pt x="454" y="162"/>
                  <a:pt x="454" y="162"/>
                  <a:pt x="454" y="162"/>
                </a:cubicBezTo>
                <a:cubicBezTo>
                  <a:pt x="452" y="162"/>
                  <a:pt x="452" y="162"/>
                  <a:pt x="452" y="162"/>
                </a:cubicBezTo>
                <a:lnTo>
                  <a:pt x="455" y="166"/>
                </a:lnTo>
                <a:close/>
                <a:moveTo>
                  <a:pt x="468" y="155"/>
                </a:moveTo>
                <a:cubicBezTo>
                  <a:pt x="469" y="155"/>
                  <a:pt x="469" y="155"/>
                  <a:pt x="469" y="155"/>
                </a:cubicBezTo>
                <a:cubicBezTo>
                  <a:pt x="468" y="153"/>
                  <a:pt x="468" y="153"/>
                  <a:pt x="468" y="153"/>
                </a:cubicBezTo>
                <a:lnTo>
                  <a:pt x="468" y="155"/>
                </a:lnTo>
                <a:close/>
                <a:moveTo>
                  <a:pt x="484" y="145"/>
                </a:moveTo>
                <a:cubicBezTo>
                  <a:pt x="484" y="146"/>
                  <a:pt x="484" y="146"/>
                  <a:pt x="484" y="147"/>
                </a:cubicBezTo>
                <a:cubicBezTo>
                  <a:pt x="484" y="150"/>
                  <a:pt x="481" y="153"/>
                  <a:pt x="479" y="152"/>
                </a:cubicBezTo>
                <a:cubicBezTo>
                  <a:pt x="479" y="155"/>
                  <a:pt x="483" y="158"/>
                  <a:pt x="484" y="160"/>
                </a:cubicBezTo>
                <a:cubicBezTo>
                  <a:pt x="478" y="146"/>
                  <a:pt x="486" y="160"/>
                  <a:pt x="486" y="154"/>
                </a:cubicBezTo>
                <a:cubicBezTo>
                  <a:pt x="485" y="153"/>
                  <a:pt x="484" y="154"/>
                  <a:pt x="483" y="152"/>
                </a:cubicBezTo>
                <a:cubicBezTo>
                  <a:pt x="483" y="150"/>
                  <a:pt x="484" y="149"/>
                  <a:pt x="485" y="150"/>
                </a:cubicBezTo>
                <a:cubicBezTo>
                  <a:pt x="486" y="151"/>
                  <a:pt x="486" y="152"/>
                  <a:pt x="486" y="152"/>
                </a:cubicBezTo>
                <a:cubicBezTo>
                  <a:pt x="486" y="151"/>
                  <a:pt x="485" y="150"/>
                  <a:pt x="485" y="150"/>
                </a:cubicBezTo>
                <a:cubicBezTo>
                  <a:pt x="485" y="149"/>
                  <a:pt x="484" y="148"/>
                  <a:pt x="484" y="147"/>
                </a:cubicBezTo>
                <a:cubicBezTo>
                  <a:pt x="484" y="146"/>
                  <a:pt x="484" y="146"/>
                  <a:pt x="484" y="145"/>
                </a:cubicBezTo>
                <a:close/>
                <a:moveTo>
                  <a:pt x="506" y="138"/>
                </a:moveTo>
                <a:cubicBezTo>
                  <a:pt x="507" y="139"/>
                  <a:pt x="508" y="141"/>
                  <a:pt x="510" y="142"/>
                </a:cubicBezTo>
                <a:cubicBezTo>
                  <a:pt x="509" y="140"/>
                  <a:pt x="507" y="139"/>
                  <a:pt x="506" y="138"/>
                </a:cubicBezTo>
                <a:cubicBezTo>
                  <a:pt x="505" y="138"/>
                  <a:pt x="504" y="137"/>
                  <a:pt x="504" y="137"/>
                </a:cubicBezTo>
                <a:cubicBezTo>
                  <a:pt x="504" y="137"/>
                  <a:pt x="505" y="138"/>
                  <a:pt x="506" y="138"/>
                </a:cubicBezTo>
                <a:close/>
                <a:moveTo>
                  <a:pt x="498" y="132"/>
                </a:moveTo>
                <a:cubicBezTo>
                  <a:pt x="501" y="133"/>
                  <a:pt x="503" y="135"/>
                  <a:pt x="506" y="136"/>
                </a:cubicBezTo>
                <a:cubicBezTo>
                  <a:pt x="502" y="134"/>
                  <a:pt x="502" y="134"/>
                  <a:pt x="502" y="134"/>
                </a:cubicBezTo>
                <a:cubicBezTo>
                  <a:pt x="504" y="134"/>
                  <a:pt x="505" y="135"/>
                  <a:pt x="506" y="135"/>
                </a:cubicBezTo>
                <a:cubicBezTo>
                  <a:pt x="502" y="132"/>
                  <a:pt x="497" y="129"/>
                  <a:pt x="498" y="132"/>
                </a:cubicBezTo>
                <a:close/>
                <a:moveTo>
                  <a:pt x="508" y="133"/>
                </a:moveTo>
                <a:cubicBezTo>
                  <a:pt x="504" y="132"/>
                  <a:pt x="504" y="132"/>
                  <a:pt x="504" y="132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8" y="136"/>
                  <a:pt x="508" y="136"/>
                  <a:pt x="508" y="136"/>
                </a:cubicBezTo>
                <a:cubicBezTo>
                  <a:pt x="504" y="133"/>
                  <a:pt x="504" y="133"/>
                  <a:pt x="504" y="133"/>
                </a:cubicBezTo>
                <a:lnTo>
                  <a:pt x="508" y="133"/>
                </a:lnTo>
                <a:close/>
                <a:moveTo>
                  <a:pt x="539" y="127"/>
                </a:moveTo>
                <a:cubicBezTo>
                  <a:pt x="542" y="128"/>
                  <a:pt x="544" y="129"/>
                  <a:pt x="538" y="128"/>
                </a:cubicBezTo>
                <a:cubicBezTo>
                  <a:pt x="536" y="126"/>
                  <a:pt x="536" y="126"/>
                  <a:pt x="536" y="126"/>
                </a:cubicBezTo>
                <a:cubicBezTo>
                  <a:pt x="536" y="126"/>
                  <a:pt x="532" y="126"/>
                  <a:pt x="534" y="127"/>
                </a:cubicBezTo>
                <a:cubicBezTo>
                  <a:pt x="517" y="121"/>
                  <a:pt x="536" y="128"/>
                  <a:pt x="528" y="123"/>
                </a:cubicBezTo>
                <a:cubicBezTo>
                  <a:pt x="530" y="126"/>
                  <a:pt x="520" y="122"/>
                  <a:pt x="514" y="120"/>
                </a:cubicBezTo>
                <a:cubicBezTo>
                  <a:pt x="518" y="121"/>
                  <a:pt x="518" y="120"/>
                  <a:pt x="520" y="120"/>
                </a:cubicBezTo>
                <a:cubicBezTo>
                  <a:pt x="521" y="120"/>
                  <a:pt x="522" y="120"/>
                  <a:pt x="524" y="121"/>
                </a:cubicBezTo>
                <a:cubicBezTo>
                  <a:pt x="525" y="121"/>
                  <a:pt x="526" y="121"/>
                  <a:pt x="528" y="122"/>
                </a:cubicBezTo>
                <a:cubicBezTo>
                  <a:pt x="529" y="122"/>
                  <a:pt x="531" y="123"/>
                  <a:pt x="534" y="124"/>
                </a:cubicBezTo>
                <a:cubicBezTo>
                  <a:pt x="532" y="124"/>
                  <a:pt x="536" y="125"/>
                  <a:pt x="539" y="127"/>
                </a:cubicBezTo>
                <a:close/>
                <a:moveTo>
                  <a:pt x="520" y="108"/>
                </a:moveTo>
                <a:cubicBezTo>
                  <a:pt x="520" y="106"/>
                  <a:pt x="520" y="106"/>
                  <a:pt x="520" y="106"/>
                </a:cubicBezTo>
                <a:cubicBezTo>
                  <a:pt x="521" y="108"/>
                  <a:pt x="521" y="108"/>
                  <a:pt x="521" y="108"/>
                </a:cubicBezTo>
                <a:lnTo>
                  <a:pt x="520" y="108"/>
                </a:lnTo>
                <a:close/>
                <a:moveTo>
                  <a:pt x="488" y="61"/>
                </a:moveTo>
                <a:cubicBezTo>
                  <a:pt x="483" y="63"/>
                  <a:pt x="489" y="64"/>
                  <a:pt x="492" y="62"/>
                </a:cubicBezTo>
                <a:cubicBezTo>
                  <a:pt x="490" y="63"/>
                  <a:pt x="489" y="61"/>
                  <a:pt x="488" y="61"/>
                </a:cubicBezTo>
                <a:close/>
                <a:moveTo>
                  <a:pt x="480" y="41"/>
                </a:moveTo>
                <a:cubicBezTo>
                  <a:pt x="481" y="42"/>
                  <a:pt x="476" y="46"/>
                  <a:pt x="482" y="44"/>
                </a:cubicBezTo>
                <a:cubicBezTo>
                  <a:pt x="483" y="41"/>
                  <a:pt x="483" y="41"/>
                  <a:pt x="483" y="41"/>
                </a:cubicBezTo>
                <a:cubicBezTo>
                  <a:pt x="481" y="41"/>
                  <a:pt x="483" y="40"/>
                  <a:pt x="480" y="41"/>
                </a:cubicBezTo>
                <a:close/>
                <a:moveTo>
                  <a:pt x="472" y="28"/>
                </a:moveTo>
                <a:cubicBezTo>
                  <a:pt x="478" y="25"/>
                  <a:pt x="478" y="25"/>
                  <a:pt x="478" y="25"/>
                </a:cubicBezTo>
                <a:cubicBezTo>
                  <a:pt x="477" y="26"/>
                  <a:pt x="477" y="26"/>
                  <a:pt x="477" y="26"/>
                </a:cubicBezTo>
                <a:lnTo>
                  <a:pt x="472" y="28"/>
                </a:lnTo>
                <a:close/>
                <a:moveTo>
                  <a:pt x="466" y="33"/>
                </a:moveTo>
                <a:cubicBezTo>
                  <a:pt x="466" y="33"/>
                  <a:pt x="466" y="31"/>
                  <a:pt x="469" y="30"/>
                </a:cubicBezTo>
                <a:lnTo>
                  <a:pt x="466" y="33"/>
                </a:lnTo>
                <a:close/>
                <a:moveTo>
                  <a:pt x="465" y="16"/>
                </a:moveTo>
                <a:cubicBezTo>
                  <a:pt x="459" y="19"/>
                  <a:pt x="459" y="19"/>
                  <a:pt x="459" y="19"/>
                </a:cubicBezTo>
                <a:cubicBezTo>
                  <a:pt x="459" y="19"/>
                  <a:pt x="459" y="19"/>
                  <a:pt x="459" y="19"/>
                </a:cubicBezTo>
                <a:lnTo>
                  <a:pt x="465" y="16"/>
                </a:lnTo>
                <a:close/>
                <a:moveTo>
                  <a:pt x="469" y="16"/>
                </a:moveTo>
                <a:cubicBezTo>
                  <a:pt x="468" y="17"/>
                  <a:pt x="467" y="17"/>
                  <a:pt x="466" y="18"/>
                </a:cubicBezTo>
                <a:cubicBezTo>
                  <a:pt x="464" y="19"/>
                  <a:pt x="464" y="20"/>
                  <a:pt x="466" y="20"/>
                </a:cubicBezTo>
                <a:cubicBezTo>
                  <a:pt x="469" y="19"/>
                  <a:pt x="467" y="19"/>
                  <a:pt x="467" y="18"/>
                </a:cubicBezTo>
                <a:cubicBezTo>
                  <a:pt x="468" y="18"/>
                  <a:pt x="470" y="18"/>
                  <a:pt x="469" y="20"/>
                </a:cubicBezTo>
                <a:cubicBezTo>
                  <a:pt x="464" y="21"/>
                  <a:pt x="464" y="21"/>
                  <a:pt x="460" y="23"/>
                </a:cubicBezTo>
                <a:cubicBezTo>
                  <a:pt x="456" y="21"/>
                  <a:pt x="462" y="19"/>
                  <a:pt x="466" y="18"/>
                </a:cubicBezTo>
                <a:cubicBezTo>
                  <a:pt x="466" y="17"/>
                  <a:pt x="468" y="17"/>
                  <a:pt x="469" y="16"/>
                </a:cubicBezTo>
                <a:close/>
                <a:moveTo>
                  <a:pt x="474" y="23"/>
                </a:moveTo>
                <a:cubicBezTo>
                  <a:pt x="473" y="23"/>
                  <a:pt x="472" y="23"/>
                  <a:pt x="471" y="24"/>
                </a:cubicBezTo>
                <a:cubicBezTo>
                  <a:pt x="469" y="23"/>
                  <a:pt x="467" y="22"/>
                  <a:pt x="463" y="25"/>
                </a:cubicBezTo>
                <a:cubicBezTo>
                  <a:pt x="464" y="26"/>
                  <a:pt x="464" y="26"/>
                  <a:pt x="464" y="26"/>
                </a:cubicBezTo>
                <a:cubicBezTo>
                  <a:pt x="464" y="26"/>
                  <a:pt x="464" y="26"/>
                  <a:pt x="465" y="25"/>
                </a:cubicBezTo>
                <a:cubicBezTo>
                  <a:pt x="468" y="25"/>
                  <a:pt x="465" y="27"/>
                  <a:pt x="464" y="28"/>
                </a:cubicBezTo>
                <a:cubicBezTo>
                  <a:pt x="466" y="27"/>
                  <a:pt x="468" y="25"/>
                  <a:pt x="471" y="24"/>
                </a:cubicBezTo>
                <a:cubicBezTo>
                  <a:pt x="472" y="24"/>
                  <a:pt x="472" y="24"/>
                  <a:pt x="473" y="24"/>
                </a:cubicBezTo>
                <a:cubicBezTo>
                  <a:pt x="473" y="25"/>
                  <a:pt x="472" y="25"/>
                  <a:pt x="474" y="25"/>
                </a:cubicBezTo>
                <a:cubicBezTo>
                  <a:pt x="475" y="24"/>
                  <a:pt x="475" y="24"/>
                  <a:pt x="475" y="24"/>
                </a:cubicBezTo>
                <a:cubicBezTo>
                  <a:pt x="474" y="24"/>
                  <a:pt x="474" y="24"/>
                  <a:pt x="473" y="24"/>
                </a:cubicBezTo>
                <a:cubicBezTo>
                  <a:pt x="474" y="24"/>
                  <a:pt x="474" y="23"/>
                  <a:pt x="474" y="23"/>
                </a:cubicBezTo>
                <a:close/>
                <a:moveTo>
                  <a:pt x="472" y="13"/>
                </a:moveTo>
                <a:cubicBezTo>
                  <a:pt x="473" y="13"/>
                  <a:pt x="475" y="13"/>
                  <a:pt x="476" y="12"/>
                </a:cubicBezTo>
                <a:cubicBezTo>
                  <a:pt x="477" y="11"/>
                  <a:pt x="477" y="11"/>
                  <a:pt x="477" y="11"/>
                </a:cubicBezTo>
                <a:cubicBezTo>
                  <a:pt x="474" y="10"/>
                  <a:pt x="472" y="12"/>
                  <a:pt x="472" y="13"/>
                </a:cubicBezTo>
                <a:close/>
                <a:moveTo>
                  <a:pt x="489" y="54"/>
                </a:moveTo>
                <a:cubicBezTo>
                  <a:pt x="489" y="54"/>
                  <a:pt x="490" y="56"/>
                  <a:pt x="487" y="58"/>
                </a:cubicBezTo>
                <a:cubicBezTo>
                  <a:pt x="492" y="56"/>
                  <a:pt x="492" y="56"/>
                  <a:pt x="492" y="56"/>
                </a:cubicBezTo>
                <a:cubicBezTo>
                  <a:pt x="491" y="55"/>
                  <a:pt x="494" y="53"/>
                  <a:pt x="496" y="53"/>
                </a:cubicBezTo>
                <a:cubicBezTo>
                  <a:pt x="492" y="53"/>
                  <a:pt x="494" y="51"/>
                  <a:pt x="489" y="54"/>
                </a:cubicBezTo>
                <a:close/>
                <a:moveTo>
                  <a:pt x="518" y="105"/>
                </a:moveTo>
                <a:cubicBezTo>
                  <a:pt x="520" y="104"/>
                  <a:pt x="514" y="102"/>
                  <a:pt x="521" y="101"/>
                </a:cubicBezTo>
                <a:cubicBezTo>
                  <a:pt x="512" y="101"/>
                  <a:pt x="516" y="104"/>
                  <a:pt x="518" y="105"/>
                </a:cubicBezTo>
                <a:close/>
                <a:moveTo>
                  <a:pt x="528" y="105"/>
                </a:moveTo>
                <a:cubicBezTo>
                  <a:pt x="528" y="106"/>
                  <a:pt x="528" y="106"/>
                  <a:pt x="528" y="106"/>
                </a:cubicBezTo>
                <a:cubicBezTo>
                  <a:pt x="527" y="107"/>
                  <a:pt x="520" y="107"/>
                  <a:pt x="524" y="108"/>
                </a:cubicBezTo>
                <a:cubicBezTo>
                  <a:pt x="526" y="108"/>
                  <a:pt x="523" y="107"/>
                  <a:pt x="525" y="107"/>
                </a:cubicBezTo>
                <a:cubicBezTo>
                  <a:pt x="529" y="107"/>
                  <a:pt x="528" y="107"/>
                  <a:pt x="528" y="106"/>
                </a:cubicBezTo>
                <a:cubicBezTo>
                  <a:pt x="528" y="106"/>
                  <a:pt x="528" y="106"/>
                  <a:pt x="528" y="105"/>
                </a:cubicBezTo>
                <a:close/>
                <a:moveTo>
                  <a:pt x="513" y="71"/>
                </a:moveTo>
                <a:cubicBezTo>
                  <a:pt x="514" y="72"/>
                  <a:pt x="514" y="72"/>
                  <a:pt x="514" y="72"/>
                </a:cubicBezTo>
                <a:cubicBezTo>
                  <a:pt x="510" y="75"/>
                  <a:pt x="510" y="75"/>
                  <a:pt x="510" y="75"/>
                </a:cubicBezTo>
                <a:lnTo>
                  <a:pt x="513" y="71"/>
                </a:lnTo>
                <a:close/>
                <a:moveTo>
                  <a:pt x="511" y="55"/>
                </a:moveTo>
                <a:cubicBezTo>
                  <a:pt x="511" y="56"/>
                  <a:pt x="511" y="56"/>
                  <a:pt x="511" y="56"/>
                </a:cubicBezTo>
                <a:cubicBezTo>
                  <a:pt x="510" y="56"/>
                  <a:pt x="510" y="56"/>
                  <a:pt x="510" y="56"/>
                </a:cubicBezTo>
                <a:cubicBezTo>
                  <a:pt x="509" y="57"/>
                  <a:pt x="507" y="57"/>
                  <a:pt x="506" y="58"/>
                </a:cubicBezTo>
                <a:cubicBezTo>
                  <a:pt x="506" y="58"/>
                  <a:pt x="506" y="59"/>
                  <a:pt x="506" y="59"/>
                </a:cubicBezTo>
                <a:cubicBezTo>
                  <a:pt x="506" y="59"/>
                  <a:pt x="506" y="58"/>
                  <a:pt x="506" y="58"/>
                </a:cubicBezTo>
                <a:cubicBezTo>
                  <a:pt x="506" y="57"/>
                  <a:pt x="505" y="56"/>
                  <a:pt x="509" y="54"/>
                </a:cubicBezTo>
                <a:cubicBezTo>
                  <a:pt x="507" y="55"/>
                  <a:pt x="508" y="57"/>
                  <a:pt x="511" y="56"/>
                </a:cubicBezTo>
                <a:lnTo>
                  <a:pt x="511" y="55"/>
                </a:lnTo>
                <a:close/>
                <a:moveTo>
                  <a:pt x="501" y="25"/>
                </a:moveTo>
                <a:cubicBezTo>
                  <a:pt x="500" y="26"/>
                  <a:pt x="499" y="26"/>
                  <a:pt x="502" y="26"/>
                </a:cubicBezTo>
                <a:cubicBezTo>
                  <a:pt x="503" y="25"/>
                  <a:pt x="502" y="24"/>
                  <a:pt x="501" y="25"/>
                </a:cubicBezTo>
                <a:close/>
                <a:moveTo>
                  <a:pt x="519" y="60"/>
                </a:moveTo>
                <a:cubicBezTo>
                  <a:pt x="516" y="61"/>
                  <a:pt x="518" y="62"/>
                  <a:pt x="514" y="63"/>
                </a:cubicBezTo>
                <a:cubicBezTo>
                  <a:pt x="513" y="63"/>
                  <a:pt x="513" y="63"/>
                  <a:pt x="513" y="63"/>
                </a:cubicBezTo>
                <a:cubicBezTo>
                  <a:pt x="515" y="63"/>
                  <a:pt x="507" y="67"/>
                  <a:pt x="512" y="66"/>
                </a:cubicBezTo>
                <a:cubicBezTo>
                  <a:pt x="511" y="66"/>
                  <a:pt x="511" y="66"/>
                  <a:pt x="511" y="66"/>
                </a:cubicBezTo>
                <a:cubicBezTo>
                  <a:pt x="513" y="66"/>
                  <a:pt x="515" y="62"/>
                  <a:pt x="518" y="62"/>
                </a:cubicBezTo>
                <a:cubicBezTo>
                  <a:pt x="519" y="63"/>
                  <a:pt x="521" y="60"/>
                  <a:pt x="519" y="60"/>
                </a:cubicBezTo>
                <a:close/>
                <a:moveTo>
                  <a:pt x="507" y="19"/>
                </a:moveTo>
                <a:cubicBezTo>
                  <a:pt x="507" y="21"/>
                  <a:pt x="500" y="23"/>
                  <a:pt x="504" y="24"/>
                </a:cubicBezTo>
                <a:cubicBezTo>
                  <a:pt x="504" y="22"/>
                  <a:pt x="511" y="19"/>
                  <a:pt x="507" y="19"/>
                </a:cubicBezTo>
                <a:close/>
                <a:moveTo>
                  <a:pt x="524" y="45"/>
                </a:moveTo>
                <a:cubicBezTo>
                  <a:pt x="525" y="45"/>
                  <a:pt x="525" y="45"/>
                  <a:pt x="525" y="45"/>
                </a:cubicBezTo>
                <a:cubicBezTo>
                  <a:pt x="524" y="47"/>
                  <a:pt x="524" y="47"/>
                  <a:pt x="524" y="47"/>
                </a:cubicBezTo>
                <a:cubicBezTo>
                  <a:pt x="523" y="47"/>
                  <a:pt x="523" y="47"/>
                  <a:pt x="523" y="47"/>
                </a:cubicBezTo>
                <a:lnTo>
                  <a:pt x="524" y="45"/>
                </a:lnTo>
                <a:close/>
                <a:moveTo>
                  <a:pt x="467" y="35"/>
                </a:moveTo>
                <a:cubicBezTo>
                  <a:pt x="466" y="35"/>
                  <a:pt x="466" y="36"/>
                  <a:pt x="467" y="36"/>
                </a:cubicBezTo>
                <a:cubicBezTo>
                  <a:pt x="467" y="36"/>
                  <a:pt x="467" y="35"/>
                  <a:pt x="467" y="35"/>
                </a:cubicBezTo>
                <a:close/>
                <a:moveTo>
                  <a:pt x="501" y="109"/>
                </a:moveTo>
                <a:cubicBezTo>
                  <a:pt x="500" y="108"/>
                  <a:pt x="499" y="108"/>
                  <a:pt x="498" y="108"/>
                </a:cubicBezTo>
                <a:cubicBezTo>
                  <a:pt x="499" y="108"/>
                  <a:pt x="500" y="108"/>
                  <a:pt x="501" y="109"/>
                </a:cubicBezTo>
                <a:close/>
                <a:moveTo>
                  <a:pt x="496" y="109"/>
                </a:moveTo>
                <a:cubicBezTo>
                  <a:pt x="496" y="109"/>
                  <a:pt x="496" y="109"/>
                  <a:pt x="496" y="109"/>
                </a:cubicBezTo>
                <a:cubicBezTo>
                  <a:pt x="496" y="109"/>
                  <a:pt x="496" y="109"/>
                  <a:pt x="496" y="109"/>
                </a:cubicBezTo>
                <a:close/>
                <a:moveTo>
                  <a:pt x="429" y="155"/>
                </a:moveTo>
                <a:cubicBezTo>
                  <a:pt x="428" y="155"/>
                  <a:pt x="425" y="152"/>
                  <a:pt x="428" y="156"/>
                </a:cubicBezTo>
                <a:cubicBezTo>
                  <a:pt x="429" y="158"/>
                  <a:pt x="428" y="155"/>
                  <a:pt x="429" y="155"/>
                </a:cubicBezTo>
                <a:close/>
                <a:moveTo>
                  <a:pt x="433" y="159"/>
                </a:moveTo>
                <a:cubicBezTo>
                  <a:pt x="434" y="159"/>
                  <a:pt x="435" y="160"/>
                  <a:pt x="436" y="161"/>
                </a:cubicBezTo>
                <a:cubicBezTo>
                  <a:pt x="434" y="159"/>
                  <a:pt x="434" y="159"/>
                  <a:pt x="433" y="159"/>
                </a:cubicBezTo>
                <a:close/>
                <a:moveTo>
                  <a:pt x="433" y="159"/>
                </a:moveTo>
                <a:cubicBezTo>
                  <a:pt x="432" y="159"/>
                  <a:pt x="432" y="160"/>
                  <a:pt x="431" y="161"/>
                </a:cubicBezTo>
                <a:cubicBezTo>
                  <a:pt x="433" y="162"/>
                  <a:pt x="433" y="160"/>
                  <a:pt x="433" y="159"/>
                </a:cubicBezTo>
                <a:close/>
                <a:moveTo>
                  <a:pt x="442" y="148"/>
                </a:moveTo>
                <a:cubicBezTo>
                  <a:pt x="443" y="150"/>
                  <a:pt x="447" y="151"/>
                  <a:pt x="445" y="155"/>
                </a:cubicBezTo>
                <a:cubicBezTo>
                  <a:pt x="445" y="155"/>
                  <a:pt x="446" y="153"/>
                  <a:pt x="448" y="155"/>
                </a:cubicBezTo>
                <a:cubicBezTo>
                  <a:pt x="445" y="151"/>
                  <a:pt x="444" y="148"/>
                  <a:pt x="442" y="148"/>
                </a:cubicBezTo>
                <a:close/>
                <a:moveTo>
                  <a:pt x="452" y="156"/>
                </a:moveTo>
                <a:cubicBezTo>
                  <a:pt x="452" y="155"/>
                  <a:pt x="452" y="155"/>
                  <a:pt x="453" y="155"/>
                </a:cubicBezTo>
                <a:cubicBezTo>
                  <a:pt x="452" y="155"/>
                  <a:pt x="452" y="155"/>
                  <a:pt x="452" y="156"/>
                </a:cubicBezTo>
                <a:close/>
                <a:moveTo>
                  <a:pt x="453" y="155"/>
                </a:moveTo>
                <a:cubicBezTo>
                  <a:pt x="454" y="155"/>
                  <a:pt x="457" y="160"/>
                  <a:pt x="457" y="157"/>
                </a:cubicBezTo>
                <a:cubicBezTo>
                  <a:pt x="456" y="155"/>
                  <a:pt x="454" y="152"/>
                  <a:pt x="453" y="152"/>
                </a:cubicBezTo>
                <a:cubicBezTo>
                  <a:pt x="454" y="155"/>
                  <a:pt x="453" y="155"/>
                  <a:pt x="453" y="155"/>
                </a:cubicBezTo>
                <a:close/>
                <a:moveTo>
                  <a:pt x="480" y="123"/>
                </a:moveTo>
                <a:cubicBezTo>
                  <a:pt x="479" y="124"/>
                  <a:pt x="479" y="124"/>
                  <a:pt x="479" y="124"/>
                </a:cubicBezTo>
                <a:cubicBezTo>
                  <a:pt x="480" y="125"/>
                  <a:pt x="480" y="125"/>
                  <a:pt x="480" y="125"/>
                </a:cubicBezTo>
                <a:cubicBezTo>
                  <a:pt x="480" y="125"/>
                  <a:pt x="481" y="124"/>
                  <a:pt x="480" y="123"/>
                </a:cubicBezTo>
                <a:close/>
                <a:moveTo>
                  <a:pt x="491" y="134"/>
                </a:moveTo>
                <a:cubicBezTo>
                  <a:pt x="488" y="129"/>
                  <a:pt x="488" y="129"/>
                  <a:pt x="488" y="129"/>
                </a:cubicBezTo>
                <a:cubicBezTo>
                  <a:pt x="487" y="128"/>
                  <a:pt x="490" y="132"/>
                  <a:pt x="489" y="132"/>
                </a:cubicBezTo>
                <a:cubicBezTo>
                  <a:pt x="489" y="133"/>
                  <a:pt x="490" y="134"/>
                  <a:pt x="491" y="134"/>
                </a:cubicBezTo>
                <a:close/>
                <a:moveTo>
                  <a:pt x="504" y="160"/>
                </a:moveTo>
                <a:cubicBezTo>
                  <a:pt x="504" y="160"/>
                  <a:pt x="504" y="160"/>
                  <a:pt x="503" y="160"/>
                </a:cubicBezTo>
                <a:cubicBezTo>
                  <a:pt x="504" y="160"/>
                  <a:pt x="504" y="160"/>
                  <a:pt x="504" y="160"/>
                </a:cubicBezTo>
                <a:close/>
                <a:moveTo>
                  <a:pt x="484" y="120"/>
                </a:moveTo>
                <a:cubicBezTo>
                  <a:pt x="486" y="122"/>
                  <a:pt x="487" y="124"/>
                  <a:pt x="489" y="125"/>
                </a:cubicBezTo>
                <a:cubicBezTo>
                  <a:pt x="490" y="126"/>
                  <a:pt x="486" y="121"/>
                  <a:pt x="484" y="120"/>
                </a:cubicBezTo>
                <a:close/>
                <a:moveTo>
                  <a:pt x="489" y="120"/>
                </a:moveTo>
                <a:cubicBezTo>
                  <a:pt x="488" y="120"/>
                  <a:pt x="487" y="120"/>
                  <a:pt x="486" y="119"/>
                </a:cubicBezTo>
                <a:cubicBezTo>
                  <a:pt x="488" y="121"/>
                  <a:pt x="488" y="121"/>
                  <a:pt x="488" y="121"/>
                </a:cubicBezTo>
                <a:lnTo>
                  <a:pt x="489" y="120"/>
                </a:lnTo>
                <a:close/>
                <a:moveTo>
                  <a:pt x="496" y="122"/>
                </a:moveTo>
                <a:cubicBezTo>
                  <a:pt x="494" y="121"/>
                  <a:pt x="494" y="121"/>
                  <a:pt x="494" y="121"/>
                </a:cubicBezTo>
                <a:cubicBezTo>
                  <a:pt x="495" y="122"/>
                  <a:pt x="495" y="122"/>
                  <a:pt x="495" y="122"/>
                </a:cubicBezTo>
                <a:lnTo>
                  <a:pt x="496" y="122"/>
                </a:lnTo>
                <a:close/>
                <a:moveTo>
                  <a:pt x="501" y="90"/>
                </a:moveTo>
                <a:cubicBezTo>
                  <a:pt x="500" y="90"/>
                  <a:pt x="500" y="86"/>
                  <a:pt x="495" y="89"/>
                </a:cubicBezTo>
                <a:cubicBezTo>
                  <a:pt x="502" y="87"/>
                  <a:pt x="495" y="93"/>
                  <a:pt x="501" y="90"/>
                </a:cubicBezTo>
                <a:close/>
                <a:moveTo>
                  <a:pt x="470" y="41"/>
                </a:moveTo>
                <a:cubicBezTo>
                  <a:pt x="471" y="38"/>
                  <a:pt x="471" y="38"/>
                  <a:pt x="471" y="38"/>
                </a:cubicBezTo>
                <a:cubicBezTo>
                  <a:pt x="470" y="40"/>
                  <a:pt x="467" y="40"/>
                  <a:pt x="470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8"/>
          <p:cNvSpPr>
            <a:spLocks noChangeAspect="1" noEditPoints="1"/>
          </p:cNvSpPr>
          <p:nvPr/>
        </p:nvSpPr>
        <p:spPr bwMode="auto">
          <a:xfrm rot="12579955">
            <a:off x="3257374" y="3293714"/>
            <a:ext cx="746008" cy="172991"/>
          </a:xfrm>
          <a:custGeom>
            <a:avLst/>
            <a:gdLst>
              <a:gd name="T0" fmla="*/ 266 w 578"/>
              <a:gd name="T1" fmla="*/ 80 h 179"/>
              <a:gd name="T2" fmla="*/ 212 w 578"/>
              <a:gd name="T3" fmla="*/ 39 h 179"/>
              <a:gd name="T4" fmla="*/ 51 w 578"/>
              <a:gd name="T5" fmla="*/ 101 h 179"/>
              <a:gd name="T6" fmla="*/ 204 w 578"/>
              <a:gd name="T7" fmla="*/ 36 h 179"/>
              <a:gd name="T8" fmla="*/ 277 w 578"/>
              <a:gd name="T9" fmla="*/ 48 h 179"/>
              <a:gd name="T10" fmla="*/ 376 w 578"/>
              <a:gd name="T11" fmla="*/ 58 h 179"/>
              <a:gd name="T12" fmla="*/ 464 w 578"/>
              <a:gd name="T13" fmla="*/ 100 h 179"/>
              <a:gd name="T14" fmla="*/ 386 w 578"/>
              <a:gd name="T15" fmla="*/ 94 h 179"/>
              <a:gd name="T16" fmla="*/ 328 w 578"/>
              <a:gd name="T17" fmla="*/ 96 h 179"/>
              <a:gd name="T18" fmla="*/ 277 w 578"/>
              <a:gd name="T19" fmla="*/ 93 h 179"/>
              <a:gd name="T20" fmla="*/ 244 w 578"/>
              <a:gd name="T21" fmla="*/ 91 h 179"/>
              <a:gd name="T22" fmla="*/ 156 w 578"/>
              <a:gd name="T23" fmla="*/ 81 h 179"/>
              <a:gd name="T24" fmla="*/ 73 w 578"/>
              <a:gd name="T25" fmla="*/ 90 h 179"/>
              <a:gd name="T26" fmla="*/ 22 w 578"/>
              <a:gd name="T27" fmla="*/ 121 h 179"/>
              <a:gd name="T28" fmla="*/ 17 w 578"/>
              <a:gd name="T29" fmla="*/ 76 h 179"/>
              <a:gd name="T30" fmla="*/ 90 w 578"/>
              <a:gd name="T31" fmla="*/ 45 h 179"/>
              <a:gd name="T32" fmla="*/ 179 w 578"/>
              <a:gd name="T33" fmla="*/ 79 h 179"/>
              <a:gd name="T34" fmla="*/ 170 w 578"/>
              <a:gd name="T35" fmla="*/ 56 h 179"/>
              <a:gd name="T36" fmla="*/ 303 w 578"/>
              <a:gd name="T37" fmla="*/ 55 h 179"/>
              <a:gd name="T38" fmla="*/ 404 w 578"/>
              <a:gd name="T39" fmla="*/ 83 h 179"/>
              <a:gd name="T40" fmla="*/ 324 w 578"/>
              <a:gd name="T41" fmla="*/ 82 h 179"/>
              <a:gd name="T42" fmla="*/ 219 w 578"/>
              <a:gd name="T43" fmla="*/ 71 h 179"/>
              <a:gd name="T44" fmla="*/ 25 w 578"/>
              <a:gd name="T45" fmla="*/ 95 h 179"/>
              <a:gd name="T46" fmla="*/ 39 w 578"/>
              <a:gd name="T47" fmla="*/ 89 h 179"/>
              <a:gd name="T48" fmla="*/ 150 w 578"/>
              <a:gd name="T49" fmla="*/ 60 h 179"/>
              <a:gd name="T50" fmla="*/ 141 w 578"/>
              <a:gd name="T51" fmla="*/ 60 h 179"/>
              <a:gd name="T52" fmla="*/ 230 w 578"/>
              <a:gd name="T53" fmla="*/ 93 h 179"/>
              <a:gd name="T54" fmla="*/ 424 w 578"/>
              <a:gd name="T55" fmla="*/ 89 h 179"/>
              <a:gd name="T56" fmla="*/ 323 w 578"/>
              <a:gd name="T57" fmla="*/ 100 h 179"/>
              <a:gd name="T58" fmla="*/ 427 w 578"/>
              <a:gd name="T59" fmla="*/ 177 h 179"/>
              <a:gd name="T60" fmla="*/ 500 w 578"/>
              <a:gd name="T61" fmla="*/ 119 h 179"/>
              <a:gd name="T62" fmla="*/ 523 w 578"/>
              <a:gd name="T63" fmla="*/ 124 h 179"/>
              <a:gd name="T64" fmla="*/ 520 w 578"/>
              <a:gd name="T65" fmla="*/ 39 h 179"/>
              <a:gd name="T66" fmla="*/ 534 w 578"/>
              <a:gd name="T67" fmla="*/ 76 h 179"/>
              <a:gd name="T68" fmla="*/ 573 w 578"/>
              <a:gd name="T69" fmla="*/ 123 h 179"/>
              <a:gd name="T70" fmla="*/ 549 w 578"/>
              <a:gd name="T71" fmla="*/ 152 h 179"/>
              <a:gd name="T72" fmla="*/ 461 w 578"/>
              <a:gd name="T73" fmla="*/ 162 h 179"/>
              <a:gd name="T74" fmla="*/ 439 w 578"/>
              <a:gd name="T75" fmla="*/ 166 h 179"/>
              <a:gd name="T76" fmla="*/ 477 w 578"/>
              <a:gd name="T77" fmla="*/ 147 h 179"/>
              <a:gd name="T78" fmla="*/ 493 w 578"/>
              <a:gd name="T79" fmla="*/ 129 h 179"/>
              <a:gd name="T80" fmla="*/ 500 w 578"/>
              <a:gd name="T81" fmla="*/ 119 h 179"/>
              <a:gd name="T82" fmla="*/ 509 w 578"/>
              <a:gd name="T83" fmla="*/ 117 h 179"/>
              <a:gd name="T84" fmla="*/ 496 w 578"/>
              <a:gd name="T85" fmla="*/ 105 h 179"/>
              <a:gd name="T86" fmla="*/ 487 w 578"/>
              <a:gd name="T87" fmla="*/ 74 h 179"/>
              <a:gd name="T88" fmla="*/ 469 w 578"/>
              <a:gd name="T89" fmla="*/ 36 h 179"/>
              <a:gd name="T90" fmla="*/ 440 w 578"/>
              <a:gd name="T91" fmla="*/ 8 h 179"/>
              <a:gd name="T92" fmla="*/ 500 w 578"/>
              <a:gd name="T93" fmla="*/ 9 h 179"/>
              <a:gd name="T94" fmla="*/ 552 w 578"/>
              <a:gd name="T95" fmla="*/ 103 h 179"/>
              <a:gd name="T96" fmla="*/ 540 w 578"/>
              <a:gd name="T97" fmla="*/ 98 h 179"/>
              <a:gd name="T98" fmla="*/ 521 w 578"/>
              <a:gd name="T99" fmla="*/ 78 h 179"/>
              <a:gd name="T100" fmla="*/ 513 w 578"/>
              <a:gd name="T101" fmla="*/ 155 h 179"/>
              <a:gd name="T102" fmla="*/ 486 w 578"/>
              <a:gd name="T103" fmla="*/ 154 h 179"/>
              <a:gd name="T104" fmla="*/ 504 w 578"/>
              <a:gd name="T105" fmla="*/ 133 h 179"/>
              <a:gd name="T106" fmla="*/ 520 w 578"/>
              <a:gd name="T107" fmla="*/ 108 h 179"/>
              <a:gd name="T108" fmla="*/ 469 w 578"/>
              <a:gd name="T109" fmla="*/ 16 h 179"/>
              <a:gd name="T110" fmla="*/ 474 w 578"/>
              <a:gd name="T111" fmla="*/ 23 h 179"/>
              <a:gd name="T112" fmla="*/ 513 w 578"/>
              <a:gd name="T113" fmla="*/ 71 h 179"/>
              <a:gd name="T114" fmla="*/ 512 w 578"/>
              <a:gd name="T115" fmla="*/ 66 h 179"/>
              <a:gd name="T116" fmla="*/ 496 w 578"/>
              <a:gd name="T117" fmla="*/ 109 h 179"/>
              <a:gd name="T118" fmla="*/ 457 w 578"/>
              <a:gd name="T119" fmla="*/ 157 h 179"/>
              <a:gd name="T120" fmla="*/ 488 w 578"/>
              <a:gd name="T121" fmla="*/ 121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8" h="179">
                <a:moveTo>
                  <a:pt x="484" y="109"/>
                </a:moveTo>
                <a:cubicBezTo>
                  <a:pt x="484" y="110"/>
                  <a:pt x="484" y="110"/>
                  <a:pt x="484" y="110"/>
                </a:cubicBezTo>
                <a:cubicBezTo>
                  <a:pt x="483" y="110"/>
                  <a:pt x="483" y="110"/>
                  <a:pt x="484" y="109"/>
                </a:cubicBezTo>
                <a:close/>
                <a:moveTo>
                  <a:pt x="484" y="110"/>
                </a:moveTo>
                <a:cubicBezTo>
                  <a:pt x="486" y="114"/>
                  <a:pt x="491" y="116"/>
                  <a:pt x="494" y="118"/>
                </a:cubicBezTo>
                <a:cubicBezTo>
                  <a:pt x="496" y="111"/>
                  <a:pt x="487" y="111"/>
                  <a:pt x="484" y="110"/>
                </a:cubicBezTo>
                <a:close/>
                <a:moveTo>
                  <a:pt x="491" y="102"/>
                </a:moveTo>
                <a:cubicBezTo>
                  <a:pt x="488" y="99"/>
                  <a:pt x="488" y="99"/>
                  <a:pt x="488" y="99"/>
                </a:cubicBezTo>
                <a:cubicBezTo>
                  <a:pt x="489" y="100"/>
                  <a:pt x="488" y="103"/>
                  <a:pt x="491" y="102"/>
                </a:cubicBezTo>
                <a:close/>
                <a:moveTo>
                  <a:pt x="484" y="104"/>
                </a:moveTo>
                <a:cubicBezTo>
                  <a:pt x="485" y="108"/>
                  <a:pt x="485" y="108"/>
                  <a:pt x="485" y="108"/>
                </a:cubicBezTo>
                <a:cubicBezTo>
                  <a:pt x="486" y="105"/>
                  <a:pt x="486" y="105"/>
                  <a:pt x="486" y="105"/>
                </a:cubicBezTo>
                <a:lnTo>
                  <a:pt x="484" y="104"/>
                </a:lnTo>
                <a:close/>
                <a:moveTo>
                  <a:pt x="277" y="97"/>
                </a:moveTo>
                <a:cubicBezTo>
                  <a:pt x="277" y="96"/>
                  <a:pt x="277" y="94"/>
                  <a:pt x="277" y="93"/>
                </a:cubicBezTo>
                <a:lnTo>
                  <a:pt x="277" y="97"/>
                </a:lnTo>
                <a:close/>
                <a:moveTo>
                  <a:pt x="266" y="80"/>
                </a:moveTo>
                <a:cubicBezTo>
                  <a:pt x="267" y="80"/>
                  <a:pt x="267" y="81"/>
                  <a:pt x="268" y="81"/>
                </a:cubicBezTo>
                <a:cubicBezTo>
                  <a:pt x="267" y="80"/>
                  <a:pt x="267" y="80"/>
                  <a:pt x="266" y="80"/>
                </a:cubicBezTo>
                <a:close/>
                <a:moveTo>
                  <a:pt x="284" y="93"/>
                </a:moveTo>
                <a:cubicBezTo>
                  <a:pt x="286" y="93"/>
                  <a:pt x="286" y="93"/>
                  <a:pt x="286" y="93"/>
                </a:cubicBezTo>
                <a:cubicBezTo>
                  <a:pt x="285" y="93"/>
                  <a:pt x="284" y="93"/>
                  <a:pt x="284" y="93"/>
                </a:cubicBezTo>
                <a:close/>
                <a:moveTo>
                  <a:pt x="394" y="100"/>
                </a:moveTo>
                <a:cubicBezTo>
                  <a:pt x="393" y="99"/>
                  <a:pt x="391" y="97"/>
                  <a:pt x="390" y="95"/>
                </a:cubicBezTo>
                <a:cubicBezTo>
                  <a:pt x="391" y="97"/>
                  <a:pt x="390" y="101"/>
                  <a:pt x="394" y="100"/>
                </a:cubicBezTo>
                <a:close/>
                <a:moveTo>
                  <a:pt x="225" y="44"/>
                </a:moveTo>
                <a:cubicBezTo>
                  <a:pt x="225" y="42"/>
                  <a:pt x="225" y="42"/>
                  <a:pt x="225" y="42"/>
                </a:cubicBezTo>
                <a:cubicBezTo>
                  <a:pt x="224" y="42"/>
                  <a:pt x="224" y="43"/>
                  <a:pt x="225" y="44"/>
                </a:cubicBezTo>
                <a:close/>
                <a:moveTo>
                  <a:pt x="267" y="49"/>
                </a:moveTo>
                <a:cubicBezTo>
                  <a:pt x="267" y="49"/>
                  <a:pt x="267" y="49"/>
                  <a:pt x="267" y="49"/>
                </a:cubicBezTo>
                <a:cubicBezTo>
                  <a:pt x="267" y="48"/>
                  <a:pt x="268" y="48"/>
                  <a:pt x="268" y="46"/>
                </a:cubicBezTo>
                <a:lnTo>
                  <a:pt x="267" y="49"/>
                </a:lnTo>
                <a:close/>
                <a:moveTo>
                  <a:pt x="294" y="90"/>
                </a:moveTo>
                <a:cubicBezTo>
                  <a:pt x="293" y="89"/>
                  <a:pt x="293" y="89"/>
                  <a:pt x="293" y="89"/>
                </a:cubicBezTo>
                <a:cubicBezTo>
                  <a:pt x="292" y="89"/>
                  <a:pt x="292" y="89"/>
                  <a:pt x="292" y="89"/>
                </a:cubicBezTo>
                <a:cubicBezTo>
                  <a:pt x="293" y="90"/>
                  <a:pt x="293" y="90"/>
                  <a:pt x="294" y="90"/>
                </a:cubicBezTo>
                <a:close/>
                <a:moveTo>
                  <a:pt x="210" y="34"/>
                </a:moveTo>
                <a:cubicBezTo>
                  <a:pt x="210" y="36"/>
                  <a:pt x="211" y="38"/>
                  <a:pt x="212" y="39"/>
                </a:cubicBezTo>
                <a:cubicBezTo>
                  <a:pt x="212" y="37"/>
                  <a:pt x="211" y="35"/>
                  <a:pt x="210" y="34"/>
                </a:cubicBezTo>
                <a:close/>
                <a:moveTo>
                  <a:pt x="266" y="80"/>
                </a:move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lose/>
                <a:moveTo>
                  <a:pt x="279" y="48"/>
                </a:moveTo>
                <a:cubicBezTo>
                  <a:pt x="280" y="49"/>
                  <a:pt x="281" y="49"/>
                  <a:pt x="281" y="49"/>
                </a:cubicBezTo>
                <a:cubicBezTo>
                  <a:pt x="281" y="48"/>
                  <a:pt x="280" y="48"/>
                  <a:pt x="279" y="48"/>
                </a:cubicBezTo>
                <a:close/>
                <a:moveTo>
                  <a:pt x="389" y="93"/>
                </a:moveTo>
                <a:cubicBezTo>
                  <a:pt x="390" y="95"/>
                  <a:pt x="390" y="95"/>
                  <a:pt x="390" y="95"/>
                </a:cubicBezTo>
                <a:cubicBezTo>
                  <a:pt x="390" y="94"/>
                  <a:pt x="390" y="93"/>
                  <a:pt x="389" y="93"/>
                </a:cubicBezTo>
                <a:close/>
                <a:moveTo>
                  <a:pt x="471" y="106"/>
                </a:moveTo>
                <a:cubicBezTo>
                  <a:pt x="471" y="108"/>
                  <a:pt x="470" y="109"/>
                  <a:pt x="472" y="110"/>
                </a:cubicBezTo>
                <a:cubicBezTo>
                  <a:pt x="472" y="108"/>
                  <a:pt x="471" y="107"/>
                  <a:pt x="471" y="106"/>
                </a:cubicBezTo>
                <a:close/>
                <a:moveTo>
                  <a:pt x="5" y="110"/>
                </a:moveTo>
                <a:cubicBezTo>
                  <a:pt x="5" y="110"/>
                  <a:pt x="5" y="110"/>
                  <a:pt x="5" y="110"/>
                </a:cubicBezTo>
                <a:cubicBezTo>
                  <a:pt x="5" y="110"/>
                  <a:pt x="5" y="110"/>
                  <a:pt x="5" y="110"/>
                </a:cubicBezTo>
                <a:close/>
                <a:moveTo>
                  <a:pt x="52" y="103"/>
                </a:moveTo>
                <a:cubicBezTo>
                  <a:pt x="51" y="102"/>
                  <a:pt x="51" y="102"/>
                  <a:pt x="51" y="101"/>
                </a:cubicBezTo>
                <a:cubicBezTo>
                  <a:pt x="51" y="103"/>
                  <a:pt x="51" y="104"/>
                  <a:pt x="52" y="103"/>
                </a:cubicBezTo>
                <a:close/>
                <a:moveTo>
                  <a:pt x="87" y="38"/>
                </a:moveTo>
                <a:cubicBezTo>
                  <a:pt x="96" y="43"/>
                  <a:pt x="96" y="43"/>
                  <a:pt x="96" y="43"/>
                </a:cubicBezTo>
                <a:cubicBezTo>
                  <a:pt x="96" y="41"/>
                  <a:pt x="100" y="39"/>
                  <a:pt x="97" y="37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15" y="31"/>
                  <a:pt x="128" y="52"/>
                  <a:pt x="141" y="38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150" y="43"/>
                  <a:pt x="150" y="43"/>
                  <a:pt x="150" y="43"/>
                </a:cubicBezTo>
                <a:cubicBezTo>
                  <a:pt x="151" y="43"/>
                  <a:pt x="151" y="37"/>
                  <a:pt x="154" y="35"/>
                </a:cubicBezTo>
                <a:cubicBezTo>
                  <a:pt x="153" y="41"/>
                  <a:pt x="159" y="36"/>
                  <a:pt x="160" y="41"/>
                </a:cubicBezTo>
                <a:cubicBezTo>
                  <a:pt x="162" y="38"/>
                  <a:pt x="160" y="37"/>
                  <a:pt x="159" y="35"/>
                </a:cubicBezTo>
                <a:cubicBezTo>
                  <a:pt x="167" y="29"/>
                  <a:pt x="174" y="38"/>
                  <a:pt x="182" y="34"/>
                </a:cubicBezTo>
                <a:cubicBezTo>
                  <a:pt x="174" y="42"/>
                  <a:pt x="174" y="40"/>
                  <a:pt x="168" y="43"/>
                </a:cubicBezTo>
                <a:cubicBezTo>
                  <a:pt x="175" y="46"/>
                  <a:pt x="176" y="40"/>
                  <a:pt x="184" y="42"/>
                </a:cubicBezTo>
                <a:cubicBezTo>
                  <a:pt x="180" y="40"/>
                  <a:pt x="180" y="40"/>
                  <a:pt x="180" y="40"/>
                </a:cubicBezTo>
                <a:cubicBezTo>
                  <a:pt x="184" y="31"/>
                  <a:pt x="192" y="44"/>
                  <a:pt x="193" y="35"/>
                </a:cubicBezTo>
                <a:cubicBezTo>
                  <a:pt x="197" y="36"/>
                  <a:pt x="201" y="45"/>
                  <a:pt x="206" y="44"/>
                </a:cubicBezTo>
                <a:cubicBezTo>
                  <a:pt x="204" y="36"/>
                  <a:pt x="204" y="36"/>
                  <a:pt x="204" y="36"/>
                </a:cubicBezTo>
                <a:cubicBezTo>
                  <a:pt x="209" y="35"/>
                  <a:pt x="209" y="35"/>
                  <a:pt x="209" y="35"/>
                </a:cubicBezTo>
                <a:cubicBezTo>
                  <a:pt x="209" y="41"/>
                  <a:pt x="209" y="41"/>
                  <a:pt x="209" y="41"/>
                </a:cubicBezTo>
                <a:cubicBezTo>
                  <a:pt x="211" y="41"/>
                  <a:pt x="211" y="40"/>
                  <a:pt x="212" y="39"/>
                </a:cubicBezTo>
                <a:cubicBezTo>
                  <a:pt x="215" y="45"/>
                  <a:pt x="220" y="42"/>
                  <a:pt x="224" y="47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5"/>
                  <a:pt x="226" y="45"/>
                  <a:pt x="226" y="46"/>
                </a:cubicBezTo>
                <a:cubicBezTo>
                  <a:pt x="227" y="41"/>
                  <a:pt x="230" y="43"/>
                  <a:pt x="231" y="39"/>
                </a:cubicBezTo>
                <a:cubicBezTo>
                  <a:pt x="229" y="37"/>
                  <a:pt x="226" y="35"/>
                  <a:pt x="226" y="38"/>
                </a:cubicBezTo>
                <a:cubicBezTo>
                  <a:pt x="222" y="32"/>
                  <a:pt x="231" y="35"/>
                  <a:pt x="233" y="35"/>
                </a:cubicBezTo>
                <a:cubicBezTo>
                  <a:pt x="230" y="37"/>
                  <a:pt x="234" y="38"/>
                  <a:pt x="235" y="39"/>
                </a:cubicBezTo>
                <a:cubicBezTo>
                  <a:pt x="236" y="39"/>
                  <a:pt x="235" y="38"/>
                  <a:pt x="235" y="37"/>
                </a:cubicBezTo>
                <a:cubicBezTo>
                  <a:pt x="240" y="34"/>
                  <a:pt x="241" y="48"/>
                  <a:pt x="244" y="39"/>
                </a:cubicBezTo>
                <a:cubicBezTo>
                  <a:pt x="245" y="44"/>
                  <a:pt x="245" y="44"/>
                  <a:pt x="245" y="44"/>
                </a:cubicBezTo>
                <a:cubicBezTo>
                  <a:pt x="249" y="40"/>
                  <a:pt x="249" y="40"/>
                  <a:pt x="249" y="40"/>
                </a:cubicBezTo>
                <a:cubicBezTo>
                  <a:pt x="249" y="50"/>
                  <a:pt x="254" y="41"/>
                  <a:pt x="254" y="51"/>
                </a:cubicBezTo>
                <a:cubicBezTo>
                  <a:pt x="258" y="51"/>
                  <a:pt x="254" y="45"/>
                  <a:pt x="255" y="46"/>
                </a:cubicBezTo>
                <a:cubicBezTo>
                  <a:pt x="259" y="44"/>
                  <a:pt x="266" y="54"/>
                  <a:pt x="267" y="49"/>
                </a:cubicBezTo>
                <a:cubicBezTo>
                  <a:pt x="270" y="53"/>
                  <a:pt x="274" y="51"/>
                  <a:pt x="277" y="53"/>
                </a:cubicBezTo>
                <a:cubicBezTo>
                  <a:pt x="277" y="48"/>
                  <a:pt x="277" y="48"/>
                  <a:pt x="277" y="48"/>
                </a:cubicBezTo>
                <a:cubicBezTo>
                  <a:pt x="279" y="50"/>
                  <a:pt x="280" y="52"/>
                  <a:pt x="282" y="51"/>
                </a:cubicBezTo>
                <a:cubicBezTo>
                  <a:pt x="282" y="51"/>
                  <a:pt x="282" y="50"/>
                  <a:pt x="281" y="49"/>
                </a:cubicBezTo>
                <a:cubicBezTo>
                  <a:pt x="287" y="52"/>
                  <a:pt x="291" y="53"/>
                  <a:pt x="296" y="53"/>
                </a:cubicBezTo>
                <a:cubicBezTo>
                  <a:pt x="296" y="50"/>
                  <a:pt x="296" y="49"/>
                  <a:pt x="293" y="47"/>
                </a:cubicBezTo>
                <a:cubicBezTo>
                  <a:pt x="298" y="43"/>
                  <a:pt x="305" y="54"/>
                  <a:pt x="311" y="53"/>
                </a:cubicBezTo>
                <a:cubicBezTo>
                  <a:pt x="311" y="50"/>
                  <a:pt x="311" y="50"/>
                  <a:pt x="311" y="50"/>
                </a:cubicBezTo>
                <a:cubicBezTo>
                  <a:pt x="314" y="54"/>
                  <a:pt x="314" y="54"/>
                  <a:pt x="314" y="54"/>
                </a:cubicBezTo>
                <a:cubicBezTo>
                  <a:pt x="314" y="53"/>
                  <a:pt x="314" y="51"/>
                  <a:pt x="315" y="50"/>
                </a:cubicBezTo>
                <a:cubicBezTo>
                  <a:pt x="321" y="49"/>
                  <a:pt x="329" y="50"/>
                  <a:pt x="331" y="59"/>
                </a:cubicBezTo>
                <a:cubicBezTo>
                  <a:pt x="330" y="57"/>
                  <a:pt x="335" y="54"/>
                  <a:pt x="331" y="50"/>
                </a:cubicBezTo>
                <a:cubicBezTo>
                  <a:pt x="337" y="57"/>
                  <a:pt x="345" y="56"/>
                  <a:pt x="352" y="59"/>
                </a:cubicBezTo>
                <a:cubicBezTo>
                  <a:pt x="352" y="59"/>
                  <a:pt x="352" y="59"/>
                  <a:pt x="352" y="59"/>
                </a:cubicBezTo>
                <a:cubicBezTo>
                  <a:pt x="355" y="62"/>
                  <a:pt x="355" y="62"/>
                  <a:pt x="355" y="62"/>
                </a:cubicBezTo>
                <a:cubicBezTo>
                  <a:pt x="355" y="61"/>
                  <a:pt x="355" y="61"/>
                  <a:pt x="355" y="61"/>
                </a:cubicBezTo>
                <a:cubicBezTo>
                  <a:pt x="353" y="59"/>
                  <a:pt x="353" y="59"/>
                  <a:pt x="353" y="59"/>
                </a:cubicBezTo>
                <a:cubicBezTo>
                  <a:pt x="356" y="60"/>
                  <a:pt x="359" y="62"/>
                  <a:pt x="360" y="65"/>
                </a:cubicBezTo>
                <a:cubicBezTo>
                  <a:pt x="361" y="63"/>
                  <a:pt x="362" y="60"/>
                  <a:pt x="364" y="58"/>
                </a:cubicBezTo>
                <a:cubicBezTo>
                  <a:pt x="364" y="64"/>
                  <a:pt x="373" y="54"/>
                  <a:pt x="376" y="61"/>
                </a:cubicBezTo>
                <a:cubicBezTo>
                  <a:pt x="377" y="60"/>
                  <a:pt x="375" y="60"/>
                  <a:pt x="376" y="58"/>
                </a:cubicBezTo>
                <a:cubicBezTo>
                  <a:pt x="385" y="60"/>
                  <a:pt x="397" y="69"/>
                  <a:pt x="408" y="67"/>
                </a:cubicBezTo>
                <a:cubicBezTo>
                  <a:pt x="407" y="77"/>
                  <a:pt x="416" y="76"/>
                  <a:pt x="420" y="83"/>
                </a:cubicBezTo>
                <a:cubicBezTo>
                  <a:pt x="423" y="77"/>
                  <a:pt x="418" y="79"/>
                  <a:pt x="417" y="74"/>
                </a:cubicBezTo>
                <a:cubicBezTo>
                  <a:pt x="420" y="76"/>
                  <a:pt x="420" y="66"/>
                  <a:pt x="424" y="72"/>
                </a:cubicBezTo>
                <a:cubicBezTo>
                  <a:pt x="424" y="71"/>
                  <a:pt x="425" y="71"/>
                  <a:pt x="423" y="70"/>
                </a:cubicBezTo>
                <a:cubicBezTo>
                  <a:pt x="427" y="71"/>
                  <a:pt x="421" y="78"/>
                  <a:pt x="426" y="77"/>
                </a:cubicBezTo>
                <a:cubicBezTo>
                  <a:pt x="428" y="73"/>
                  <a:pt x="428" y="73"/>
                  <a:pt x="428" y="73"/>
                </a:cubicBezTo>
                <a:cubicBezTo>
                  <a:pt x="429" y="79"/>
                  <a:pt x="429" y="79"/>
                  <a:pt x="429" y="79"/>
                </a:cubicBezTo>
                <a:cubicBezTo>
                  <a:pt x="440" y="79"/>
                  <a:pt x="447" y="84"/>
                  <a:pt x="457" y="82"/>
                </a:cubicBezTo>
                <a:cubicBezTo>
                  <a:pt x="457" y="83"/>
                  <a:pt x="457" y="85"/>
                  <a:pt x="455" y="86"/>
                </a:cubicBezTo>
                <a:cubicBezTo>
                  <a:pt x="459" y="87"/>
                  <a:pt x="461" y="96"/>
                  <a:pt x="467" y="93"/>
                </a:cubicBezTo>
                <a:cubicBezTo>
                  <a:pt x="467" y="91"/>
                  <a:pt x="467" y="91"/>
                  <a:pt x="467" y="91"/>
                </a:cubicBezTo>
                <a:cubicBezTo>
                  <a:pt x="475" y="89"/>
                  <a:pt x="472" y="98"/>
                  <a:pt x="479" y="103"/>
                </a:cubicBezTo>
                <a:cubicBezTo>
                  <a:pt x="478" y="102"/>
                  <a:pt x="474" y="98"/>
                  <a:pt x="472" y="102"/>
                </a:cubicBezTo>
                <a:cubicBezTo>
                  <a:pt x="472" y="106"/>
                  <a:pt x="476" y="107"/>
                  <a:pt x="478" y="105"/>
                </a:cubicBezTo>
                <a:cubicBezTo>
                  <a:pt x="476" y="110"/>
                  <a:pt x="476" y="110"/>
                  <a:pt x="476" y="110"/>
                </a:cubicBezTo>
                <a:cubicBezTo>
                  <a:pt x="476" y="106"/>
                  <a:pt x="473" y="106"/>
                  <a:pt x="471" y="103"/>
                </a:cubicBezTo>
                <a:cubicBezTo>
                  <a:pt x="471" y="104"/>
                  <a:pt x="471" y="105"/>
                  <a:pt x="471" y="106"/>
                </a:cubicBezTo>
                <a:cubicBezTo>
                  <a:pt x="470" y="104"/>
                  <a:pt x="467" y="103"/>
                  <a:pt x="464" y="100"/>
                </a:cubicBezTo>
                <a:cubicBezTo>
                  <a:pt x="469" y="101"/>
                  <a:pt x="469" y="101"/>
                  <a:pt x="469" y="101"/>
                </a:cubicBezTo>
                <a:cubicBezTo>
                  <a:pt x="469" y="95"/>
                  <a:pt x="462" y="99"/>
                  <a:pt x="461" y="97"/>
                </a:cubicBezTo>
                <a:cubicBezTo>
                  <a:pt x="459" y="102"/>
                  <a:pt x="462" y="102"/>
                  <a:pt x="458" y="105"/>
                </a:cubicBezTo>
                <a:cubicBezTo>
                  <a:pt x="451" y="105"/>
                  <a:pt x="456" y="99"/>
                  <a:pt x="451" y="92"/>
                </a:cubicBezTo>
                <a:cubicBezTo>
                  <a:pt x="452" y="90"/>
                  <a:pt x="452" y="90"/>
                  <a:pt x="452" y="90"/>
                </a:cubicBezTo>
                <a:cubicBezTo>
                  <a:pt x="450" y="89"/>
                  <a:pt x="450" y="83"/>
                  <a:pt x="446" y="86"/>
                </a:cubicBezTo>
                <a:cubicBezTo>
                  <a:pt x="445" y="90"/>
                  <a:pt x="448" y="90"/>
                  <a:pt x="448" y="92"/>
                </a:cubicBezTo>
                <a:cubicBezTo>
                  <a:pt x="447" y="94"/>
                  <a:pt x="446" y="85"/>
                  <a:pt x="443" y="88"/>
                </a:cubicBezTo>
                <a:cubicBezTo>
                  <a:pt x="444" y="94"/>
                  <a:pt x="448" y="97"/>
                  <a:pt x="452" y="98"/>
                </a:cubicBezTo>
                <a:cubicBezTo>
                  <a:pt x="451" y="99"/>
                  <a:pt x="450" y="101"/>
                  <a:pt x="450" y="103"/>
                </a:cubicBezTo>
                <a:cubicBezTo>
                  <a:pt x="441" y="96"/>
                  <a:pt x="431" y="87"/>
                  <a:pt x="420" y="88"/>
                </a:cubicBezTo>
                <a:cubicBezTo>
                  <a:pt x="424" y="96"/>
                  <a:pt x="418" y="87"/>
                  <a:pt x="417" y="95"/>
                </a:cubicBezTo>
                <a:cubicBezTo>
                  <a:pt x="418" y="90"/>
                  <a:pt x="414" y="94"/>
                  <a:pt x="411" y="91"/>
                </a:cubicBezTo>
                <a:cubicBezTo>
                  <a:pt x="409" y="96"/>
                  <a:pt x="416" y="96"/>
                  <a:pt x="413" y="100"/>
                </a:cubicBezTo>
                <a:cubicBezTo>
                  <a:pt x="408" y="97"/>
                  <a:pt x="402" y="86"/>
                  <a:pt x="395" y="86"/>
                </a:cubicBezTo>
                <a:cubicBezTo>
                  <a:pt x="395" y="89"/>
                  <a:pt x="397" y="89"/>
                  <a:pt x="397" y="90"/>
                </a:cubicBezTo>
                <a:cubicBezTo>
                  <a:pt x="392" y="88"/>
                  <a:pt x="388" y="74"/>
                  <a:pt x="383" y="82"/>
                </a:cubicBezTo>
                <a:cubicBezTo>
                  <a:pt x="385" y="86"/>
                  <a:pt x="387" y="89"/>
                  <a:pt x="389" y="93"/>
                </a:cubicBezTo>
                <a:cubicBezTo>
                  <a:pt x="389" y="93"/>
                  <a:pt x="388" y="93"/>
                  <a:pt x="386" y="94"/>
                </a:cubicBezTo>
                <a:cubicBezTo>
                  <a:pt x="387" y="99"/>
                  <a:pt x="387" y="99"/>
                  <a:pt x="387" y="99"/>
                </a:cubicBezTo>
                <a:cubicBezTo>
                  <a:pt x="381" y="99"/>
                  <a:pt x="384" y="89"/>
                  <a:pt x="382" y="84"/>
                </a:cubicBezTo>
                <a:cubicBezTo>
                  <a:pt x="378" y="89"/>
                  <a:pt x="378" y="89"/>
                  <a:pt x="378" y="89"/>
                </a:cubicBezTo>
                <a:cubicBezTo>
                  <a:pt x="371" y="91"/>
                  <a:pt x="365" y="87"/>
                  <a:pt x="362" y="79"/>
                </a:cubicBezTo>
                <a:cubicBezTo>
                  <a:pt x="361" y="79"/>
                  <a:pt x="356" y="78"/>
                  <a:pt x="358" y="83"/>
                </a:cubicBezTo>
                <a:cubicBezTo>
                  <a:pt x="360" y="91"/>
                  <a:pt x="361" y="96"/>
                  <a:pt x="367" y="97"/>
                </a:cubicBezTo>
                <a:cubicBezTo>
                  <a:pt x="369" y="92"/>
                  <a:pt x="363" y="91"/>
                  <a:pt x="365" y="91"/>
                </a:cubicBezTo>
                <a:cubicBezTo>
                  <a:pt x="367" y="92"/>
                  <a:pt x="373" y="89"/>
                  <a:pt x="374" y="94"/>
                </a:cubicBezTo>
                <a:cubicBezTo>
                  <a:pt x="367" y="92"/>
                  <a:pt x="367" y="92"/>
                  <a:pt x="367" y="92"/>
                </a:cubicBezTo>
                <a:cubicBezTo>
                  <a:pt x="366" y="99"/>
                  <a:pt x="370" y="93"/>
                  <a:pt x="371" y="97"/>
                </a:cubicBezTo>
                <a:cubicBezTo>
                  <a:pt x="368" y="102"/>
                  <a:pt x="365" y="95"/>
                  <a:pt x="362" y="98"/>
                </a:cubicBezTo>
                <a:cubicBezTo>
                  <a:pt x="362" y="98"/>
                  <a:pt x="362" y="98"/>
                  <a:pt x="362" y="98"/>
                </a:cubicBezTo>
                <a:cubicBezTo>
                  <a:pt x="357" y="96"/>
                  <a:pt x="358" y="98"/>
                  <a:pt x="353" y="94"/>
                </a:cubicBezTo>
                <a:cubicBezTo>
                  <a:pt x="353" y="87"/>
                  <a:pt x="355" y="90"/>
                  <a:pt x="358" y="88"/>
                </a:cubicBezTo>
                <a:cubicBezTo>
                  <a:pt x="349" y="87"/>
                  <a:pt x="338" y="73"/>
                  <a:pt x="328" y="83"/>
                </a:cubicBezTo>
                <a:cubicBezTo>
                  <a:pt x="333" y="90"/>
                  <a:pt x="333" y="90"/>
                  <a:pt x="333" y="90"/>
                </a:cubicBezTo>
                <a:cubicBezTo>
                  <a:pt x="330" y="91"/>
                  <a:pt x="324" y="84"/>
                  <a:pt x="324" y="92"/>
                </a:cubicBezTo>
                <a:cubicBezTo>
                  <a:pt x="328" y="90"/>
                  <a:pt x="326" y="95"/>
                  <a:pt x="328" y="97"/>
                </a:cubicBezTo>
                <a:cubicBezTo>
                  <a:pt x="328" y="96"/>
                  <a:pt x="328" y="96"/>
                  <a:pt x="328" y="96"/>
                </a:cubicBezTo>
                <a:cubicBezTo>
                  <a:pt x="328" y="96"/>
                  <a:pt x="330" y="98"/>
                  <a:pt x="329" y="99"/>
                </a:cubicBezTo>
                <a:cubicBezTo>
                  <a:pt x="326" y="94"/>
                  <a:pt x="322" y="92"/>
                  <a:pt x="319" y="89"/>
                </a:cubicBezTo>
                <a:cubicBezTo>
                  <a:pt x="320" y="91"/>
                  <a:pt x="317" y="93"/>
                  <a:pt x="316" y="94"/>
                </a:cubicBezTo>
                <a:cubicBezTo>
                  <a:pt x="313" y="93"/>
                  <a:pt x="317" y="91"/>
                  <a:pt x="317" y="88"/>
                </a:cubicBezTo>
                <a:cubicBezTo>
                  <a:pt x="315" y="88"/>
                  <a:pt x="313" y="83"/>
                  <a:pt x="311" y="87"/>
                </a:cubicBezTo>
                <a:cubicBezTo>
                  <a:pt x="309" y="91"/>
                  <a:pt x="314" y="91"/>
                  <a:pt x="314" y="95"/>
                </a:cubicBezTo>
                <a:cubicBezTo>
                  <a:pt x="306" y="88"/>
                  <a:pt x="306" y="88"/>
                  <a:pt x="306" y="88"/>
                </a:cubicBezTo>
                <a:cubicBezTo>
                  <a:pt x="306" y="89"/>
                  <a:pt x="306" y="89"/>
                  <a:pt x="306" y="89"/>
                </a:cubicBezTo>
                <a:cubicBezTo>
                  <a:pt x="305" y="87"/>
                  <a:pt x="304" y="86"/>
                  <a:pt x="303" y="87"/>
                </a:cubicBezTo>
                <a:cubicBezTo>
                  <a:pt x="302" y="90"/>
                  <a:pt x="304" y="91"/>
                  <a:pt x="305" y="90"/>
                </a:cubicBezTo>
                <a:cubicBezTo>
                  <a:pt x="300" y="94"/>
                  <a:pt x="297" y="80"/>
                  <a:pt x="293" y="89"/>
                </a:cubicBezTo>
                <a:cubicBezTo>
                  <a:pt x="290" y="86"/>
                  <a:pt x="290" y="86"/>
                  <a:pt x="290" y="86"/>
                </a:cubicBezTo>
                <a:cubicBezTo>
                  <a:pt x="290" y="87"/>
                  <a:pt x="289" y="88"/>
                  <a:pt x="290" y="88"/>
                </a:cubicBezTo>
                <a:cubicBezTo>
                  <a:pt x="287" y="85"/>
                  <a:pt x="287" y="85"/>
                  <a:pt x="287" y="85"/>
                </a:cubicBezTo>
                <a:cubicBezTo>
                  <a:pt x="282" y="82"/>
                  <a:pt x="285" y="92"/>
                  <a:pt x="284" y="93"/>
                </a:cubicBezTo>
                <a:cubicBezTo>
                  <a:pt x="284" y="93"/>
                  <a:pt x="284" y="93"/>
                  <a:pt x="284" y="93"/>
                </a:cubicBezTo>
                <a:cubicBezTo>
                  <a:pt x="282" y="94"/>
                  <a:pt x="281" y="97"/>
                  <a:pt x="282" y="97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5" y="88"/>
                  <a:pt x="268" y="86"/>
                  <a:pt x="268" y="76"/>
                </a:cubicBezTo>
                <a:cubicBezTo>
                  <a:pt x="267" y="77"/>
                  <a:pt x="265" y="79"/>
                  <a:pt x="266" y="80"/>
                </a:cubicBezTo>
                <a:cubicBezTo>
                  <a:pt x="262" y="79"/>
                  <a:pt x="267" y="88"/>
                  <a:pt x="260" y="86"/>
                </a:cubicBezTo>
                <a:cubicBezTo>
                  <a:pt x="260" y="88"/>
                  <a:pt x="261" y="88"/>
                  <a:pt x="262" y="88"/>
                </a:cubicBezTo>
                <a:cubicBezTo>
                  <a:pt x="260" y="88"/>
                  <a:pt x="260" y="88"/>
                  <a:pt x="259" y="87"/>
                </a:cubicBezTo>
                <a:cubicBezTo>
                  <a:pt x="259" y="88"/>
                  <a:pt x="259" y="89"/>
                  <a:pt x="259" y="90"/>
                </a:cubicBezTo>
                <a:cubicBezTo>
                  <a:pt x="259" y="87"/>
                  <a:pt x="256" y="87"/>
                  <a:pt x="255" y="88"/>
                </a:cubicBezTo>
                <a:cubicBezTo>
                  <a:pt x="257" y="94"/>
                  <a:pt x="257" y="94"/>
                  <a:pt x="257" y="94"/>
                </a:cubicBezTo>
                <a:cubicBezTo>
                  <a:pt x="255" y="91"/>
                  <a:pt x="254" y="91"/>
                  <a:pt x="252" y="91"/>
                </a:cubicBezTo>
                <a:cubicBezTo>
                  <a:pt x="253" y="95"/>
                  <a:pt x="253" y="95"/>
                  <a:pt x="253" y="95"/>
                </a:cubicBezTo>
                <a:cubicBezTo>
                  <a:pt x="249" y="94"/>
                  <a:pt x="253" y="87"/>
                  <a:pt x="248" y="90"/>
                </a:cubicBezTo>
                <a:cubicBezTo>
                  <a:pt x="253" y="87"/>
                  <a:pt x="253" y="87"/>
                  <a:pt x="253" y="87"/>
                </a:cubicBezTo>
                <a:cubicBezTo>
                  <a:pt x="247" y="85"/>
                  <a:pt x="250" y="77"/>
                  <a:pt x="247" y="74"/>
                </a:cubicBezTo>
                <a:cubicBezTo>
                  <a:pt x="242" y="67"/>
                  <a:pt x="234" y="78"/>
                  <a:pt x="230" y="66"/>
                </a:cubicBezTo>
                <a:cubicBezTo>
                  <a:pt x="229" y="70"/>
                  <a:pt x="230" y="71"/>
                  <a:pt x="228" y="75"/>
                </a:cubicBezTo>
                <a:cubicBezTo>
                  <a:pt x="232" y="77"/>
                  <a:pt x="234" y="78"/>
                  <a:pt x="235" y="84"/>
                </a:cubicBezTo>
                <a:cubicBezTo>
                  <a:pt x="242" y="90"/>
                  <a:pt x="237" y="69"/>
                  <a:pt x="245" y="78"/>
                </a:cubicBezTo>
                <a:cubicBezTo>
                  <a:pt x="244" y="84"/>
                  <a:pt x="242" y="84"/>
                  <a:pt x="240" y="81"/>
                </a:cubicBezTo>
                <a:cubicBezTo>
                  <a:pt x="240" y="85"/>
                  <a:pt x="242" y="88"/>
                  <a:pt x="244" y="91"/>
                </a:cubicBezTo>
                <a:cubicBezTo>
                  <a:pt x="239" y="88"/>
                  <a:pt x="233" y="93"/>
                  <a:pt x="230" y="93"/>
                </a:cubicBezTo>
                <a:cubicBezTo>
                  <a:pt x="229" y="90"/>
                  <a:pt x="225" y="87"/>
                  <a:pt x="224" y="88"/>
                </a:cubicBezTo>
                <a:cubicBezTo>
                  <a:pt x="224" y="85"/>
                  <a:pt x="217" y="82"/>
                  <a:pt x="220" y="76"/>
                </a:cubicBezTo>
                <a:cubicBezTo>
                  <a:pt x="215" y="74"/>
                  <a:pt x="216" y="85"/>
                  <a:pt x="212" y="77"/>
                </a:cubicBezTo>
                <a:cubicBezTo>
                  <a:pt x="214" y="83"/>
                  <a:pt x="209" y="81"/>
                  <a:pt x="211" y="86"/>
                </a:cubicBezTo>
                <a:cubicBezTo>
                  <a:pt x="212" y="81"/>
                  <a:pt x="217" y="90"/>
                  <a:pt x="220" y="93"/>
                </a:cubicBezTo>
                <a:cubicBezTo>
                  <a:pt x="213" y="96"/>
                  <a:pt x="213" y="96"/>
                  <a:pt x="213" y="96"/>
                </a:cubicBezTo>
                <a:cubicBezTo>
                  <a:pt x="214" y="95"/>
                  <a:pt x="212" y="91"/>
                  <a:pt x="211" y="90"/>
                </a:cubicBezTo>
                <a:cubicBezTo>
                  <a:pt x="210" y="95"/>
                  <a:pt x="210" y="95"/>
                  <a:pt x="210" y="95"/>
                </a:cubicBezTo>
                <a:cubicBezTo>
                  <a:pt x="209" y="83"/>
                  <a:pt x="198" y="104"/>
                  <a:pt x="195" y="90"/>
                </a:cubicBezTo>
                <a:cubicBezTo>
                  <a:pt x="197" y="91"/>
                  <a:pt x="199" y="87"/>
                  <a:pt x="200" y="93"/>
                </a:cubicBezTo>
                <a:cubicBezTo>
                  <a:pt x="204" y="89"/>
                  <a:pt x="199" y="84"/>
                  <a:pt x="201" y="80"/>
                </a:cubicBezTo>
                <a:cubicBezTo>
                  <a:pt x="194" y="75"/>
                  <a:pt x="185" y="83"/>
                  <a:pt x="178" y="74"/>
                </a:cubicBezTo>
                <a:cubicBezTo>
                  <a:pt x="179" y="78"/>
                  <a:pt x="183" y="78"/>
                  <a:pt x="183" y="82"/>
                </a:cubicBezTo>
                <a:cubicBezTo>
                  <a:pt x="178" y="85"/>
                  <a:pt x="172" y="74"/>
                  <a:pt x="166" y="70"/>
                </a:cubicBezTo>
                <a:cubicBezTo>
                  <a:pt x="167" y="76"/>
                  <a:pt x="167" y="76"/>
                  <a:pt x="167" y="76"/>
                </a:cubicBezTo>
                <a:cubicBezTo>
                  <a:pt x="162" y="71"/>
                  <a:pt x="165" y="79"/>
                  <a:pt x="160" y="77"/>
                </a:cubicBezTo>
                <a:cubicBezTo>
                  <a:pt x="160" y="76"/>
                  <a:pt x="161" y="74"/>
                  <a:pt x="159" y="74"/>
                </a:cubicBezTo>
                <a:cubicBezTo>
                  <a:pt x="155" y="75"/>
                  <a:pt x="159" y="79"/>
                  <a:pt x="156" y="81"/>
                </a:cubicBezTo>
                <a:cubicBezTo>
                  <a:pt x="150" y="71"/>
                  <a:pt x="154" y="87"/>
                  <a:pt x="147" y="82"/>
                </a:cubicBezTo>
                <a:cubicBezTo>
                  <a:pt x="148" y="85"/>
                  <a:pt x="148" y="85"/>
                  <a:pt x="148" y="85"/>
                </a:cubicBezTo>
                <a:cubicBezTo>
                  <a:pt x="142" y="81"/>
                  <a:pt x="136" y="90"/>
                  <a:pt x="130" y="92"/>
                </a:cubicBezTo>
                <a:cubicBezTo>
                  <a:pt x="131" y="90"/>
                  <a:pt x="135" y="91"/>
                  <a:pt x="134" y="85"/>
                </a:cubicBezTo>
                <a:cubicBezTo>
                  <a:pt x="127" y="84"/>
                  <a:pt x="127" y="84"/>
                  <a:pt x="127" y="84"/>
                </a:cubicBezTo>
                <a:cubicBezTo>
                  <a:pt x="126" y="86"/>
                  <a:pt x="123" y="86"/>
                  <a:pt x="126" y="89"/>
                </a:cubicBezTo>
                <a:cubicBezTo>
                  <a:pt x="127" y="90"/>
                  <a:pt x="127" y="89"/>
                  <a:pt x="128" y="88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0" y="89"/>
                  <a:pt x="127" y="83"/>
                  <a:pt x="127" y="77"/>
                </a:cubicBezTo>
                <a:cubicBezTo>
                  <a:pt x="123" y="79"/>
                  <a:pt x="122" y="74"/>
                  <a:pt x="119" y="74"/>
                </a:cubicBezTo>
                <a:cubicBezTo>
                  <a:pt x="118" y="80"/>
                  <a:pt x="124" y="80"/>
                  <a:pt x="122" y="86"/>
                </a:cubicBezTo>
                <a:cubicBezTo>
                  <a:pt x="120" y="89"/>
                  <a:pt x="113" y="85"/>
                  <a:pt x="110" y="80"/>
                </a:cubicBezTo>
                <a:cubicBezTo>
                  <a:pt x="107" y="93"/>
                  <a:pt x="96" y="84"/>
                  <a:pt x="97" y="94"/>
                </a:cubicBezTo>
                <a:cubicBezTo>
                  <a:pt x="97" y="93"/>
                  <a:pt x="96" y="90"/>
                  <a:pt x="94" y="91"/>
                </a:cubicBezTo>
                <a:cubicBezTo>
                  <a:pt x="95" y="94"/>
                  <a:pt x="95" y="94"/>
                  <a:pt x="95" y="94"/>
                </a:cubicBezTo>
                <a:cubicBezTo>
                  <a:pt x="91" y="99"/>
                  <a:pt x="90" y="85"/>
                  <a:pt x="87" y="88"/>
                </a:cubicBezTo>
                <a:cubicBezTo>
                  <a:pt x="87" y="90"/>
                  <a:pt x="88" y="90"/>
                  <a:pt x="89" y="93"/>
                </a:cubicBezTo>
                <a:cubicBezTo>
                  <a:pt x="83" y="96"/>
                  <a:pt x="77" y="82"/>
                  <a:pt x="71" y="89"/>
                </a:cubicBezTo>
                <a:cubicBezTo>
                  <a:pt x="72" y="90"/>
                  <a:pt x="72" y="91"/>
                  <a:pt x="73" y="90"/>
                </a:cubicBezTo>
                <a:cubicBezTo>
                  <a:pt x="73" y="91"/>
                  <a:pt x="72" y="91"/>
                  <a:pt x="69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66" y="74"/>
                  <a:pt x="63" y="92"/>
                  <a:pt x="57" y="89"/>
                </a:cubicBezTo>
                <a:cubicBezTo>
                  <a:pt x="58" y="91"/>
                  <a:pt x="62" y="91"/>
                  <a:pt x="60" y="94"/>
                </a:cubicBezTo>
                <a:cubicBezTo>
                  <a:pt x="57" y="95"/>
                  <a:pt x="55" y="83"/>
                  <a:pt x="52" y="89"/>
                </a:cubicBezTo>
                <a:cubicBezTo>
                  <a:pt x="54" y="90"/>
                  <a:pt x="55" y="96"/>
                  <a:pt x="57" y="97"/>
                </a:cubicBezTo>
                <a:cubicBezTo>
                  <a:pt x="54" y="98"/>
                  <a:pt x="53" y="102"/>
                  <a:pt x="51" y="98"/>
                </a:cubicBezTo>
                <a:cubicBezTo>
                  <a:pt x="50" y="98"/>
                  <a:pt x="50" y="100"/>
                  <a:pt x="51" y="101"/>
                </a:cubicBezTo>
                <a:cubicBezTo>
                  <a:pt x="48" y="98"/>
                  <a:pt x="46" y="101"/>
                  <a:pt x="45" y="103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0" y="94"/>
                  <a:pt x="40" y="105"/>
                  <a:pt x="36" y="106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5" y="108"/>
                  <a:pt x="32" y="105"/>
                  <a:pt x="30" y="110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29" y="111"/>
                  <a:pt x="27" y="119"/>
                  <a:pt x="24" y="114"/>
                </a:cubicBezTo>
                <a:cubicBezTo>
                  <a:pt x="23" y="115"/>
                  <a:pt x="28" y="120"/>
                  <a:pt x="25" y="121"/>
                </a:cubicBezTo>
                <a:cubicBezTo>
                  <a:pt x="23" y="119"/>
                  <a:pt x="20" y="118"/>
                  <a:pt x="20" y="122"/>
                </a:cubicBezTo>
                <a:cubicBezTo>
                  <a:pt x="21" y="123"/>
                  <a:pt x="22" y="125"/>
                  <a:pt x="22" y="123"/>
                </a:cubicBezTo>
                <a:cubicBezTo>
                  <a:pt x="23" y="123"/>
                  <a:pt x="22" y="122"/>
                  <a:pt x="22" y="121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3" y="127"/>
                  <a:pt x="21" y="122"/>
                  <a:pt x="19" y="125"/>
                </a:cubicBezTo>
                <a:cubicBezTo>
                  <a:pt x="20" y="127"/>
                  <a:pt x="22" y="128"/>
                  <a:pt x="23" y="130"/>
                </a:cubicBezTo>
                <a:cubicBezTo>
                  <a:pt x="19" y="128"/>
                  <a:pt x="16" y="127"/>
                  <a:pt x="13" y="126"/>
                </a:cubicBezTo>
                <a:cubicBezTo>
                  <a:pt x="12" y="124"/>
                  <a:pt x="12" y="122"/>
                  <a:pt x="9" y="120"/>
                </a:cubicBezTo>
                <a:cubicBezTo>
                  <a:pt x="9" y="119"/>
                  <a:pt x="10" y="118"/>
                  <a:pt x="11" y="117"/>
                </a:cubicBezTo>
                <a:cubicBezTo>
                  <a:pt x="10" y="112"/>
                  <a:pt x="6" y="113"/>
                  <a:pt x="5" y="113"/>
                </a:cubicBezTo>
                <a:cubicBezTo>
                  <a:pt x="5" y="112"/>
                  <a:pt x="6" y="112"/>
                  <a:pt x="6" y="111"/>
                </a:cubicBezTo>
                <a:cubicBezTo>
                  <a:pt x="6" y="111"/>
                  <a:pt x="6" y="110"/>
                  <a:pt x="5" y="110"/>
                </a:cubicBezTo>
                <a:cubicBezTo>
                  <a:pt x="7" y="109"/>
                  <a:pt x="7" y="109"/>
                  <a:pt x="7" y="109"/>
                </a:cubicBezTo>
                <a:cubicBezTo>
                  <a:pt x="3" y="108"/>
                  <a:pt x="3" y="105"/>
                  <a:pt x="4" y="103"/>
                </a:cubicBezTo>
                <a:cubicBezTo>
                  <a:pt x="4" y="100"/>
                  <a:pt x="4" y="98"/>
                  <a:pt x="0" y="97"/>
                </a:cubicBezTo>
                <a:cubicBezTo>
                  <a:pt x="2" y="97"/>
                  <a:pt x="5" y="99"/>
                  <a:pt x="7" y="101"/>
                </a:cubicBezTo>
                <a:cubicBezTo>
                  <a:pt x="10" y="101"/>
                  <a:pt x="8" y="98"/>
                  <a:pt x="9" y="96"/>
                </a:cubicBezTo>
                <a:cubicBezTo>
                  <a:pt x="7" y="95"/>
                  <a:pt x="5" y="94"/>
                  <a:pt x="3" y="94"/>
                </a:cubicBezTo>
                <a:cubicBezTo>
                  <a:pt x="10" y="92"/>
                  <a:pt x="0" y="89"/>
                  <a:pt x="3" y="84"/>
                </a:cubicBezTo>
                <a:cubicBezTo>
                  <a:pt x="7" y="84"/>
                  <a:pt x="8" y="81"/>
                  <a:pt x="9" y="77"/>
                </a:cubicBezTo>
                <a:cubicBezTo>
                  <a:pt x="10" y="73"/>
                  <a:pt x="11" y="69"/>
                  <a:pt x="13" y="68"/>
                </a:cubicBezTo>
                <a:cubicBezTo>
                  <a:pt x="20" y="67"/>
                  <a:pt x="12" y="74"/>
                  <a:pt x="17" y="76"/>
                </a:cubicBezTo>
                <a:cubicBezTo>
                  <a:pt x="21" y="75"/>
                  <a:pt x="18" y="72"/>
                  <a:pt x="20" y="70"/>
                </a:cubicBezTo>
                <a:cubicBezTo>
                  <a:pt x="23" y="76"/>
                  <a:pt x="23" y="76"/>
                  <a:pt x="23" y="76"/>
                </a:cubicBezTo>
                <a:cubicBezTo>
                  <a:pt x="27" y="76"/>
                  <a:pt x="21" y="70"/>
                  <a:pt x="24" y="72"/>
                </a:cubicBezTo>
                <a:cubicBezTo>
                  <a:pt x="26" y="67"/>
                  <a:pt x="23" y="70"/>
                  <a:pt x="20" y="65"/>
                </a:cubicBezTo>
                <a:cubicBezTo>
                  <a:pt x="22" y="66"/>
                  <a:pt x="26" y="68"/>
                  <a:pt x="27" y="65"/>
                </a:cubicBezTo>
                <a:cubicBezTo>
                  <a:pt x="26" y="63"/>
                  <a:pt x="22" y="64"/>
                  <a:pt x="24" y="62"/>
                </a:cubicBezTo>
                <a:cubicBezTo>
                  <a:pt x="35" y="63"/>
                  <a:pt x="36" y="55"/>
                  <a:pt x="46" y="54"/>
                </a:cubicBezTo>
                <a:cubicBezTo>
                  <a:pt x="44" y="51"/>
                  <a:pt x="44" y="51"/>
                  <a:pt x="44" y="51"/>
                </a:cubicBezTo>
                <a:cubicBezTo>
                  <a:pt x="45" y="52"/>
                  <a:pt x="46" y="53"/>
                  <a:pt x="47" y="52"/>
                </a:cubicBezTo>
                <a:cubicBezTo>
                  <a:pt x="46" y="50"/>
                  <a:pt x="46" y="50"/>
                  <a:pt x="46" y="50"/>
                </a:cubicBezTo>
                <a:cubicBezTo>
                  <a:pt x="48" y="49"/>
                  <a:pt x="58" y="52"/>
                  <a:pt x="63" y="50"/>
                </a:cubicBezTo>
                <a:cubicBezTo>
                  <a:pt x="60" y="47"/>
                  <a:pt x="60" y="47"/>
                  <a:pt x="60" y="47"/>
                </a:cubicBezTo>
                <a:cubicBezTo>
                  <a:pt x="66" y="51"/>
                  <a:pt x="66" y="51"/>
                  <a:pt x="66" y="51"/>
                </a:cubicBezTo>
                <a:cubicBezTo>
                  <a:pt x="64" y="45"/>
                  <a:pt x="64" y="45"/>
                  <a:pt x="64" y="45"/>
                </a:cubicBezTo>
                <a:cubicBezTo>
                  <a:pt x="67" y="50"/>
                  <a:pt x="73" y="46"/>
                  <a:pt x="78" y="47"/>
                </a:cubicBezTo>
                <a:cubicBezTo>
                  <a:pt x="78" y="43"/>
                  <a:pt x="78" y="43"/>
                  <a:pt x="78" y="43"/>
                </a:cubicBezTo>
                <a:cubicBezTo>
                  <a:pt x="81" y="45"/>
                  <a:pt x="81" y="45"/>
                  <a:pt x="81" y="45"/>
                </a:cubicBezTo>
                <a:cubicBezTo>
                  <a:pt x="80" y="42"/>
                  <a:pt x="80" y="42"/>
                  <a:pt x="80" y="42"/>
                </a:cubicBezTo>
                <a:cubicBezTo>
                  <a:pt x="83" y="42"/>
                  <a:pt x="87" y="48"/>
                  <a:pt x="90" y="45"/>
                </a:cubicBezTo>
                <a:cubicBezTo>
                  <a:pt x="88" y="46"/>
                  <a:pt x="87" y="40"/>
                  <a:pt x="87" y="38"/>
                </a:cubicBezTo>
                <a:close/>
                <a:moveTo>
                  <a:pt x="211" y="42"/>
                </a:moveTo>
                <a:cubicBezTo>
                  <a:pt x="212" y="42"/>
                  <a:pt x="212" y="42"/>
                  <a:pt x="212" y="42"/>
                </a:cubicBezTo>
                <a:cubicBezTo>
                  <a:pt x="212" y="42"/>
                  <a:pt x="211" y="42"/>
                  <a:pt x="211" y="42"/>
                </a:cubicBezTo>
                <a:cubicBezTo>
                  <a:pt x="209" y="42"/>
                  <a:pt x="209" y="42"/>
                  <a:pt x="209" y="42"/>
                </a:cubicBezTo>
                <a:cubicBezTo>
                  <a:pt x="209" y="45"/>
                  <a:pt x="210" y="43"/>
                  <a:pt x="211" y="42"/>
                </a:cubicBezTo>
                <a:close/>
                <a:moveTo>
                  <a:pt x="403" y="71"/>
                </a:moveTo>
                <a:cubicBezTo>
                  <a:pt x="400" y="69"/>
                  <a:pt x="400" y="69"/>
                  <a:pt x="400" y="69"/>
                </a:cubicBezTo>
                <a:cubicBezTo>
                  <a:pt x="401" y="69"/>
                  <a:pt x="403" y="71"/>
                  <a:pt x="402" y="69"/>
                </a:cubicBezTo>
                <a:cubicBezTo>
                  <a:pt x="403" y="69"/>
                  <a:pt x="404" y="69"/>
                  <a:pt x="403" y="71"/>
                </a:cubicBezTo>
                <a:close/>
                <a:moveTo>
                  <a:pt x="206" y="78"/>
                </a:moveTo>
                <a:cubicBezTo>
                  <a:pt x="208" y="81"/>
                  <a:pt x="208" y="81"/>
                  <a:pt x="208" y="81"/>
                </a:cubicBezTo>
                <a:cubicBezTo>
                  <a:pt x="209" y="78"/>
                  <a:pt x="209" y="78"/>
                  <a:pt x="209" y="78"/>
                </a:cubicBezTo>
                <a:lnTo>
                  <a:pt x="206" y="78"/>
                </a:lnTo>
                <a:close/>
                <a:moveTo>
                  <a:pt x="179" y="79"/>
                </a:moveTo>
                <a:cubicBezTo>
                  <a:pt x="182" y="81"/>
                  <a:pt x="182" y="81"/>
                  <a:pt x="182" y="81"/>
                </a:cubicBezTo>
                <a:cubicBezTo>
                  <a:pt x="182" y="80"/>
                  <a:pt x="182" y="80"/>
                  <a:pt x="182" y="80"/>
                </a:cubicBezTo>
                <a:cubicBezTo>
                  <a:pt x="179" y="78"/>
                  <a:pt x="179" y="78"/>
                  <a:pt x="179" y="78"/>
                </a:cubicBezTo>
                <a:lnTo>
                  <a:pt x="179" y="79"/>
                </a:lnTo>
                <a:close/>
                <a:moveTo>
                  <a:pt x="140" y="47"/>
                </a:moveTo>
                <a:cubicBezTo>
                  <a:pt x="142" y="53"/>
                  <a:pt x="143" y="47"/>
                  <a:pt x="146" y="49"/>
                </a:cubicBezTo>
                <a:cubicBezTo>
                  <a:pt x="146" y="50"/>
                  <a:pt x="146" y="50"/>
                  <a:pt x="146" y="50"/>
                </a:cubicBezTo>
                <a:cubicBezTo>
                  <a:pt x="146" y="50"/>
                  <a:pt x="146" y="49"/>
                  <a:pt x="146" y="49"/>
                </a:cubicBezTo>
                <a:cubicBezTo>
                  <a:pt x="144" y="47"/>
                  <a:pt x="142" y="41"/>
                  <a:pt x="140" y="47"/>
                </a:cubicBezTo>
                <a:close/>
                <a:moveTo>
                  <a:pt x="204" y="49"/>
                </a:moveTo>
                <a:cubicBezTo>
                  <a:pt x="204" y="46"/>
                  <a:pt x="200" y="45"/>
                  <a:pt x="199" y="42"/>
                </a:cubicBezTo>
                <a:cubicBezTo>
                  <a:pt x="198" y="43"/>
                  <a:pt x="200" y="46"/>
                  <a:pt x="200" y="49"/>
                </a:cubicBezTo>
                <a:cubicBezTo>
                  <a:pt x="200" y="49"/>
                  <a:pt x="199" y="49"/>
                  <a:pt x="198" y="48"/>
                </a:cubicBezTo>
                <a:cubicBezTo>
                  <a:pt x="199" y="56"/>
                  <a:pt x="201" y="45"/>
                  <a:pt x="204" y="49"/>
                </a:cubicBezTo>
                <a:close/>
                <a:moveTo>
                  <a:pt x="270" y="55"/>
                </a:moveTo>
                <a:cubicBezTo>
                  <a:pt x="268" y="52"/>
                  <a:pt x="268" y="52"/>
                  <a:pt x="268" y="52"/>
                </a:cubicBezTo>
                <a:cubicBezTo>
                  <a:pt x="269" y="52"/>
                  <a:pt x="269" y="52"/>
                  <a:pt x="269" y="52"/>
                </a:cubicBezTo>
                <a:lnTo>
                  <a:pt x="270" y="55"/>
                </a:lnTo>
                <a:close/>
                <a:moveTo>
                  <a:pt x="284" y="53"/>
                </a:moveTo>
                <a:cubicBezTo>
                  <a:pt x="287" y="53"/>
                  <a:pt x="290" y="58"/>
                  <a:pt x="289" y="62"/>
                </a:cubicBezTo>
                <a:cubicBezTo>
                  <a:pt x="286" y="61"/>
                  <a:pt x="282" y="61"/>
                  <a:pt x="281" y="56"/>
                </a:cubicBezTo>
                <a:cubicBezTo>
                  <a:pt x="282" y="59"/>
                  <a:pt x="281" y="49"/>
                  <a:pt x="284" y="53"/>
                </a:cubicBezTo>
                <a:close/>
                <a:moveTo>
                  <a:pt x="170" y="56"/>
                </a:moveTo>
                <a:cubicBezTo>
                  <a:pt x="172" y="57"/>
                  <a:pt x="175" y="66"/>
                  <a:pt x="178" y="61"/>
                </a:cubicBezTo>
                <a:cubicBezTo>
                  <a:pt x="175" y="59"/>
                  <a:pt x="175" y="59"/>
                  <a:pt x="175" y="59"/>
                </a:cubicBezTo>
                <a:cubicBezTo>
                  <a:pt x="176" y="59"/>
                  <a:pt x="176" y="59"/>
                  <a:pt x="176" y="59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6" y="64"/>
                  <a:pt x="171" y="56"/>
                  <a:pt x="170" y="56"/>
                </a:cubicBezTo>
                <a:close/>
                <a:moveTo>
                  <a:pt x="310" y="61"/>
                </a:moveTo>
                <a:cubicBezTo>
                  <a:pt x="311" y="62"/>
                  <a:pt x="315" y="65"/>
                  <a:pt x="314" y="71"/>
                </a:cubicBezTo>
                <a:cubicBezTo>
                  <a:pt x="315" y="68"/>
                  <a:pt x="311" y="64"/>
                  <a:pt x="308" y="61"/>
                </a:cubicBezTo>
                <a:cubicBezTo>
                  <a:pt x="309" y="61"/>
                  <a:pt x="309" y="62"/>
                  <a:pt x="310" y="61"/>
                </a:cubicBezTo>
                <a:close/>
                <a:moveTo>
                  <a:pt x="308" y="68"/>
                </a:moveTo>
                <a:cubicBezTo>
                  <a:pt x="307" y="68"/>
                  <a:pt x="307" y="72"/>
                  <a:pt x="305" y="69"/>
                </a:cubicBezTo>
                <a:cubicBezTo>
                  <a:pt x="305" y="66"/>
                  <a:pt x="305" y="58"/>
                  <a:pt x="301" y="60"/>
                </a:cubicBezTo>
                <a:cubicBezTo>
                  <a:pt x="303" y="66"/>
                  <a:pt x="303" y="69"/>
                  <a:pt x="307" y="72"/>
                </a:cubicBezTo>
                <a:lnTo>
                  <a:pt x="308" y="68"/>
                </a:lnTo>
                <a:close/>
                <a:moveTo>
                  <a:pt x="303" y="55"/>
                </a:moveTo>
                <a:cubicBezTo>
                  <a:pt x="297" y="57"/>
                  <a:pt x="297" y="57"/>
                  <a:pt x="297" y="57"/>
                </a:cubicBezTo>
                <a:cubicBezTo>
                  <a:pt x="300" y="65"/>
                  <a:pt x="301" y="58"/>
                  <a:pt x="303" y="55"/>
                </a:cubicBezTo>
                <a:cubicBezTo>
                  <a:pt x="304" y="54"/>
                  <a:pt x="304" y="54"/>
                  <a:pt x="304" y="54"/>
                </a:cubicBezTo>
                <a:cubicBezTo>
                  <a:pt x="304" y="54"/>
                  <a:pt x="303" y="55"/>
                  <a:pt x="303" y="55"/>
                </a:cubicBezTo>
                <a:close/>
                <a:moveTo>
                  <a:pt x="339" y="60"/>
                </a:moveTo>
                <a:cubicBezTo>
                  <a:pt x="337" y="58"/>
                  <a:pt x="337" y="58"/>
                  <a:pt x="337" y="58"/>
                </a:cubicBezTo>
                <a:cubicBezTo>
                  <a:pt x="338" y="57"/>
                  <a:pt x="338" y="56"/>
                  <a:pt x="336" y="56"/>
                </a:cubicBezTo>
                <a:cubicBezTo>
                  <a:pt x="337" y="58"/>
                  <a:pt x="337" y="58"/>
                  <a:pt x="337" y="58"/>
                </a:cubicBezTo>
                <a:cubicBezTo>
                  <a:pt x="337" y="60"/>
                  <a:pt x="335" y="62"/>
                  <a:pt x="339" y="60"/>
                </a:cubicBezTo>
                <a:close/>
                <a:moveTo>
                  <a:pt x="307" y="56"/>
                </a:moveTo>
                <a:cubicBezTo>
                  <a:pt x="312" y="57"/>
                  <a:pt x="312" y="57"/>
                  <a:pt x="312" y="57"/>
                </a:cubicBezTo>
                <a:cubicBezTo>
                  <a:pt x="310" y="58"/>
                  <a:pt x="307" y="59"/>
                  <a:pt x="307" y="56"/>
                </a:cubicBezTo>
                <a:close/>
                <a:moveTo>
                  <a:pt x="329" y="64"/>
                </a:moveTo>
                <a:cubicBezTo>
                  <a:pt x="329" y="64"/>
                  <a:pt x="334" y="63"/>
                  <a:pt x="336" y="63"/>
                </a:cubicBezTo>
                <a:cubicBezTo>
                  <a:pt x="335" y="61"/>
                  <a:pt x="330" y="60"/>
                  <a:pt x="329" y="64"/>
                </a:cubicBezTo>
                <a:close/>
                <a:moveTo>
                  <a:pt x="435" y="84"/>
                </a:moveTo>
                <a:cubicBezTo>
                  <a:pt x="433" y="88"/>
                  <a:pt x="433" y="88"/>
                  <a:pt x="433" y="88"/>
                </a:cubicBezTo>
                <a:cubicBezTo>
                  <a:pt x="436" y="89"/>
                  <a:pt x="436" y="89"/>
                  <a:pt x="436" y="89"/>
                </a:cubicBezTo>
                <a:lnTo>
                  <a:pt x="435" y="84"/>
                </a:lnTo>
                <a:close/>
                <a:moveTo>
                  <a:pt x="404" y="83"/>
                </a:moveTo>
                <a:cubicBezTo>
                  <a:pt x="403" y="83"/>
                  <a:pt x="403" y="83"/>
                  <a:pt x="403" y="83"/>
                </a:cubicBezTo>
                <a:cubicBezTo>
                  <a:pt x="401" y="85"/>
                  <a:pt x="401" y="85"/>
                  <a:pt x="401" y="85"/>
                </a:cubicBezTo>
                <a:lnTo>
                  <a:pt x="404" y="83"/>
                </a:lnTo>
                <a:close/>
                <a:moveTo>
                  <a:pt x="369" y="81"/>
                </a:moveTo>
                <a:cubicBezTo>
                  <a:pt x="370" y="81"/>
                  <a:pt x="370" y="81"/>
                  <a:pt x="370" y="80"/>
                </a:cubicBezTo>
                <a:cubicBezTo>
                  <a:pt x="373" y="78"/>
                  <a:pt x="380" y="77"/>
                  <a:pt x="383" y="78"/>
                </a:cubicBezTo>
                <a:cubicBezTo>
                  <a:pt x="385" y="76"/>
                  <a:pt x="381" y="71"/>
                  <a:pt x="380" y="69"/>
                </a:cubicBezTo>
                <a:cubicBezTo>
                  <a:pt x="380" y="85"/>
                  <a:pt x="376" y="68"/>
                  <a:pt x="372" y="73"/>
                </a:cubicBezTo>
                <a:cubicBezTo>
                  <a:pt x="373" y="74"/>
                  <a:pt x="375" y="74"/>
                  <a:pt x="375" y="77"/>
                </a:cubicBezTo>
                <a:cubicBezTo>
                  <a:pt x="374" y="78"/>
                  <a:pt x="372" y="78"/>
                  <a:pt x="371" y="77"/>
                </a:cubicBezTo>
                <a:cubicBezTo>
                  <a:pt x="371" y="76"/>
                  <a:pt x="370" y="75"/>
                  <a:pt x="370" y="75"/>
                </a:cubicBezTo>
                <a:cubicBezTo>
                  <a:pt x="370" y="76"/>
                  <a:pt x="370" y="76"/>
                  <a:pt x="371" y="77"/>
                </a:cubicBezTo>
                <a:cubicBezTo>
                  <a:pt x="371" y="78"/>
                  <a:pt x="371" y="79"/>
                  <a:pt x="370" y="80"/>
                </a:cubicBezTo>
                <a:cubicBezTo>
                  <a:pt x="370" y="80"/>
                  <a:pt x="369" y="81"/>
                  <a:pt x="369" y="81"/>
                </a:cubicBezTo>
                <a:close/>
                <a:moveTo>
                  <a:pt x="326" y="77"/>
                </a:moveTo>
                <a:cubicBezTo>
                  <a:pt x="326" y="75"/>
                  <a:pt x="328" y="74"/>
                  <a:pt x="325" y="72"/>
                </a:cubicBezTo>
                <a:cubicBezTo>
                  <a:pt x="325" y="74"/>
                  <a:pt x="325" y="75"/>
                  <a:pt x="326" y="77"/>
                </a:cubicBezTo>
                <a:cubicBezTo>
                  <a:pt x="326" y="77"/>
                  <a:pt x="327" y="78"/>
                  <a:pt x="328" y="78"/>
                </a:cubicBezTo>
                <a:cubicBezTo>
                  <a:pt x="327" y="78"/>
                  <a:pt x="327" y="77"/>
                  <a:pt x="326" y="77"/>
                </a:cubicBezTo>
                <a:close/>
                <a:moveTo>
                  <a:pt x="328" y="85"/>
                </a:moveTo>
                <a:cubicBezTo>
                  <a:pt x="322" y="78"/>
                  <a:pt x="322" y="78"/>
                  <a:pt x="322" y="78"/>
                </a:cubicBezTo>
                <a:cubicBezTo>
                  <a:pt x="324" y="82"/>
                  <a:pt x="324" y="82"/>
                  <a:pt x="324" y="82"/>
                </a:cubicBezTo>
                <a:cubicBezTo>
                  <a:pt x="321" y="78"/>
                  <a:pt x="321" y="78"/>
                  <a:pt x="321" y="78"/>
                </a:cubicBezTo>
                <a:cubicBezTo>
                  <a:pt x="321" y="82"/>
                  <a:pt x="324" y="88"/>
                  <a:pt x="328" y="85"/>
                </a:cubicBezTo>
                <a:close/>
                <a:moveTo>
                  <a:pt x="313" y="79"/>
                </a:moveTo>
                <a:cubicBezTo>
                  <a:pt x="319" y="82"/>
                  <a:pt x="319" y="82"/>
                  <a:pt x="319" y="82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8" y="78"/>
                  <a:pt x="318" y="78"/>
                  <a:pt x="318" y="78"/>
                </a:cubicBezTo>
                <a:cubicBezTo>
                  <a:pt x="319" y="81"/>
                  <a:pt x="319" y="81"/>
                  <a:pt x="319" y="81"/>
                </a:cubicBezTo>
                <a:lnTo>
                  <a:pt x="313" y="79"/>
                </a:lnTo>
                <a:close/>
                <a:moveTo>
                  <a:pt x="260" y="69"/>
                </a:moveTo>
                <a:cubicBezTo>
                  <a:pt x="257" y="69"/>
                  <a:pt x="257" y="69"/>
                  <a:pt x="257" y="69"/>
                </a:cubicBezTo>
                <a:cubicBezTo>
                  <a:pt x="257" y="69"/>
                  <a:pt x="260" y="73"/>
                  <a:pt x="263" y="72"/>
                </a:cubicBezTo>
                <a:cubicBezTo>
                  <a:pt x="259" y="82"/>
                  <a:pt x="262" y="70"/>
                  <a:pt x="256" y="74"/>
                </a:cubicBezTo>
                <a:cubicBezTo>
                  <a:pt x="263" y="74"/>
                  <a:pt x="260" y="81"/>
                  <a:pt x="259" y="85"/>
                </a:cubicBezTo>
                <a:cubicBezTo>
                  <a:pt x="258" y="79"/>
                  <a:pt x="250" y="82"/>
                  <a:pt x="253" y="70"/>
                </a:cubicBezTo>
                <a:cubicBezTo>
                  <a:pt x="255" y="72"/>
                  <a:pt x="258" y="61"/>
                  <a:pt x="260" y="69"/>
                </a:cubicBezTo>
                <a:close/>
                <a:moveTo>
                  <a:pt x="219" y="71"/>
                </a:moveTo>
                <a:cubicBezTo>
                  <a:pt x="215" y="70"/>
                  <a:pt x="215" y="70"/>
                  <a:pt x="215" y="70"/>
                </a:cubicBezTo>
                <a:cubicBezTo>
                  <a:pt x="219" y="71"/>
                  <a:pt x="219" y="71"/>
                  <a:pt x="219" y="71"/>
                </a:cubicBezTo>
                <a:close/>
                <a:moveTo>
                  <a:pt x="113" y="80"/>
                </a:moveTo>
                <a:cubicBezTo>
                  <a:pt x="114" y="86"/>
                  <a:pt x="119" y="80"/>
                  <a:pt x="119" y="77"/>
                </a:cubicBezTo>
                <a:cubicBezTo>
                  <a:pt x="118" y="79"/>
                  <a:pt x="115" y="79"/>
                  <a:pt x="113" y="80"/>
                </a:cubicBezTo>
                <a:close/>
                <a:moveTo>
                  <a:pt x="74" y="84"/>
                </a:moveTo>
                <a:cubicBezTo>
                  <a:pt x="76" y="83"/>
                  <a:pt x="80" y="89"/>
                  <a:pt x="80" y="83"/>
                </a:cubicBezTo>
                <a:cubicBezTo>
                  <a:pt x="75" y="81"/>
                  <a:pt x="75" y="81"/>
                  <a:pt x="75" y="81"/>
                </a:cubicBezTo>
                <a:cubicBezTo>
                  <a:pt x="75" y="83"/>
                  <a:pt x="73" y="81"/>
                  <a:pt x="74" y="84"/>
                </a:cubicBezTo>
                <a:close/>
                <a:moveTo>
                  <a:pt x="47" y="91"/>
                </a:moveTo>
                <a:cubicBezTo>
                  <a:pt x="44" y="85"/>
                  <a:pt x="44" y="85"/>
                  <a:pt x="44" y="85"/>
                </a:cubicBezTo>
                <a:cubicBezTo>
                  <a:pt x="46" y="86"/>
                  <a:pt x="46" y="86"/>
                  <a:pt x="46" y="86"/>
                </a:cubicBezTo>
                <a:lnTo>
                  <a:pt x="47" y="91"/>
                </a:lnTo>
                <a:close/>
                <a:moveTo>
                  <a:pt x="53" y="97"/>
                </a:moveTo>
                <a:cubicBezTo>
                  <a:pt x="53" y="98"/>
                  <a:pt x="49" y="97"/>
                  <a:pt x="50" y="94"/>
                </a:cubicBezTo>
                <a:lnTo>
                  <a:pt x="53" y="97"/>
                </a:lnTo>
                <a:close/>
                <a:moveTo>
                  <a:pt x="25" y="100"/>
                </a:moveTo>
                <a:cubicBezTo>
                  <a:pt x="28" y="105"/>
                  <a:pt x="28" y="105"/>
                  <a:pt x="28" y="105"/>
                </a:cubicBezTo>
                <a:cubicBezTo>
                  <a:pt x="26" y="106"/>
                  <a:pt x="26" y="106"/>
                  <a:pt x="26" y="106"/>
                </a:cubicBezTo>
                <a:lnTo>
                  <a:pt x="25" y="100"/>
                </a:lnTo>
                <a:close/>
                <a:moveTo>
                  <a:pt x="25" y="95"/>
                </a:moveTo>
                <a:cubicBezTo>
                  <a:pt x="26" y="96"/>
                  <a:pt x="27" y="97"/>
                  <a:pt x="27" y="98"/>
                </a:cubicBezTo>
                <a:cubicBezTo>
                  <a:pt x="28" y="99"/>
                  <a:pt x="30" y="99"/>
                  <a:pt x="31" y="97"/>
                </a:cubicBezTo>
                <a:cubicBezTo>
                  <a:pt x="30" y="95"/>
                  <a:pt x="30" y="97"/>
                  <a:pt x="29" y="96"/>
                </a:cubicBezTo>
                <a:cubicBezTo>
                  <a:pt x="29" y="96"/>
                  <a:pt x="30" y="94"/>
                  <a:pt x="31" y="94"/>
                </a:cubicBezTo>
                <a:cubicBezTo>
                  <a:pt x="31" y="100"/>
                  <a:pt x="32" y="99"/>
                  <a:pt x="33" y="104"/>
                </a:cubicBezTo>
                <a:cubicBezTo>
                  <a:pt x="30" y="108"/>
                  <a:pt x="29" y="102"/>
                  <a:pt x="27" y="98"/>
                </a:cubicBezTo>
                <a:cubicBezTo>
                  <a:pt x="26" y="97"/>
                  <a:pt x="26" y="96"/>
                  <a:pt x="25" y="95"/>
                </a:cubicBezTo>
                <a:close/>
                <a:moveTo>
                  <a:pt x="39" y="89"/>
                </a:moveTo>
                <a:cubicBezTo>
                  <a:pt x="39" y="90"/>
                  <a:pt x="39" y="91"/>
                  <a:pt x="39" y="92"/>
                </a:cubicBezTo>
                <a:cubicBezTo>
                  <a:pt x="37" y="94"/>
                  <a:pt x="35" y="96"/>
                  <a:pt x="39" y="101"/>
                </a:cubicBezTo>
                <a:cubicBezTo>
                  <a:pt x="41" y="99"/>
                  <a:pt x="41" y="99"/>
                  <a:pt x="41" y="99"/>
                </a:cubicBezTo>
                <a:cubicBezTo>
                  <a:pt x="40" y="100"/>
                  <a:pt x="40" y="99"/>
                  <a:pt x="39" y="98"/>
                </a:cubicBezTo>
                <a:cubicBezTo>
                  <a:pt x="41" y="95"/>
                  <a:pt x="43" y="99"/>
                  <a:pt x="44" y="99"/>
                </a:cubicBezTo>
                <a:cubicBezTo>
                  <a:pt x="43" y="97"/>
                  <a:pt x="40" y="96"/>
                  <a:pt x="39" y="92"/>
                </a:cubicBezTo>
                <a:cubicBezTo>
                  <a:pt x="40" y="91"/>
                  <a:pt x="40" y="91"/>
                  <a:pt x="41" y="90"/>
                </a:cubicBezTo>
                <a:cubicBezTo>
                  <a:pt x="42" y="90"/>
                  <a:pt x="42" y="91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2" y="89"/>
                  <a:pt x="41" y="89"/>
                  <a:pt x="41" y="90"/>
                </a:cubicBezTo>
                <a:cubicBezTo>
                  <a:pt x="40" y="89"/>
                  <a:pt x="40" y="88"/>
                  <a:pt x="39" y="89"/>
                </a:cubicBezTo>
                <a:close/>
                <a:moveTo>
                  <a:pt x="22" y="92"/>
                </a:moveTo>
                <a:cubicBezTo>
                  <a:pt x="21" y="91"/>
                  <a:pt x="21" y="89"/>
                  <a:pt x="20" y="88"/>
                </a:cubicBezTo>
                <a:cubicBezTo>
                  <a:pt x="18" y="87"/>
                  <a:pt x="18" y="87"/>
                  <a:pt x="18" y="87"/>
                </a:cubicBezTo>
                <a:cubicBezTo>
                  <a:pt x="17" y="90"/>
                  <a:pt x="20" y="92"/>
                  <a:pt x="22" y="92"/>
                </a:cubicBezTo>
                <a:close/>
                <a:moveTo>
                  <a:pt x="102" y="77"/>
                </a:moveTo>
                <a:cubicBezTo>
                  <a:pt x="103" y="78"/>
                  <a:pt x="107" y="77"/>
                  <a:pt x="107" y="81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6" y="76"/>
                  <a:pt x="103" y="72"/>
                  <a:pt x="104" y="71"/>
                </a:cubicBezTo>
                <a:cubicBezTo>
                  <a:pt x="103" y="74"/>
                  <a:pt x="101" y="72"/>
                  <a:pt x="102" y="77"/>
                </a:cubicBezTo>
                <a:close/>
                <a:moveTo>
                  <a:pt x="213" y="71"/>
                </a:moveTo>
                <a:cubicBezTo>
                  <a:pt x="211" y="69"/>
                  <a:pt x="206" y="74"/>
                  <a:pt x="205" y="67"/>
                </a:cubicBezTo>
                <a:cubicBezTo>
                  <a:pt x="203" y="74"/>
                  <a:pt x="210" y="73"/>
                  <a:pt x="213" y="71"/>
                </a:cubicBezTo>
                <a:close/>
                <a:moveTo>
                  <a:pt x="213" y="63"/>
                </a:moveTo>
                <a:cubicBezTo>
                  <a:pt x="214" y="64"/>
                  <a:pt x="214" y="64"/>
                  <a:pt x="215" y="64"/>
                </a:cubicBezTo>
                <a:cubicBezTo>
                  <a:pt x="216" y="65"/>
                  <a:pt x="216" y="71"/>
                  <a:pt x="219" y="68"/>
                </a:cubicBezTo>
                <a:cubicBezTo>
                  <a:pt x="218" y="66"/>
                  <a:pt x="217" y="68"/>
                  <a:pt x="216" y="67"/>
                </a:cubicBezTo>
                <a:cubicBezTo>
                  <a:pt x="217" y="63"/>
                  <a:pt x="216" y="64"/>
                  <a:pt x="215" y="64"/>
                </a:cubicBezTo>
                <a:cubicBezTo>
                  <a:pt x="214" y="63"/>
                  <a:pt x="214" y="63"/>
                  <a:pt x="213" y="63"/>
                </a:cubicBezTo>
                <a:close/>
                <a:moveTo>
                  <a:pt x="150" y="60"/>
                </a:moveTo>
                <a:cubicBezTo>
                  <a:pt x="153" y="59"/>
                  <a:pt x="153" y="59"/>
                  <a:pt x="153" y="59"/>
                </a:cubicBezTo>
                <a:cubicBezTo>
                  <a:pt x="155" y="64"/>
                  <a:pt x="155" y="64"/>
                  <a:pt x="155" y="64"/>
                </a:cubicBezTo>
                <a:lnTo>
                  <a:pt x="150" y="60"/>
                </a:lnTo>
                <a:close/>
                <a:moveTo>
                  <a:pt x="119" y="56"/>
                </a:moveTo>
                <a:cubicBezTo>
                  <a:pt x="122" y="57"/>
                  <a:pt x="122" y="57"/>
                  <a:pt x="122" y="57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1" y="59"/>
                  <a:pt x="121" y="61"/>
                  <a:pt x="122" y="62"/>
                </a:cubicBezTo>
                <a:cubicBezTo>
                  <a:pt x="122" y="62"/>
                  <a:pt x="123" y="62"/>
                  <a:pt x="123" y="63"/>
                </a:cubicBezTo>
                <a:cubicBezTo>
                  <a:pt x="123" y="63"/>
                  <a:pt x="122" y="62"/>
                  <a:pt x="122" y="62"/>
                </a:cubicBezTo>
                <a:cubicBezTo>
                  <a:pt x="120" y="62"/>
                  <a:pt x="117" y="63"/>
                  <a:pt x="117" y="59"/>
                </a:cubicBezTo>
                <a:cubicBezTo>
                  <a:pt x="118" y="60"/>
                  <a:pt x="121" y="60"/>
                  <a:pt x="121" y="57"/>
                </a:cubicBezTo>
                <a:lnTo>
                  <a:pt x="119" y="56"/>
                </a:lnTo>
                <a:close/>
                <a:moveTo>
                  <a:pt x="56" y="61"/>
                </a:moveTo>
                <a:cubicBezTo>
                  <a:pt x="58" y="62"/>
                  <a:pt x="58" y="63"/>
                  <a:pt x="60" y="59"/>
                </a:cubicBezTo>
                <a:cubicBezTo>
                  <a:pt x="58" y="59"/>
                  <a:pt x="56" y="59"/>
                  <a:pt x="56" y="61"/>
                </a:cubicBezTo>
                <a:close/>
                <a:moveTo>
                  <a:pt x="135" y="50"/>
                </a:moveTo>
                <a:cubicBezTo>
                  <a:pt x="135" y="53"/>
                  <a:pt x="138" y="52"/>
                  <a:pt x="137" y="56"/>
                </a:cubicBezTo>
                <a:cubicBezTo>
                  <a:pt x="136" y="57"/>
                  <a:pt x="136" y="57"/>
                  <a:pt x="136" y="57"/>
                </a:cubicBezTo>
                <a:cubicBezTo>
                  <a:pt x="138" y="55"/>
                  <a:pt x="138" y="64"/>
                  <a:pt x="141" y="60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41" y="58"/>
                  <a:pt x="135" y="54"/>
                  <a:pt x="139" y="52"/>
                </a:cubicBezTo>
                <a:cubicBezTo>
                  <a:pt x="140" y="51"/>
                  <a:pt x="136" y="49"/>
                  <a:pt x="135" y="50"/>
                </a:cubicBezTo>
                <a:close/>
                <a:moveTo>
                  <a:pt x="50" y="54"/>
                </a:moveTo>
                <a:cubicBezTo>
                  <a:pt x="52" y="54"/>
                  <a:pt x="53" y="62"/>
                  <a:pt x="56" y="58"/>
                </a:cubicBezTo>
                <a:cubicBezTo>
                  <a:pt x="53" y="57"/>
                  <a:pt x="52" y="50"/>
                  <a:pt x="50" y="54"/>
                </a:cubicBezTo>
                <a:close/>
                <a:moveTo>
                  <a:pt x="112" y="41"/>
                </a:moveTo>
                <a:cubicBezTo>
                  <a:pt x="112" y="40"/>
                  <a:pt x="112" y="40"/>
                  <a:pt x="112" y="40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5" y="43"/>
                  <a:pt x="115" y="43"/>
                  <a:pt x="115" y="43"/>
                </a:cubicBezTo>
                <a:lnTo>
                  <a:pt x="112" y="41"/>
                </a:lnTo>
                <a:close/>
                <a:moveTo>
                  <a:pt x="57" y="97"/>
                </a:moveTo>
                <a:cubicBezTo>
                  <a:pt x="57" y="97"/>
                  <a:pt x="58" y="97"/>
                  <a:pt x="58" y="97"/>
                </a:cubicBezTo>
                <a:cubicBezTo>
                  <a:pt x="58" y="97"/>
                  <a:pt x="57" y="97"/>
                  <a:pt x="57" y="97"/>
                </a:cubicBezTo>
                <a:close/>
                <a:moveTo>
                  <a:pt x="224" y="88"/>
                </a:moveTo>
                <a:cubicBezTo>
                  <a:pt x="223" y="89"/>
                  <a:pt x="223" y="89"/>
                  <a:pt x="223" y="90"/>
                </a:cubicBezTo>
                <a:cubicBezTo>
                  <a:pt x="224" y="90"/>
                  <a:pt x="224" y="89"/>
                  <a:pt x="224" y="88"/>
                </a:cubicBezTo>
                <a:close/>
                <a:moveTo>
                  <a:pt x="230" y="93"/>
                </a:moveTo>
                <a:cubicBezTo>
                  <a:pt x="230" y="93"/>
                  <a:pt x="230" y="93"/>
                  <a:pt x="230" y="93"/>
                </a:cubicBezTo>
                <a:cubicBezTo>
                  <a:pt x="230" y="93"/>
                  <a:pt x="230" y="93"/>
                  <a:pt x="230" y="93"/>
                </a:cubicBezTo>
                <a:close/>
                <a:moveTo>
                  <a:pt x="465" y="113"/>
                </a:moveTo>
                <a:cubicBezTo>
                  <a:pt x="467" y="114"/>
                  <a:pt x="468" y="119"/>
                  <a:pt x="468" y="114"/>
                </a:cubicBezTo>
                <a:cubicBezTo>
                  <a:pt x="468" y="111"/>
                  <a:pt x="467" y="114"/>
                  <a:pt x="465" y="113"/>
                </a:cubicBezTo>
                <a:close/>
                <a:moveTo>
                  <a:pt x="464" y="107"/>
                </a:moveTo>
                <a:cubicBezTo>
                  <a:pt x="463" y="106"/>
                  <a:pt x="462" y="105"/>
                  <a:pt x="462" y="103"/>
                </a:cubicBezTo>
                <a:cubicBezTo>
                  <a:pt x="462" y="106"/>
                  <a:pt x="463" y="106"/>
                  <a:pt x="464" y="107"/>
                </a:cubicBezTo>
                <a:close/>
                <a:moveTo>
                  <a:pt x="464" y="107"/>
                </a:moveTo>
                <a:cubicBezTo>
                  <a:pt x="465" y="107"/>
                  <a:pt x="466" y="108"/>
                  <a:pt x="468" y="107"/>
                </a:cubicBezTo>
                <a:cubicBezTo>
                  <a:pt x="467" y="105"/>
                  <a:pt x="465" y="107"/>
                  <a:pt x="464" y="107"/>
                </a:cubicBezTo>
                <a:close/>
                <a:moveTo>
                  <a:pt x="441" y="108"/>
                </a:moveTo>
                <a:cubicBezTo>
                  <a:pt x="441" y="105"/>
                  <a:pt x="434" y="101"/>
                  <a:pt x="441" y="100"/>
                </a:cubicBezTo>
                <a:cubicBezTo>
                  <a:pt x="441" y="100"/>
                  <a:pt x="438" y="100"/>
                  <a:pt x="437" y="97"/>
                </a:cubicBezTo>
                <a:cubicBezTo>
                  <a:pt x="438" y="102"/>
                  <a:pt x="437" y="106"/>
                  <a:pt x="441" y="108"/>
                </a:cubicBezTo>
                <a:close/>
                <a:moveTo>
                  <a:pt x="431" y="94"/>
                </a:moveTo>
                <a:cubicBezTo>
                  <a:pt x="431" y="94"/>
                  <a:pt x="430" y="94"/>
                  <a:pt x="429" y="94"/>
                </a:cubicBezTo>
                <a:cubicBezTo>
                  <a:pt x="430" y="94"/>
                  <a:pt x="430" y="94"/>
                  <a:pt x="431" y="94"/>
                </a:cubicBezTo>
                <a:close/>
                <a:moveTo>
                  <a:pt x="429" y="94"/>
                </a:moveTo>
                <a:cubicBezTo>
                  <a:pt x="428" y="93"/>
                  <a:pt x="427" y="87"/>
                  <a:pt x="424" y="89"/>
                </a:cubicBezTo>
                <a:cubicBezTo>
                  <a:pt x="425" y="92"/>
                  <a:pt x="425" y="95"/>
                  <a:pt x="426" y="96"/>
                </a:cubicBezTo>
                <a:cubicBezTo>
                  <a:pt x="426" y="93"/>
                  <a:pt x="428" y="94"/>
                  <a:pt x="429" y="94"/>
                </a:cubicBezTo>
                <a:close/>
                <a:moveTo>
                  <a:pt x="357" y="102"/>
                </a:moveTo>
                <a:cubicBezTo>
                  <a:pt x="360" y="103"/>
                  <a:pt x="360" y="103"/>
                  <a:pt x="360" y="103"/>
                </a:cubicBezTo>
                <a:cubicBezTo>
                  <a:pt x="361" y="101"/>
                  <a:pt x="359" y="101"/>
                  <a:pt x="359" y="100"/>
                </a:cubicBezTo>
                <a:cubicBezTo>
                  <a:pt x="358" y="101"/>
                  <a:pt x="356" y="101"/>
                  <a:pt x="357" y="102"/>
                </a:cubicBezTo>
                <a:close/>
                <a:moveTo>
                  <a:pt x="345" y="87"/>
                </a:moveTo>
                <a:cubicBezTo>
                  <a:pt x="344" y="93"/>
                  <a:pt x="344" y="93"/>
                  <a:pt x="344" y="93"/>
                </a:cubicBezTo>
                <a:cubicBezTo>
                  <a:pt x="345" y="94"/>
                  <a:pt x="344" y="89"/>
                  <a:pt x="347" y="90"/>
                </a:cubicBezTo>
                <a:lnTo>
                  <a:pt x="345" y="87"/>
                </a:lnTo>
                <a:close/>
                <a:moveTo>
                  <a:pt x="352" y="59"/>
                </a:moveTo>
                <a:cubicBezTo>
                  <a:pt x="353" y="59"/>
                  <a:pt x="353" y="59"/>
                  <a:pt x="353" y="59"/>
                </a:cubicBezTo>
                <a:cubicBezTo>
                  <a:pt x="353" y="59"/>
                  <a:pt x="353" y="59"/>
                  <a:pt x="353" y="59"/>
                </a:cubicBezTo>
                <a:lnTo>
                  <a:pt x="352" y="59"/>
                </a:lnTo>
                <a:close/>
                <a:moveTo>
                  <a:pt x="334" y="102"/>
                </a:moveTo>
                <a:cubicBezTo>
                  <a:pt x="333" y="94"/>
                  <a:pt x="333" y="94"/>
                  <a:pt x="333" y="94"/>
                </a:cubicBezTo>
                <a:cubicBezTo>
                  <a:pt x="332" y="94"/>
                  <a:pt x="332" y="100"/>
                  <a:pt x="334" y="102"/>
                </a:cubicBezTo>
                <a:close/>
                <a:moveTo>
                  <a:pt x="318" y="98"/>
                </a:moveTo>
                <a:cubicBezTo>
                  <a:pt x="323" y="100"/>
                  <a:pt x="323" y="100"/>
                  <a:pt x="323" y="100"/>
                </a:cubicBezTo>
                <a:cubicBezTo>
                  <a:pt x="322" y="98"/>
                  <a:pt x="322" y="98"/>
                  <a:pt x="322" y="98"/>
                </a:cubicBezTo>
                <a:lnTo>
                  <a:pt x="318" y="98"/>
                </a:lnTo>
                <a:close/>
                <a:moveTo>
                  <a:pt x="305" y="93"/>
                </a:moveTo>
                <a:cubicBezTo>
                  <a:pt x="308" y="95"/>
                  <a:pt x="308" y="95"/>
                  <a:pt x="308" y="95"/>
                </a:cubicBezTo>
                <a:cubicBezTo>
                  <a:pt x="309" y="94"/>
                  <a:pt x="309" y="94"/>
                  <a:pt x="309" y="94"/>
                </a:cubicBezTo>
                <a:lnTo>
                  <a:pt x="305" y="93"/>
                </a:lnTo>
                <a:close/>
                <a:moveTo>
                  <a:pt x="173" y="79"/>
                </a:moveTo>
                <a:cubicBezTo>
                  <a:pt x="171" y="80"/>
                  <a:pt x="165" y="78"/>
                  <a:pt x="166" y="84"/>
                </a:cubicBezTo>
                <a:cubicBezTo>
                  <a:pt x="168" y="76"/>
                  <a:pt x="172" y="86"/>
                  <a:pt x="173" y="79"/>
                </a:cubicBezTo>
                <a:close/>
                <a:moveTo>
                  <a:pt x="68" y="94"/>
                </a:moveTo>
                <a:cubicBezTo>
                  <a:pt x="63" y="93"/>
                  <a:pt x="63" y="93"/>
                  <a:pt x="63" y="93"/>
                </a:cubicBezTo>
                <a:cubicBezTo>
                  <a:pt x="67" y="94"/>
                  <a:pt x="64" y="97"/>
                  <a:pt x="68" y="94"/>
                </a:cubicBezTo>
                <a:close/>
                <a:moveTo>
                  <a:pt x="424" y="167"/>
                </a:moveTo>
                <a:cubicBezTo>
                  <a:pt x="425" y="167"/>
                  <a:pt x="425" y="167"/>
                  <a:pt x="425" y="167"/>
                </a:cubicBezTo>
                <a:cubicBezTo>
                  <a:pt x="425" y="167"/>
                  <a:pt x="425" y="167"/>
                  <a:pt x="424" y="167"/>
                </a:cubicBezTo>
                <a:close/>
                <a:moveTo>
                  <a:pt x="424" y="167"/>
                </a:moveTo>
                <a:cubicBezTo>
                  <a:pt x="422" y="165"/>
                  <a:pt x="419" y="166"/>
                  <a:pt x="418" y="167"/>
                </a:cubicBezTo>
                <a:cubicBezTo>
                  <a:pt x="421" y="173"/>
                  <a:pt x="423" y="168"/>
                  <a:pt x="424" y="167"/>
                </a:cubicBezTo>
                <a:close/>
                <a:moveTo>
                  <a:pt x="427" y="177"/>
                </a:moveTo>
                <a:cubicBezTo>
                  <a:pt x="430" y="178"/>
                  <a:pt x="430" y="178"/>
                  <a:pt x="430" y="178"/>
                </a:cubicBezTo>
                <a:cubicBezTo>
                  <a:pt x="429" y="178"/>
                  <a:pt x="427" y="174"/>
                  <a:pt x="427" y="177"/>
                </a:cubicBezTo>
                <a:close/>
                <a:moveTo>
                  <a:pt x="428" y="171"/>
                </a:moveTo>
                <a:cubicBezTo>
                  <a:pt x="426" y="170"/>
                  <a:pt x="426" y="170"/>
                  <a:pt x="426" y="170"/>
                </a:cubicBezTo>
                <a:cubicBezTo>
                  <a:pt x="427" y="172"/>
                  <a:pt x="427" y="172"/>
                  <a:pt x="427" y="172"/>
                </a:cubicBezTo>
                <a:lnTo>
                  <a:pt x="428" y="171"/>
                </a:lnTo>
                <a:close/>
                <a:moveTo>
                  <a:pt x="495" y="116"/>
                </a:moveTo>
                <a:cubicBezTo>
                  <a:pt x="498" y="117"/>
                  <a:pt x="499" y="118"/>
                  <a:pt x="501" y="118"/>
                </a:cubicBezTo>
                <a:lnTo>
                  <a:pt x="495" y="116"/>
                </a:lnTo>
                <a:close/>
                <a:moveTo>
                  <a:pt x="523" y="125"/>
                </a:moveTo>
                <a:cubicBezTo>
                  <a:pt x="523" y="125"/>
                  <a:pt x="523" y="125"/>
                  <a:pt x="523" y="125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lnTo>
                  <a:pt x="523" y="125"/>
                </a:lnTo>
                <a:close/>
                <a:moveTo>
                  <a:pt x="500" y="119"/>
                </a:moveTo>
                <a:cubicBezTo>
                  <a:pt x="500" y="120"/>
                  <a:pt x="500" y="120"/>
                  <a:pt x="500" y="120"/>
                </a:cubicBezTo>
                <a:cubicBezTo>
                  <a:pt x="501" y="120"/>
                  <a:pt x="501" y="120"/>
                  <a:pt x="500" y="119"/>
                </a:cubicBezTo>
                <a:close/>
                <a:moveTo>
                  <a:pt x="466" y="136"/>
                </a:moveTo>
                <a:cubicBezTo>
                  <a:pt x="466" y="137"/>
                  <a:pt x="468" y="139"/>
                  <a:pt x="469" y="140"/>
                </a:cubicBezTo>
                <a:cubicBezTo>
                  <a:pt x="468" y="138"/>
                  <a:pt x="466" y="134"/>
                  <a:pt x="466" y="136"/>
                </a:cubicBezTo>
                <a:close/>
                <a:moveTo>
                  <a:pt x="557" y="113"/>
                </a:moveTo>
                <a:cubicBezTo>
                  <a:pt x="560" y="114"/>
                  <a:pt x="560" y="114"/>
                  <a:pt x="560" y="114"/>
                </a:cubicBezTo>
                <a:cubicBezTo>
                  <a:pt x="560" y="113"/>
                  <a:pt x="558" y="113"/>
                  <a:pt x="557" y="113"/>
                </a:cubicBezTo>
                <a:close/>
                <a:moveTo>
                  <a:pt x="575" y="142"/>
                </a:moveTo>
                <a:cubicBezTo>
                  <a:pt x="574" y="142"/>
                  <a:pt x="574" y="142"/>
                  <a:pt x="574" y="142"/>
                </a:cubicBezTo>
                <a:cubicBezTo>
                  <a:pt x="575" y="143"/>
                  <a:pt x="576" y="143"/>
                  <a:pt x="578" y="144"/>
                </a:cubicBezTo>
                <a:lnTo>
                  <a:pt x="575" y="142"/>
                </a:lnTo>
                <a:close/>
                <a:moveTo>
                  <a:pt x="502" y="122"/>
                </a:moveTo>
                <a:cubicBezTo>
                  <a:pt x="504" y="123"/>
                  <a:pt x="504" y="123"/>
                  <a:pt x="504" y="123"/>
                </a:cubicBezTo>
                <a:cubicBezTo>
                  <a:pt x="504" y="123"/>
                  <a:pt x="504" y="123"/>
                  <a:pt x="504" y="123"/>
                </a:cubicBezTo>
                <a:cubicBezTo>
                  <a:pt x="502" y="122"/>
                  <a:pt x="502" y="122"/>
                  <a:pt x="502" y="122"/>
                </a:cubicBezTo>
                <a:close/>
                <a:moveTo>
                  <a:pt x="560" y="102"/>
                </a:moveTo>
                <a:cubicBezTo>
                  <a:pt x="558" y="102"/>
                  <a:pt x="557" y="103"/>
                  <a:pt x="556" y="103"/>
                </a:cubicBezTo>
                <a:cubicBezTo>
                  <a:pt x="558" y="103"/>
                  <a:pt x="560" y="103"/>
                  <a:pt x="560" y="102"/>
                </a:cubicBezTo>
                <a:close/>
                <a:moveTo>
                  <a:pt x="523" y="124"/>
                </a:move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lose/>
                <a:moveTo>
                  <a:pt x="567" y="146"/>
                </a:moveTo>
                <a:cubicBezTo>
                  <a:pt x="566" y="146"/>
                  <a:pt x="565" y="146"/>
                  <a:pt x="564" y="146"/>
                </a:cubicBezTo>
                <a:cubicBezTo>
                  <a:pt x="565" y="147"/>
                  <a:pt x="567" y="147"/>
                  <a:pt x="567" y="146"/>
                </a:cubicBezTo>
                <a:close/>
                <a:moveTo>
                  <a:pt x="470" y="141"/>
                </a:moveTo>
                <a:cubicBezTo>
                  <a:pt x="469" y="140"/>
                  <a:pt x="469" y="140"/>
                  <a:pt x="469" y="140"/>
                </a:cubicBezTo>
                <a:cubicBezTo>
                  <a:pt x="470" y="141"/>
                  <a:pt x="470" y="141"/>
                  <a:pt x="470" y="141"/>
                </a:cubicBezTo>
                <a:close/>
                <a:moveTo>
                  <a:pt x="431" y="163"/>
                </a:moveTo>
                <a:cubicBezTo>
                  <a:pt x="430" y="162"/>
                  <a:pt x="429" y="160"/>
                  <a:pt x="429" y="161"/>
                </a:cubicBezTo>
                <a:cubicBezTo>
                  <a:pt x="430" y="162"/>
                  <a:pt x="430" y="163"/>
                  <a:pt x="431" y="163"/>
                </a:cubicBezTo>
                <a:close/>
                <a:moveTo>
                  <a:pt x="458" y="4"/>
                </a:moveTo>
                <a:cubicBezTo>
                  <a:pt x="458" y="5"/>
                  <a:pt x="458" y="5"/>
                  <a:pt x="458" y="5"/>
                </a:cubicBezTo>
                <a:cubicBezTo>
                  <a:pt x="458" y="4"/>
                  <a:pt x="458" y="4"/>
                  <a:pt x="458" y="4"/>
                </a:cubicBezTo>
                <a:close/>
                <a:moveTo>
                  <a:pt x="461" y="34"/>
                </a:moveTo>
                <a:cubicBezTo>
                  <a:pt x="461" y="33"/>
                  <a:pt x="462" y="33"/>
                  <a:pt x="462" y="33"/>
                </a:cubicBezTo>
                <a:cubicBezTo>
                  <a:pt x="461" y="33"/>
                  <a:pt x="460" y="34"/>
                  <a:pt x="461" y="34"/>
                </a:cubicBezTo>
                <a:close/>
                <a:moveTo>
                  <a:pt x="524" y="32"/>
                </a:moveTo>
                <a:cubicBezTo>
                  <a:pt x="520" y="39"/>
                  <a:pt x="520" y="39"/>
                  <a:pt x="520" y="39"/>
                </a:cubicBezTo>
                <a:cubicBezTo>
                  <a:pt x="523" y="38"/>
                  <a:pt x="524" y="39"/>
                  <a:pt x="526" y="37"/>
                </a:cubicBezTo>
                <a:cubicBezTo>
                  <a:pt x="523" y="40"/>
                  <a:pt x="523" y="40"/>
                  <a:pt x="523" y="40"/>
                </a:cubicBezTo>
                <a:cubicBezTo>
                  <a:pt x="526" y="39"/>
                  <a:pt x="526" y="39"/>
                  <a:pt x="526" y="39"/>
                </a:cubicBezTo>
                <a:cubicBezTo>
                  <a:pt x="533" y="42"/>
                  <a:pt x="517" y="57"/>
                  <a:pt x="531" y="58"/>
                </a:cubicBezTo>
                <a:cubicBezTo>
                  <a:pt x="532" y="57"/>
                  <a:pt x="532" y="57"/>
                  <a:pt x="532" y="57"/>
                </a:cubicBezTo>
                <a:cubicBezTo>
                  <a:pt x="528" y="64"/>
                  <a:pt x="528" y="64"/>
                  <a:pt x="528" y="64"/>
                </a:cubicBezTo>
                <a:cubicBezTo>
                  <a:pt x="529" y="64"/>
                  <a:pt x="534" y="62"/>
                  <a:pt x="536" y="62"/>
                </a:cubicBezTo>
                <a:cubicBezTo>
                  <a:pt x="531" y="64"/>
                  <a:pt x="536" y="64"/>
                  <a:pt x="532" y="67"/>
                </a:cubicBezTo>
                <a:cubicBezTo>
                  <a:pt x="535" y="67"/>
                  <a:pt x="536" y="65"/>
                  <a:pt x="537" y="64"/>
                </a:cubicBezTo>
                <a:cubicBezTo>
                  <a:pt x="541" y="64"/>
                  <a:pt x="541" y="66"/>
                  <a:pt x="541" y="68"/>
                </a:cubicBezTo>
                <a:cubicBezTo>
                  <a:pt x="541" y="69"/>
                  <a:pt x="540" y="69"/>
                  <a:pt x="541" y="69"/>
                </a:cubicBezTo>
                <a:cubicBezTo>
                  <a:pt x="541" y="71"/>
                  <a:pt x="541" y="71"/>
                  <a:pt x="541" y="71"/>
                </a:cubicBezTo>
                <a:cubicBezTo>
                  <a:pt x="541" y="72"/>
                  <a:pt x="541" y="72"/>
                  <a:pt x="542" y="73"/>
                </a:cubicBezTo>
                <a:cubicBezTo>
                  <a:pt x="542" y="75"/>
                  <a:pt x="544" y="77"/>
                  <a:pt x="546" y="78"/>
                </a:cubicBezTo>
                <a:cubicBezTo>
                  <a:pt x="540" y="76"/>
                  <a:pt x="538" y="75"/>
                  <a:pt x="536" y="74"/>
                </a:cubicBezTo>
                <a:cubicBezTo>
                  <a:pt x="535" y="73"/>
                  <a:pt x="535" y="73"/>
                  <a:pt x="534" y="72"/>
                </a:cubicBezTo>
                <a:cubicBezTo>
                  <a:pt x="533" y="72"/>
                  <a:pt x="533" y="72"/>
                  <a:pt x="532" y="72"/>
                </a:cubicBezTo>
                <a:cubicBezTo>
                  <a:pt x="531" y="73"/>
                  <a:pt x="531" y="73"/>
                  <a:pt x="532" y="74"/>
                </a:cubicBezTo>
                <a:cubicBezTo>
                  <a:pt x="533" y="75"/>
                  <a:pt x="533" y="76"/>
                  <a:pt x="534" y="76"/>
                </a:cubicBezTo>
                <a:cubicBezTo>
                  <a:pt x="536" y="77"/>
                  <a:pt x="538" y="79"/>
                  <a:pt x="538" y="82"/>
                </a:cubicBezTo>
                <a:cubicBezTo>
                  <a:pt x="539" y="78"/>
                  <a:pt x="539" y="78"/>
                  <a:pt x="539" y="78"/>
                </a:cubicBezTo>
                <a:cubicBezTo>
                  <a:pt x="544" y="78"/>
                  <a:pt x="544" y="81"/>
                  <a:pt x="545" y="83"/>
                </a:cubicBezTo>
                <a:cubicBezTo>
                  <a:pt x="545" y="86"/>
                  <a:pt x="545" y="88"/>
                  <a:pt x="550" y="87"/>
                </a:cubicBezTo>
                <a:cubicBezTo>
                  <a:pt x="550" y="89"/>
                  <a:pt x="549" y="91"/>
                  <a:pt x="548" y="94"/>
                </a:cubicBezTo>
                <a:cubicBezTo>
                  <a:pt x="546" y="96"/>
                  <a:pt x="545" y="98"/>
                  <a:pt x="548" y="99"/>
                </a:cubicBezTo>
                <a:cubicBezTo>
                  <a:pt x="550" y="99"/>
                  <a:pt x="553" y="98"/>
                  <a:pt x="555" y="97"/>
                </a:cubicBezTo>
                <a:cubicBezTo>
                  <a:pt x="558" y="101"/>
                  <a:pt x="558" y="101"/>
                  <a:pt x="558" y="101"/>
                </a:cubicBezTo>
                <a:cubicBezTo>
                  <a:pt x="552" y="101"/>
                  <a:pt x="552" y="101"/>
                  <a:pt x="552" y="101"/>
                </a:cubicBezTo>
                <a:cubicBezTo>
                  <a:pt x="553" y="103"/>
                  <a:pt x="554" y="103"/>
                  <a:pt x="556" y="103"/>
                </a:cubicBezTo>
                <a:cubicBezTo>
                  <a:pt x="553" y="105"/>
                  <a:pt x="554" y="106"/>
                  <a:pt x="554" y="108"/>
                </a:cubicBezTo>
                <a:cubicBezTo>
                  <a:pt x="555" y="109"/>
                  <a:pt x="556" y="111"/>
                  <a:pt x="554" y="113"/>
                </a:cubicBezTo>
                <a:cubicBezTo>
                  <a:pt x="557" y="113"/>
                  <a:pt x="557" y="113"/>
                  <a:pt x="557" y="113"/>
                </a:cubicBezTo>
                <a:cubicBezTo>
                  <a:pt x="557" y="114"/>
                  <a:pt x="556" y="114"/>
                  <a:pt x="555" y="114"/>
                </a:cubicBezTo>
                <a:cubicBezTo>
                  <a:pt x="562" y="115"/>
                  <a:pt x="562" y="118"/>
                  <a:pt x="568" y="119"/>
                </a:cubicBezTo>
                <a:cubicBezTo>
                  <a:pt x="569" y="118"/>
                  <a:pt x="570" y="115"/>
                  <a:pt x="566" y="115"/>
                </a:cubicBezTo>
                <a:cubicBezTo>
                  <a:pt x="571" y="112"/>
                  <a:pt x="573" y="119"/>
                  <a:pt x="575" y="121"/>
                </a:cubicBezTo>
                <a:cubicBezTo>
                  <a:pt x="570" y="119"/>
                  <a:pt x="571" y="121"/>
                  <a:pt x="570" y="122"/>
                </a:cubicBezTo>
                <a:cubicBezTo>
                  <a:pt x="572" y="123"/>
                  <a:pt x="572" y="122"/>
                  <a:pt x="573" y="123"/>
                </a:cubicBezTo>
                <a:cubicBezTo>
                  <a:pt x="577" y="125"/>
                  <a:pt x="574" y="126"/>
                  <a:pt x="572" y="126"/>
                </a:cubicBezTo>
                <a:cubicBezTo>
                  <a:pt x="570" y="127"/>
                  <a:pt x="569" y="127"/>
                  <a:pt x="577" y="130"/>
                </a:cubicBezTo>
                <a:cubicBezTo>
                  <a:pt x="570" y="129"/>
                  <a:pt x="570" y="129"/>
                  <a:pt x="570" y="129"/>
                </a:cubicBezTo>
                <a:cubicBezTo>
                  <a:pt x="578" y="133"/>
                  <a:pt x="578" y="133"/>
                  <a:pt x="578" y="133"/>
                </a:cubicBezTo>
                <a:cubicBezTo>
                  <a:pt x="570" y="131"/>
                  <a:pt x="570" y="132"/>
                  <a:pt x="571" y="133"/>
                </a:cubicBezTo>
                <a:cubicBezTo>
                  <a:pt x="571" y="134"/>
                  <a:pt x="572" y="135"/>
                  <a:pt x="564" y="133"/>
                </a:cubicBezTo>
                <a:cubicBezTo>
                  <a:pt x="566" y="135"/>
                  <a:pt x="574" y="135"/>
                  <a:pt x="573" y="136"/>
                </a:cubicBezTo>
                <a:cubicBezTo>
                  <a:pt x="577" y="139"/>
                  <a:pt x="570" y="139"/>
                  <a:pt x="572" y="141"/>
                </a:cubicBezTo>
                <a:cubicBezTo>
                  <a:pt x="572" y="141"/>
                  <a:pt x="572" y="142"/>
                  <a:pt x="574" y="142"/>
                </a:cubicBezTo>
                <a:cubicBezTo>
                  <a:pt x="573" y="142"/>
                  <a:pt x="572" y="142"/>
                  <a:pt x="571" y="142"/>
                </a:cubicBezTo>
                <a:cubicBezTo>
                  <a:pt x="570" y="142"/>
                  <a:pt x="570" y="142"/>
                  <a:pt x="570" y="142"/>
                </a:cubicBezTo>
                <a:cubicBezTo>
                  <a:pt x="568" y="142"/>
                  <a:pt x="568" y="142"/>
                  <a:pt x="567" y="142"/>
                </a:cubicBezTo>
                <a:cubicBezTo>
                  <a:pt x="565" y="143"/>
                  <a:pt x="564" y="143"/>
                  <a:pt x="561" y="143"/>
                </a:cubicBezTo>
                <a:cubicBezTo>
                  <a:pt x="568" y="146"/>
                  <a:pt x="568" y="146"/>
                  <a:pt x="568" y="146"/>
                </a:cubicBezTo>
                <a:cubicBezTo>
                  <a:pt x="565" y="145"/>
                  <a:pt x="561" y="144"/>
                  <a:pt x="561" y="145"/>
                </a:cubicBezTo>
                <a:cubicBezTo>
                  <a:pt x="561" y="145"/>
                  <a:pt x="563" y="146"/>
                  <a:pt x="564" y="146"/>
                </a:cubicBezTo>
                <a:cubicBezTo>
                  <a:pt x="555" y="146"/>
                  <a:pt x="552" y="146"/>
                  <a:pt x="548" y="147"/>
                </a:cubicBezTo>
                <a:cubicBezTo>
                  <a:pt x="552" y="149"/>
                  <a:pt x="554" y="151"/>
                  <a:pt x="558" y="151"/>
                </a:cubicBezTo>
                <a:cubicBezTo>
                  <a:pt x="558" y="153"/>
                  <a:pt x="554" y="152"/>
                  <a:pt x="549" y="152"/>
                </a:cubicBezTo>
                <a:cubicBezTo>
                  <a:pt x="545" y="151"/>
                  <a:pt x="540" y="151"/>
                  <a:pt x="538" y="152"/>
                </a:cubicBezTo>
                <a:cubicBezTo>
                  <a:pt x="541" y="154"/>
                  <a:pt x="541" y="154"/>
                  <a:pt x="541" y="154"/>
                </a:cubicBezTo>
                <a:cubicBezTo>
                  <a:pt x="534" y="152"/>
                  <a:pt x="534" y="152"/>
                  <a:pt x="534" y="152"/>
                </a:cubicBezTo>
                <a:cubicBezTo>
                  <a:pt x="536" y="153"/>
                  <a:pt x="537" y="154"/>
                  <a:pt x="539" y="155"/>
                </a:cubicBezTo>
                <a:cubicBezTo>
                  <a:pt x="535" y="157"/>
                  <a:pt x="527" y="159"/>
                  <a:pt x="518" y="153"/>
                </a:cubicBezTo>
                <a:cubicBezTo>
                  <a:pt x="521" y="154"/>
                  <a:pt x="520" y="158"/>
                  <a:pt x="526" y="160"/>
                </a:cubicBezTo>
                <a:cubicBezTo>
                  <a:pt x="521" y="158"/>
                  <a:pt x="517" y="158"/>
                  <a:pt x="514" y="159"/>
                </a:cubicBezTo>
                <a:cubicBezTo>
                  <a:pt x="510" y="159"/>
                  <a:pt x="507" y="160"/>
                  <a:pt x="504" y="160"/>
                </a:cubicBezTo>
                <a:cubicBezTo>
                  <a:pt x="504" y="160"/>
                  <a:pt x="504" y="160"/>
                  <a:pt x="504" y="160"/>
                </a:cubicBezTo>
                <a:cubicBezTo>
                  <a:pt x="501" y="158"/>
                  <a:pt x="501" y="158"/>
                  <a:pt x="501" y="158"/>
                </a:cubicBezTo>
                <a:cubicBezTo>
                  <a:pt x="501" y="159"/>
                  <a:pt x="501" y="159"/>
                  <a:pt x="501" y="159"/>
                </a:cubicBezTo>
                <a:cubicBezTo>
                  <a:pt x="503" y="160"/>
                  <a:pt x="503" y="160"/>
                  <a:pt x="503" y="160"/>
                </a:cubicBezTo>
                <a:cubicBezTo>
                  <a:pt x="501" y="160"/>
                  <a:pt x="498" y="159"/>
                  <a:pt x="496" y="158"/>
                </a:cubicBezTo>
                <a:cubicBezTo>
                  <a:pt x="496" y="159"/>
                  <a:pt x="497" y="163"/>
                  <a:pt x="496" y="165"/>
                </a:cubicBezTo>
                <a:cubicBezTo>
                  <a:pt x="495" y="162"/>
                  <a:pt x="494" y="164"/>
                  <a:pt x="493" y="166"/>
                </a:cubicBezTo>
                <a:cubicBezTo>
                  <a:pt x="492" y="167"/>
                  <a:pt x="491" y="169"/>
                  <a:pt x="489" y="166"/>
                </a:cubicBezTo>
                <a:cubicBezTo>
                  <a:pt x="489" y="167"/>
                  <a:pt x="490" y="167"/>
                  <a:pt x="490" y="169"/>
                </a:cubicBezTo>
                <a:cubicBezTo>
                  <a:pt x="485" y="169"/>
                  <a:pt x="477" y="165"/>
                  <a:pt x="473" y="171"/>
                </a:cubicBezTo>
                <a:cubicBezTo>
                  <a:pt x="469" y="161"/>
                  <a:pt x="466" y="165"/>
                  <a:pt x="461" y="162"/>
                </a:cubicBezTo>
                <a:cubicBezTo>
                  <a:pt x="463" y="168"/>
                  <a:pt x="464" y="164"/>
                  <a:pt x="466" y="168"/>
                </a:cubicBezTo>
                <a:cubicBezTo>
                  <a:pt x="464" y="167"/>
                  <a:pt x="469" y="176"/>
                  <a:pt x="464" y="172"/>
                </a:cubicBezTo>
                <a:cubicBezTo>
                  <a:pt x="465" y="173"/>
                  <a:pt x="465" y="174"/>
                  <a:pt x="465" y="173"/>
                </a:cubicBezTo>
                <a:cubicBezTo>
                  <a:pt x="464" y="174"/>
                  <a:pt x="463" y="166"/>
                  <a:pt x="461" y="169"/>
                </a:cubicBezTo>
                <a:cubicBezTo>
                  <a:pt x="463" y="173"/>
                  <a:pt x="463" y="173"/>
                  <a:pt x="463" y="173"/>
                </a:cubicBezTo>
                <a:cubicBezTo>
                  <a:pt x="459" y="168"/>
                  <a:pt x="459" y="168"/>
                  <a:pt x="459" y="168"/>
                </a:cubicBezTo>
                <a:cubicBezTo>
                  <a:pt x="455" y="172"/>
                  <a:pt x="450" y="171"/>
                  <a:pt x="448" y="177"/>
                </a:cubicBezTo>
                <a:cubicBezTo>
                  <a:pt x="447" y="176"/>
                  <a:pt x="446" y="174"/>
                  <a:pt x="446" y="172"/>
                </a:cubicBezTo>
                <a:cubicBezTo>
                  <a:pt x="445" y="173"/>
                  <a:pt x="440" y="167"/>
                  <a:pt x="439" y="172"/>
                </a:cubicBezTo>
                <a:cubicBezTo>
                  <a:pt x="440" y="174"/>
                  <a:pt x="440" y="174"/>
                  <a:pt x="440" y="174"/>
                </a:cubicBezTo>
                <a:cubicBezTo>
                  <a:pt x="438" y="179"/>
                  <a:pt x="435" y="170"/>
                  <a:pt x="430" y="170"/>
                </a:cubicBezTo>
                <a:cubicBezTo>
                  <a:pt x="431" y="170"/>
                  <a:pt x="434" y="172"/>
                  <a:pt x="432" y="167"/>
                </a:cubicBezTo>
                <a:cubicBezTo>
                  <a:pt x="431" y="164"/>
                  <a:pt x="429" y="165"/>
                  <a:pt x="429" y="168"/>
                </a:cubicBezTo>
                <a:cubicBezTo>
                  <a:pt x="427" y="162"/>
                  <a:pt x="427" y="162"/>
                  <a:pt x="427" y="162"/>
                </a:cubicBezTo>
                <a:cubicBezTo>
                  <a:pt x="429" y="165"/>
                  <a:pt x="431" y="164"/>
                  <a:pt x="432" y="166"/>
                </a:cubicBezTo>
                <a:cubicBezTo>
                  <a:pt x="432" y="165"/>
                  <a:pt x="431" y="164"/>
                  <a:pt x="431" y="163"/>
                </a:cubicBezTo>
                <a:cubicBezTo>
                  <a:pt x="433" y="164"/>
                  <a:pt x="434" y="164"/>
                  <a:pt x="436" y="165"/>
                </a:cubicBezTo>
                <a:cubicBezTo>
                  <a:pt x="434" y="166"/>
                  <a:pt x="434" y="166"/>
                  <a:pt x="434" y="166"/>
                </a:cubicBezTo>
                <a:cubicBezTo>
                  <a:pt x="437" y="171"/>
                  <a:pt x="438" y="164"/>
                  <a:pt x="439" y="166"/>
                </a:cubicBezTo>
                <a:cubicBezTo>
                  <a:pt x="437" y="161"/>
                  <a:pt x="436" y="162"/>
                  <a:pt x="436" y="158"/>
                </a:cubicBezTo>
                <a:cubicBezTo>
                  <a:pt x="439" y="154"/>
                  <a:pt x="440" y="162"/>
                  <a:pt x="445" y="166"/>
                </a:cubicBezTo>
                <a:cubicBezTo>
                  <a:pt x="445" y="167"/>
                  <a:pt x="445" y="167"/>
                  <a:pt x="445" y="167"/>
                </a:cubicBezTo>
                <a:cubicBezTo>
                  <a:pt x="447" y="168"/>
                  <a:pt x="450" y="173"/>
                  <a:pt x="450" y="168"/>
                </a:cubicBezTo>
                <a:cubicBezTo>
                  <a:pt x="448" y="165"/>
                  <a:pt x="447" y="165"/>
                  <a:pt x="446" y="164"/>
                </a:cubicBezTo>
                <a:cubicBezTo>
                  <a:pt x="445" y="162"/>
                  <a:pt x="450" y="169"/>
                  <a:pt x="450" y="165"/>
                </a:cubicBezTo>
                <a:cubicBezTo>
                  <a:pt x="447" y="161"/>
                  <a:pt x="444" y="160"/>
                  <a:pt x="442" y="161"/>
                </a:cubicBezTo>
                <a:cubicBezTo>
                  <a:pt x="442" y="159"/>
                  <a:pt x="441" y="158"/>
                  <a:pt x="440" y="156"/>
                </a:cubicBezTo>
                <a:cubicBezTo>
                  <a:pt x="447" y="158"/>
                  <a:pt x="455" y="162"/>
                  <a:pt x="459" y="157"/>
                </a:cubicBezTo>
                <a:cubicBezTo>
                  <a:pt x="454" y="151"/>
                  <a:pt x="460" y="156"/>
                  <a:pt x="457" y="150"/>
                </a:cubicBezTo>
                <a:cubicBezTo>
                  <a:pt x="459" y="154"/>
                  <a:pt x="459" y="149"/>
                  <a:pt x="462" y="151"/>
                </a:cubicBezTo>
                <a:cubicBezTo>
                  <a:pt x="460" y="145"/>
                  <a:pt x="457" y="148"/>
                  <a:pt x="457" y="144"/>
                </a:cubicBezTo>
                <a:cubicBezTo>
                  <a:pt x="460" y="144"/>
                  <a:pt x="468" y="152"/>
                  <a:pt x="471" y="149"/>
                </a:cubicBezTo>
                <a:cubicBezTo>
                  <a:pt x="470" y="147"/>
                  <a:pt x="469" y="147"/>
                  <a:pt x="468" y="146"/>
                </a:cubicBezTo>
                <a:cubicBezTo>
                  <a:pt x="471" y="147"/>
                  <a:pt x="478" y="158"/>
                  <a:pt x="477" y="149"/>
                </a:cubicBezTo>
                <a:cubicBezTo>
                  <a:pt x="475" y="147"/>
                  <a:pt x="473" y="144"/>
                  <a:pt x="470" y="141"/>
                </a:cubicBezTo>
                <a:cubicBezTo>
                  <a:pt x="471" y="141"/>
                  <a:pt x="471" y="141"/>
                  <a:pt x="471" y="139"/>
                </a:cubicBezTo>
                <a:cubicBezTo>
                  <a:pt x="469" y="135"/>
                  <a:pt x="469" y="135"/>
                  <a:pt x="469" y="135"/>
                </a:cubicBezTo>
                <a:cubicBezTo>
                  <a:pt x="471" y="133"/>
                  <a:pt x="474" y="143"/>
                  <a:pt x="477" y="147"/>
                </a:cubicBezTo>
                <a:cubicBezTo>
                  <a:pt x="477" y="141"/>
                  <a:pt x="477" y="141"/>
                  <a:pt x="477" y="141"/>
                </a:cubicBezTo>
                <a:cubicBezTo>
                  <a:pt x="478" y="139"/>
                  <a:pt x="480" y="139"/>
                  <a:pt x="482" y="139"/>
                </a:cubicBezTo>
                <a:cubicBezTo>
                  <a:pt x="484" y="140"/>
                  <a:pt x="486" y="143"/>
                  <a:pt x="488" y="146"/>
                </a:cubicBezTo>
                <a:cubicBezTo>
                  <a:pt x="489" y="145"/>
                  <a:pt x="491" y="145"/>
                  <a:pt x="488" y="140"/>
                </a:cubicBezTo>
                <a:cubicBezTo>
                  <a:pt x="486" y="137"/>
                  <a:pt x="484" y="135"/>
                  <a:pt x="483" y="133"/>
                </a:cubicBezTo>
                <a:cubicBezTo>
                  <a:pt x="482" y="131"/>
                  <a:pt x="481" y="130"/>
                  <a:pt x="479" y="131"/>
                </a:cubicBezTo>
                <a:cubicBezTo>
                  <a:pt x="480" y="135"/>
                  <a:pt x="483" y="135"/>
                  <a:pt x="482" y="136"/>
                </a:cubicBezTo>
                <a:cubicBezTo>
                  <a:pt x="481" y="135"/>
                  <a:pt x="480" y="140"/>
                  <a:pt x="477" y="136"/>
                </a:cubicBezTo>
                <a:cubicBezTo>
                  <a:pt x="481" y="135"/>
                  <a:pt x="481" y="135"/>
                  <a:pt x="481" y="135"/>
                </a:cubicBezTo>
                <a:cubicBezTo>
                  <a:pt x="478" y="128"/>
                  <a:pt x="479" y="135"/>
                  <a:pt x="477" y="132"/>
                </a:cubicBezTo>
                <a:cubicBezTo>
                  <a:pt x="477" y="129"/>
                  <a:pt x="478" y="129"/>
                  <a:pt x="479" y="129"/>
                </a:cubicBezTo>
                <a:cubicBezTo>
                  <a:pt x="479" y="129"/>
                  <a:pt x="480" y="129"/>
                  <a:pt x="480" y="129"/>
                </a:cubicBezTo>
                <a:cubicBezTo>
                  <a:pt x="480" y="129"/>
                  <a:pt x="481" y="129"/>
                  <a:pt x="481" y="128"/>
                </a:cubicBezTo>
                <a:cubicBezTo>
                  <a:pt x="480" y="128"/>
                  <a:pt x="480" y="128"/>
                  <a:pt x="480" y="128"/>
                </a:cubicBezTo>
                <a:cubicBezTo>
                  <a:pt x="482" y="129"/>
                  <a:pt x="481" y="127"/>
                  <a:pt x="485" y="130"/>
                </a:cubicBezTo>
                <a:cubicBezTo>
                  <a:pt x="488" y="136"/>
                  <a:pt x="486" y="134"/>
                  <a:pt x="486" y="136"/>
                </a:cubicBezTo>
                <a:cubicBezTo>
                  <a:pt x="488" y="136"/>
                  <a:pt x="491" y="138"/>
                  <a:pt x="495" y="139"/>
                </a:cubicBezTo>
                <a:cubicBezTo>
                  <a:pt x="499" y="139"/>
                  <a:pt x="502" y="139"/>
                  <a:pt x="499" y="133"/>
                </a:cubicBezTo>
                <a:cubicBezTo>
                  <a:pt x="497" y="132"/>
                  <a:pt x="495" y="131"/>
                  <a:pt x="493" y="129"/>
                </a:cubicBezTo>
                <a:cubicBezTo>
                  <a:pt x="493" y="128"/>
                  <a:pt x="500" y="132"/>
                  <a:pt x="493" y="126"/>
                </a:cubicBezTo>
                <a:cubicBezTo>
                  <a:pt x="494" y="128"/>
                  <a:pt x="490" y="124"/>
                  <a:pt x="489" y="123"/>
                </a:cubicBezTo>
                <a:cubicBezTo>
                  <a:pt x="489" y="123"/>
                  <a:pt x="489" y="123"/>
                  <a:pt x="489" y="123"/>
                </a:cubicBezTo>
                <a:cubicBezTo>
                  <a:pt x="489" y="123"/>
                  <a:pt x="488" y="122"/>
                  <a:pt x="487" y="121"/>
                </a:cubicBezTo>
                <a:cubicBezTo>
                  <a:pt x="491" y="125"/>
                  <a:pt x="494" y="126"/>
                  <a:pt x="497" y="127"/>
                </a:cubicBezTo>
                <a:cubicBezTo>
                  <a:pt x="495" y="126"/>
                  <a:pt x="494" y="124"/>
                  <a:pt x="493" y="123"/>
                </a:cubicBezTo>
                <a:cubicBezTo>
                  <a:pt x="495" y="123"/>
                  <a:pt x="496" y="125"/>
                  <a:pt x="498" y="127"/>
                </a:cubicBezTo>
                <a:cubicBezTo>
                  <a:pt x="499" y="128"/>
                  <a:pt x="505" y="131"/>
                  <a:pt x="501" y="127"/>
                </a:cubicBezTo>
                <a:cubicBezTo>
                  <a:pt x="498" y="124"/>
                  <a:pt x="496" y="125"/>
                  <a:pt x="493" y="122"/>
                </a:cubicBezTo>
                <a:cubicBezTo>
                  <a:pt x="496" y="123"/>
                  <a:pt x="499" y="125"/>
                  <a:pt x="502" y="126"/>
                </a:cubicBezTo>
                <a:cubicBezTo>
                  <a:pt x="501" y="125"/>
                  <a:pt x="501" y="125"/>
                  <a:pt x="501" y="125"/>
                </a:cubicBezTo>
                <a:cubicBezTo>
                  <a:pt x="502" y="126"/>
                  <a:pt x="504" y="127"/>
                  <a:pt x="503" y="126"/>
                </a:cubicBezTo>
                <a:cubicBezTo>
                  <a:pt x="500" y="124"/>
                  <a:pt x="499" y="123"/>
                  <a:pt x="499" y="124"/>
                </a:cubicBezTo>
                <a:cubicBezTo>
                  <a:pt x="497" y="122"/>
                  <a:pt x="501" y="124"/>
                  <a:pt x="504" y="125"/>
                </a:cubicBezTo>
                <a:cubicBezTo>
                  <a:pt x="506" y="126"/>
                  <a:pt x="509" y="126"/>
                  <a:pt x="504" y="123"/>
                </a:cubicBezTo>
                <a:cubicBezTo>
                  <a:pt x="508" y="125"/>
                  <a:pt x="508" y="125"/>
                  <a:pt x="508" y="125"/>
                </a:cubicBezTo>
                <a:cubicBezTo>
                  <a:pt x="507" y="124"/>
                  <a:pt x="506" y="123"/>
                  <a:pt x="505" y="123"/>
                </a:cubicBezTo>
                <a:cubicBezTo>
                  <a:pt x="510" y="125"/>
                  <a:pt x="510" y="125"/>
                  <a:pt x="510" y="125"/>
                </a:cubicBezTo>
                <a:cubicBezTo>
                  <a:pt x="515" y="126"/>
                  <a:pt x="502" y="120"/>
                  <a:pt x="500" y="119"/>
                </a:cubicBezTo>
                <a:cubicBezTo>
                  <a:pt x="500" y="119"/>
                  <a:pt x="500" y="119"/>
                  <a:pt x="500" y="119"/>
                </a:cubicBezTo>
                <a:cubicBezTo>
                  <a:pt x="499" y="119"/>
                  <a:pt x="496" y="117"/>
                  <a:pt x="495" y="116"/>
                </a:cubicBezTo>
                <a:cubicBezTo>
                  <a:pt x="497" y="117"/>
                  <a:pt x="499" y="118"/>
                  <a:pt x="501" y="118"/>
                </a:cubicBezTo>
                <a:cubicBezTo>
                  <a:pt x="501" y="118"/>
                  <a:pt x="501" y="118"/>
                  <a:pt x="501" y="118"/>
                </a:cubicBezTo>
                <a:cubicBezTo>
                  <a:pt x="509" y="122"/>
                  <a:pt x="514" y="122"/>
                  <a:pt x="529" y="127"/>
                </a:cubicBezTo>
                <a:cubicBezTo>
                  <a:pt x="529" y="127"/>
                  <a:pt x="528" y="127"/>
                  <a:pt x="528" y="126"/>
                </a:cubicBezTo>
                <a:cubicBezTo>
                  <a:pt x="526" y="126"/>
                  <a:pt x="526" y="126"/>
                  <a:pt x="526" y="126"/>
                </a:cubicBezTo>
                <a:cubicBezTo>
                  <a:pt x="525" y="125"/>
                  <a:pt x="524" y="125"/>
                  <a:pt x="523" y="124"/>
                </a:cubicBezTo>
                <a:cubicBezTo>
                  <a:pt x="523" y="124"/>
                  <a:pt x="522" y="124"/>
                  <a:pt x="521" y="123"/>
                </a:cubicBezTo>
                <a:cubicBezTo>
                  <a:pt x="518" y="122"/>
                  <a:pt x="511" y="120"/>
                  <a:pt x="512" y="119"/>
                </a:cubicBezTo>
                <a:cubicBezTo>
                  <a:pt x="509" y="118"/>
                  <a:pt x="510" y="119"/>
                  <a:pt x="509" y="119"/>
                </a:cubicBezTo>
                <a:cubicBezTo>
                  <a:pt x="509" y="118"/>
                  <a:pt x="509" y="118"/>
                  <a:pt x="511" y="119"/>
                </a:cubicBezTo>
                <a:cubicBezTo>
                  <a:pt x="505" y="117"/>
                  <a:pt x="505" y="117"/>
                  <a:pt x="505" y="117"/>
                </a:cubicBezTo>
                <a:cubicBezTo>
                  <a:pt x="511" y="119"/>
                  <a:pt x="509" y="117"/>
                  <a:pt x="508" y="117"/>
                </a:cubicBezTo>
                <a:cubicBezTo>
                  <a:pt x="499" y="114"/>
                  <a:pt x="499" y="114"/>
                  <a:pt x="499" y="114"/>
                </a:cubicBezTo>
                <a:cubicBezTo>
                  <a:pt x="503" y="116"/>
                  <a:pt x="504" y="116"/>
                  <a:pt x="502" y="115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98" y="113"/>
                  <a:pt x="509" y="117"/>
                  <a:pt x="503" y="114"/>
                </a:cubicBezTo>
                <a:cubicBezTo>
                  <a:pt x="505" y="115"/>
                  <a:pt x="507" y="116"/>
                  <a:pt x="509" y="117"/>
                </a:cubicBezTo>
                <a:cubicBezTo>
                  <a:pt x="510" y="116"/>
                  <a:pt x="521" y="119"/>
                  <a:pt x="526" y="120"/>
                </a:cubicBezTo>
                <a:cubicBezTo>
                  <a:pt x="529" y="120"/>
                  <a:pt x="526" y="118"/>
                  <a:pt x="525" y="116"/>
                </a:cubicBezTo>
                <a:cubicBezTo>
                  <a:pt x="523" y="115"/>
                  <a:pt x="523" y="114"/>
                  <a:pt x="531" y="114"/>
                </a:cubicBezTo>
                <a:cubicBezTo>
                  <a:pt x="528" y="113"/>
                  <a:pt x="526" y="113"/>
                  <a:pt x="524" y="113"/>
                </a:cubicBezTo>
                <a:cubicBezTo>
                  <a:pt x="522" y="112"/>
                  <a:pt x="521" y="112"/>
                  <a:pt x="518" y="112"/>
                </a:cubicBezTo>
                <a:cubicBezTo>
                  <a:pt x="517" y="113"/>
                  <a:pt x="516" y="113"/>
                  <a:pt x="509" y="112"/>
                </a:cubicBezTo>
                <a:cubicBezTo>
                  <a:pt x="502" y="113"/>
                  <a:pt x="529" y="117"/>
                  <a:pt x="519" y="117"/>
                </a:cubicBezTo>
                <a:cubicBezTo>
                  <a:pt x="511" y="115"/>
                  <a:pt x="511" y="115"/>
                  <a:pt x="514" y="115"/>
                </a:cubicBezTo>
                <a:cubicBezTo>
                  <a:pt x="508" y="113"/>
                  <a:pt x="504" y="113"/>
                  <a:pt x="502" y="113"/>
                </a:cubicBezTo>
                <a:cubicBezTo>
                  <a:pt x="503" y="113"/>
                  <a:pt x="501" y="112"/>
                  <a:pt x="500" y="111"/>
                </a:cubicBezTo>
                <a:cubicBezTo>
                  <a:pt x="498" y="110"/>
                  <a:pt x="496" y="110"/>
                  <a:pt x="496" y="109"/>
                </a:cubicBezTo>
                <a:cubicBezTo>
                  <a:pt x="499" y="110"/>
                  <a:pt x="502" y="109"/>
                  <a:pt x="501" y="109"/>
                </a:cubicBezTo>
                <a:cubicBezTo>
                  <a:pt x="505" y="109"/>
                  <a:pt x="506" y="107"/>
                  <a:pt x="515" y="108"/>
                </a:cubicBezTo>
                <a:cubicBezTo>
                  <a:pt x="516" y="106"/>
                  <a:pt x="503" y="107"/>
                  <a:pt x="511" y="105"/>
                </a:cubicBezTo>
                <a:cubicBezTo>
                  <a:pt x="505" y="106"/>
                  <a:pt x="506" y="104"/>
                  <a:pt x="501" y="105"/>
                </a:cubicBezTo>
                <a:cubicBezTo>
                  <a:pt x="504" y="105"/>
                  <a:pt x="503" y="106"/>
                  <a:pt x="501" y="106"/>
                </a:cubicBezTo>
                <a:cubicBezTo>
                  <a:pt x="499" y="107"/>
                  <a:pt x="496" y="107"/>
                  <a:pt x="494" y="107"/>
                </a:cubicBezTo>
                <a:cubicBezTo>
                  <a:pt x="493" y="107"/>
                  <a:pt x="491" y="106"/>
                  <a:pt x="490" y="106"/>
                </a:cubicBezTo>
                <a:cubicBezTo>
                  <a:pt x="492" y="106"/>
                  <a:pt x="495" y="106"/>
                  <a:pt x="496" y="105"/>
                </a:cubicBezTo>
                <a:cubicBezTo>
                  <a:pt x="491" y="105"/>
                  <a:pt x="491" y="105"/>
                  <a:pt x="491" y="105"/>
                </a:cubicBezTo>
                <a:cubicBezTo>
                  <a:pt x="497" y="105"/>
                  <a:pt x="494" y="104"/>
                  <a:pt x="492" y="104"/>
                </a:cubicBezTo>
                <a:cubicBezTo>
                  <a:pt x="489" y="103"/>
                  <a:pt x="487" y="103"/>
                  <a:pt x="494" y="101"/>
                </a:cubicBezTo>
                <a:cubicBezTo>
                  <a:pt x="494" y="102"/>
                  <a:pt x="498" y="102"/>
                  <a:pt x="492" y="103"/>
                </a:cubicBezTo>
                <a:cubicBezTo>
                  <a:pt x="494" y="103"/>
                  <a:pt x="496" y="103"/>
                  <a:pt x="499" y="102"/>
                </a:cubicBezTo>
                <a:cubicBezTo>
                  <a:pt x="501" y="102"/>
                  <a:pt x="503" y="101"/>
                  <a:pt x="506" y="101"/>
                </a:cubicBezTo>
                <a:cubicBezTo>
                  <a:pt x="508" y="100"/>
                  <a:pt x="506" y="98"/>
                  <a:pt x="505" y="97"/>
                </a:cubicBezTo>
                <a:cubicBezTo>
                  <a:pt x="504" y="95"/>
                  <a:pt x="503" y="94"/>
                  <a:pt x="506" y="91"/>
                </a:cubicBezTo>
                <a:cubicBezTo>
                  <a:pt x="503" y="93"/>
                  <a:pt x="504" y="94"/>
                  <a:pt x="500" y="96"/>
                </a:cubicBezTo>
                <a:cubicBezTo>
                  <a:pt x="498" y="95"/>
                  <a:pt x="500" y="94"/>
                  <a:pt x="502" y="91"/>
                </a:cubicBezTo>
                <a:cubicBezTo>
                  <a:pt x="504" y="89"/>
                  <a:pt x="506" y="85"/>
                  <a:pt x="507" y="83"/>
                </a:cubicBezTo>
                <a:cubicBezTo>
                  <a:pt x="502" y="86"/>
                  <a:pt x="502" y="86"/>
                  <a:pt x="502" y="86"/>
                </a:cubicBezTo>
                <a:cubicBezTo>
                  <a:pt x="506" y="82"/>
                  <a:pt x="500" y="87"/>
                  <a:pt x="500" y="83"/>
                </a:cubicBezTo>
                <a:cubicBezTo>
                  <a:pt x="501" y="83"/>
                  <a:pt x="503" y="82"/>
                  <a:pt x="503" y="82"/>
                </a:cubicBezTo>
                <a:cubicBezTo>
                  <a:pt x="501" y="80"/>
                  <a:pt x="498" y="84"/>
                  <a:pt x="496" y="83"/>
                </a:cubicBezTo>
                <a:cubicBezTo>
                  <a:pt x="503" y="76"/>
                  <a:pt x="489" y="85"/>
                  <a:pt x="492" y="79"/>
                </a:cubicBezTo>
                <a:cubicBezTo>
                  <a:pt x="490" y="80"/>
                  <a:pt x="490" y="80"/>
                  <a:pt x="490" y="80"/>
                </a:cubicBezTo>
                <a:cubicBezTo>
                  <a:pt x="493" y="76"/>
                  <a:pt x="483" y="77"/>
                  <a:pt x="481" y="74"/>
                </a:cubicBezTo>
                <a:cubicBezTo>
                  <a:pt x="482" y="74"/>
                  <a:pt x="482" y="77"/>
                  <a:pt x="487" y="74"/>
                </a:cubicBezTo>
                <a:cubicBezTo>
                  <a:pt x="487" y="69"/>
                  <a:pt x="487" y="69"/>
                  <a:pt x="487" y="69"/>
                </a:cubicBezTo>
                <a:cubicBezTo>
                  <a:pt x="485" y="70"/>
                  <a:pt x="484" y="69"/>
                  <a:pt x="482" y="71"/>
                </a:cubicBezTo>
                <a:cubicBezTo>
                  <a:pt x="481" y="72"/>
                  <a:pt x="483" y="72"/>
                  <a:pt x="483" y="72"/>
                </a:cubicBezTo>
                <a:cubicBezTo>
                  <a:pt x="480" y="73"/>
                  <a:pt x="480" y="73"/>
                  <a:pt x="480" y="73"/>
                </a:cubicBezTo>
                <a:cubicBezTo>
                  <a:pt x="481" y="68"/>
                  <a:pt x="488" y="69"/>
                  <a:pt x="493" y="67"/>
                </a:cubicBezTo>
                <a:cubicBezTo>
                  <a:pt x="491" y="66"/>
                  <a:pt x="495" y="63"/>
                  <a:pt x="495" y="62"/>
                </a:cubicBezTo>
                <a:cubicBezTo>
                  <a:pt x="489" y="63"/>
                  <a:pt x="490" y="66"/>
                  <a:pt x="484" y="68"/>
                </a:cubicBezTo>
                <a:cubicBezTo>
                  <a:pt x="481" y="68"/>
                  <a:pt x="483" y="62"/>
                  <a:pt x="488" y="59"/>
                </a:cubicBezTo>
                <a:cubicBezTo>
                  <a:pt x="475" y="63"/>
                  <a:pt x="482" y="53"/>
                  <a:pt x="473" y="57"/>
                </a:cubicBezTo>
                <a:cubicBezTo>
                  <a:pt x="474" y="57"/>
                  <a:pt x="477" y="55"/>
                  <a:pt x="475" y="5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468" y="55"/>
                  <a:pt x="480" y="50"/>
                  <a:pt x="477" y="49"/>
                </a:cubicBezTo>
                <a:cubicBezTo>
                  <a:pt x="476" y="50"/>
                  <a:pt x="475" y="51"/>
                  <a:pt x="473" y="52"/>
                </a:cubicBezTo>
                <a:cubicBezTo>
                  <a:pt x="470" y="50"/>
                  <a:pt x="482" y="42"/>
                  <a:pt x="475" y="41"/>
                </a:cubicBezTo>
                <a:cubicBezTo>
                  <a:pt x="475" y="42"/>
                  <a:pt x="474" y="42"/>
                  <a:pt x="474" y="42"/>
                </a:cubicBezTo>
                <a:cubicBezTo>
                  <a:pt x="473" y="43"/>
                  <a:pt x="473" y="42"/>
                  <a:pt x="475" y="40"/>
                </a:cubicBezTo>
                <a:cubicBezTo>
                  <a:pt x="479" y="40"/>
                  <a:pt x="479" y="40"/>
                  <a:pt x="479" y="40"/>
                </a:cubicBezTo>
                <a:cubicBezTo>
                  <a:pt x="489" y="34"/>
                  <a:pt x="472" y="37"/>
                  <a:pt x="474" y="33"/>
                </a:cubicBezTo>
                <a:cubicBezTo>
                  <a:pt x="472" y="34"/>
                  <a:pt x="473" y="36"/>
                  <a:pt x="469" y="36"/>
                </a:cubicBezTo>
                <a:cubicBezTo>
                  <a:pt x="468" y="35"/>
                  <a:pt x="480" y="30"/>
                  <a:pt x="474" y="30"/>
                </a:cubicBezTo>
                <a:cubicBezTo>
                  <a:pt x="473" y="32"/>
                  <a:pt x="467" y="34"/>
                  <a:pt x="467" y="35"/>
                </a:cubicBezTo>
                <a:cubicBezTo>
                  <a:pt x="465" y="34"/>
                  <a:pt x="462" y="34"/>
                  <a:pt x="466" y="32"/>
                </a:cubicBezTo>
                <a:cubicBezTo>
                  <a:pt x="465" y="32"/>
                  <a:pt x="463" y="32"/>
                  <a:pt x="462" y="33"/>
                </a:cubicBezTo>
                <a:cubicBezTo>
                  <a:pt x="465" y="31"/>
                  <a:pt x="462" y="30"/>
                  <a:pt x="461" y="29"/>
                </a:cubicBezTo>
                <a:cubicBezTo>
                  <a:pt x="459" y="30"/>
                  <a:pt x="459" y="30"/>
                  <a:pt x="459" y="30"/>
                </a:cubicBezTo>
                <a:cubicBezTo>
                  <a:pt x="469" y="24"/>
                  <a:pt x="458" y="27"/>
                  <a:pt x="458" y="25"/>
                </a:cubicBezTo>
                <a:cubicBezTo>
                  <a:pt x="455" y="26"/>
                  <a:pt x="455" y="26"/>
                  <a:pt x="455" y="26"/>
                </a:cubicBezTo>
                <a:cubicBezTo>
                  <a:pt x="456" y="25"/>
                  <a:pt x="459" y="22"/>
                  <a:pt x="454" y="22"/>
                </a:cubicBezTo>
                <a:cubicBezTo>
                  <a:pt x="451" y="24"/>
                  <a:pt x="451" y="24"/>
                  <a:pt x="451" y="24"/>
                </a:cubicBezTo>
                <a:cubicBezTo>
                  <a:pt x="453" y="22"/>
                  <a:pt x="446" y="21"/>
                  <a:pt x="451" y="18"/>
                </a:cubicBezTo>
                <a:cubicBezTo>
                  <a:pt x="450" y="18"/>
                  <a:pt x="445" y="22"/>
                  <a:pt x="444" y="20"/>
                </a:cubicBezTo>
                <a:cubicBezTo>
                  <a:pt x="446" y="18"/>
                  <a:pt x="447" y="16"/>
                  <a:pt x="444" y="16"/>
                </a:cubicBezTo>
                <a:cubicBezTo>
                  <a:pt x="442" y="17"/>
                  <a:pt x="440" y="18"/>
                  <a:pt x="442" y="18"/>
                </a:cubicBezTo>
                <a:cubicBezTo>
                  <a:pt x="443" y="18"/>
                  <a:pt x="443" y="18"/>
                  <a:pt x="444" y="17"/>
                </a:cubicBezTo>
                <a:cubicBezTo>
                  <a:pt x="441" y="19"/>
                  <a:pt x="441" y="19"/>
                  <a:pt x="441" y="19"/>
                </a:cubicBezTo>
                <a:cubicBezTo>
                  <a:pt x="438" y="18"/>
                  <a:pt x="443" y="17"/>
                  <a:pt x="441" y="15"/>
                </a:cubicBezTo>
                <a:cubicBezTo>
                  <a:pt x="439" y="16"/>
                  <a:pt x="438" y="17"/>
                  <a:pt x="436" y="18"/>
                </a:cubicBezTo>
                <a:cubicBezTo>
                  <a:pt x="437" y="15"/>
                  <a:pt x="439" y="12"/>
                  <a:pt x="440" y="8"/>
                </a:cubicBezTo>
                <a:cubicBezTo>
                  <a:pt x="443" y="7"/>
                  <a:pt x="444" y="8"/>
                  <a:pt x="448" y="6"/>
                </a:cubicBezTo>
                <a:cubicBezTo>
                  <a:pt x="448" y="7"/>
                  <a:pt x="449" y="7"/>
                  <a:pt x="450" y="8"/>
                </a:cubicBezTo>
                <a:cubicBezTo>
                  <a:pt x="455" y="8"/>
                  <a:pt x="454" y="5"/>
                  <a:pt x="455" y="3"/>
                </a:cubicBezTo>
                <a:cubicBezTo>
                  <a:pt x="456" y="5"/>
                  <a:pt x="456" y="5"/>
                  <a:pt x="456" y="5"/>
                </a:cubicBezTo>
                <a:cubicBezTo>
                  <a:pt x="457" y="5"/>
                  <a:pt x="458" y="5"/>
                  <a:pt x="458" y="5"/>
                </a:cubicBezTo>
                <a:cubicBezTo>
                  <a:pt x="458" y="6"/>
                  <a:pt x="458" y="6"/>
                  <a:pt x="458" y="6"/>
                </a:cubicBezTo>
                <a:cubicBezTo>
                  <a:pt x="463" y="0"/>
                  <a:pt x="468" y="6"/>
                  <a:pt x="471" y="1"/>
                </a:cubicBezTo>
                <a:cubicBezTo>
                  <a:pt x="471" y="2"/>
                  <a:pt x="468" y="4"/>
                  <a:pt x="466" y="6"/>
                </a:cubicBezTo>
                <a:cubicBezTo>
                  <a:pt x="465" y="8"/>
                  <a:pt x="468" y="6"/>
                  <a:pt x="470" y="6"/>
                </a:cubicBezTo>
                <a:cubicBezTo>
                  <a:pt x="474" y="2"/>
                  <a:pt x="474" y="2"/>
                  <a:pt x="474" y="2"/>
                </a:cubicBezTo>
                <a:cubicBezTo>
                  <a:pt x="473" y="7"/>
                  <a:pt x="478" y="0"/>
                  <a:pt x="482" y="2"/>
                </a:cubicBezTo>
                <a:cubicBezTo>
                  <a:pt x="480" y="6"/>
                  <a:pt x="495" y="3"/>
                  <a:pt x="496" y="4"/>
                </a:cubicBezTo>
                <a:cubicBezTo>
                  <a:pt x="496" y="7"/>
                  <a:pt x="490" y="5"/>
                  <a:pt x="488" y="8"/>
                </a:cubicBezTo>
                <a:cubicBezTo>
                  <a:pt x="488" y="9"/>
                  <a:pt x="491" y="7"/>
                  <a:pt x="493" y="8"/>
                </a:cubicBezTo>
                <a:cubicBezTo>
                  <a:pt x="487" y="11"/>
                  <a:pt x="487" y="11"/>
                  <a:pt x="487" y="11"/>
                </a:cubicBezTo>
                <a:cubicBezTo>
                  <a:pt x="487" y="13"/>
                  <a:pt x="493" y="9"/>
                  <a:pt x="491" y="11"/>
                </a:cubicBezTo>
                <a:cubicBezTo>
                  <a:pt x="495" y="11"/>
                  <a:pt x="493" y="9"/>
                  <a:pt x="498" y="7"/>
                </a:cubicBezTo>
                <a:cubicBezTo>
                  <a:pt x="497" y="8"/>
                  <a:pt x="495" y="11"/>
                  <a:pt x="498" y="10"/>
                </a:cubicBezTo>
                <a:cubicBezTo>
                  <a:pt x="499" y="10"/>
                  <a:pt x="499" y="8"/>
                  <a:pt x="500" y="9"/>
                </a:cubicBezTo>
                <a:cubicBezTo>
                  <a:pt x="499" y="14"/>
                  <a:pt x="506" y="13"/>
                  <a:pt x="507" y="17"/>
                </a:cubicBezTo>
                <a:cubicBezTo>
                  <a:pt x="510" y="16"/>
                  <a:pt x="510" y="16"/>
                  <a:pt x="510" y="16"/>
                </a:cubicBezTo>
                <a:cubicBezTo>
                  <a:pt x="509" y="16"/>
                  <a:pt x="508" y="17"/>
                  <a:pt x="509" y="17"/>
                </a:cubicBezTo>
                <a:cubicBezTo>
                  <a:pt x="511" y="16"/>
                  <a:pt x="511" y="16"/>
                  <a:pt x="511" y="16"/>
                </a:cubicBezTo>
                <a:cubicBezTo>
                  <a:pt x="511" y="17"/>
                  <a:pt x="509" y="23"/>
                  <a:pt x="511" y="25"/>
                </a:cubicBezTo>
                <a:cubicBezTo>
                  <a:pt x="514" y="22"/>
                  <a:pt x="514" y="22"/>
                  <a:pt x="514" y="22"/>
                </a:cubicBezTo>
                <a:cubicBezTo>
                  <a:pt x="511" y="26"/>
                  <a:pt x="511" y="26"/>
                  <a:pt x="511" y="26"/>
                </a:cubicBezTo>
                <a:cubicBezTo>
                  <a:pt x="516" y="24"/>
                  <a:pt x="516" y="24"/>
                  <a:pt x="516" y="24"/>
                </a:cubicBezTo>
                <a:cubicBezTo>
                  <a:pt x="511" y="27"/>
                  <a:pt x="516" y="28"/>
                  <a:pt x="515" y="31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17" y="32"/>
                  <a:pt x="517" y="32"/>
                  <a:pt x="517" y="32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20" y="32"/>
                  <a:pt x="515" y="36"/>
                  <a:pt x="518" y="36"/>
                </a:cubicBezTo>
                <a:cubicBezTo>
                  <a:pt x="517" y="36"/>
                  <a:pt x="522" y="33"/>
                  <a:pt x="524" y="32"/>
                </a:cubicBezTo>
                <a:close/>
                <a:moveTo>
                  <a:pt x="552" y="103"/>
                </a:moveTo>
                <a:cubicBezTo>
                  <a:pt x="552" y="104"/>
                  <a:pt x="552" y="104"/>
                  <a:pt x="552" y="104"/>
                </a:cubicBezTo>
                <a:cubicBezTo>
                  <a:pt x="553" y="103"/>
                  <a:pt x="552" y="103"/>
                  <a:pt x="552" y="103"/>
                </a:cubicBezTo>
                <a:cubicBezTo>
                  <a:pt x="551" y="101"/>
                  <a:pt x="551" y="101"/>
                  <a:pt x="551" y="101"/>
                </a:cubicBezTo>
                <a:cubicBezTo>
                  <a:pt x="547" y="102"/>
                  <a:pt x="550" y="102"/>
                  <a:pt x="552" y="103"/>
                </a:cubicBezTo>
                <a:close/>
                <a:moveTo>
                  <a:pt x="473" y="166"/>
                </a:moveTo>
                <a:cubicBezTo>
                  <a:pt x="475" y="166"/>
                  <a:pt x="475" y="166"/>
                  <a:pt x="475" y="166"/>
                </a:cubicBezTo>
                <a:cubicBezTo>
                  <a:pt x="475" y="167"/>
                  <a:pt x="473" y="165"/>
                  <a:pt x="475" y="168"/>
                </a:cubicBezTo>
                <a:cubicBezTo>
                  <a:pt x="474" y="167"/>
                  <a:pt x="474" y="168"/>
                  <a:pt x="473" y="166"/>
                </a:cubicBezTo>
                <a:close/>
                <a:moveTo>
                  <a:pt x="509" y="103"/>
                </a:moveTo>
                <a:cubicBezTo>
                  <a:pt x="506" y="104"/>
                  <a:pt x="506" y="104"/>
                  <a:pt x="506" y="104"/>
                </a:cubicBezTo>
                <a:cubicBezTo>
                  <a:pt x="510" y="104"/>
                  <a:pt x="510" y="104"/>
                  <a:pt x="510" y="104"/>
                </a:cubicBezTo>
                <a:lnTo>
                  <a:pt x="509" y="103"/>
                </a:lnTo>
                <a:close/>
                <a:moveTo>
                  <a:pt x="502" y="93"/>
                </a:moveTo>
                <a:cubicBezTo>
                  <a:pt x="502" y="94"/>
                  <a:pt x="502" y="94"/>
                  <a:pt x="501" y="95"/>
                </a:cubicBezTo>
                <a:cubicBezTo>
                  <a:pt x="502" y="95"/>
                  <a:pt x="502" y="95"/>
                  <a:pt x="502" y="95"/>
                </a:cubicBezTo>
                <a:cubicBezTo>
                  <a:pt x="502" y="94"/>
                  <a:pt x="503" y="93"/>
                  <a:pt x="503" y="93"/>
                </a:cubicBezTo>
                <a:lnTo>
                  <a:pt x="502" y="93"/>
                </a:lnTo>
                <a:close/>
                <a:moveTo>
                  <a:pt x="523" y="61"/>
                </a:moveTo>
                <a:cubicBezTo>
                  <a:pt x="518" y="65"/>
                  <a:pt x="524" y="62"/>
                  <a:pt x="522" y="64"/>
                </a:cubicBezTo>
                <a:cubicBezTo>
                  <a:pt x="522" y="64"/>
                  <a:pt x="521" y="65"/>
                  <a:pt x="521" y="65"/>
                </a:cubicBezTo>
                <a:cubicBezTo>
                  <a:pt x="522" y="65"/>
                  <a:pt x="522" y="64"/>
                  <a:pt x="522" y="64"/>
                </a:cubicBezTo>
                <a:cubicBezTo>
                  <a:pt x="524" y="63"/>
                  <a:pt x="528" y="59"/>
                  <a:pt x="523" y="61"/>
                </a:cubicBezTo>
                <a:close/>
                <a:moveTo>
                  <a:pt x="540" y="98"/>
                </a:moveTo>
                <a:cubicBezTo>
                  <a:pt x="544" y="98"/>
                  <a:pt x="543" y="95"/>
                  <a:pt x="545" y="94"/>
                </a:cubicBezTo>
                <a:cubicBezTo>
                  <a:pt x="544" y="93"/>
                  <a:pt x="541" y="95"/>
                  <a:pt x="539" y="96"/>
                </a:cubicBezTo>
                <a:cubicBezTo>
                  <a:pt x="539" y="95"/>
                  <a:pt x="539" y="95"/>
                  <a:pt x="539" y="94"/>
                </a:cubicBezTo>
                <a:cubicBezTo>
                  <a:pt x="531" y="96"/>
                  <a:pt x="543" y="96"/>
                  <a:pt x="540" y="98"/>
                </a:cubicBezTo>
                <a:close/>
                <a:moveTo>
                  <a:pt x="562" y="140"/>
                </a:moveTo>
                <a:cubicBezTo>
                  <a:pt x="565" y="140"/>
                  <a:pt x="565" y="140"/>
                  <a:pt x="565" y="140"/>
                </a:cubicBezTo>
                <a:cubicBezTo>
                  <a:pt x="568" y="141"/>
                  <a:pt x="568" y="141"/>
                  <a:pt x="568" y="141"/>
                </a:cubicBezTo>
                <a:cubicBezTo>
                  <a:pt x="569" y="141"/>
                  <a:pt x="569" y="141"/>
                  <a:pt x="569" y="141"/>
                </a:cubicBezTo>
                <a:lnTo>
                  <a:pt x="562" y="140"/>
                </a:lnTo>
                <a:close/>
                <a:moveTo>
                  <a:pt x="556" y="144"/>
                </a:moveTo>
                <a:cubicBezTo>
                  <a:pt x="554" y="145"/>
                  <a:pt x="546" y="143"/>
                  <a:pt x="541" y="140"/>
                </a:cubicBezTo>
                <a:cubicBezTo>
                  <a:pt x="544" y="140"/>
                  <a:pt x="545" y="139"/>
                  <a:pt x="553" y="142"/>
                </a:cubicBezTo>
                <a:cubicBezTo>
                  <a:pt x="548" y="140"/>
                  <a:pt x="564" y="146"/>
                  <a:pt x="556" y="144"/>
                </a:cubicBezTo>
                <a:close/>
                <a:moveTo>
                  <a:pt x="521" y="78"/>
                </a:moveTo>
                <a:cubicBezTo>
                  <a:pt x="520" y="80"/>
                  <a:pt x="513" y="85"/>
                  <a:pt x="519" y="86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3" y="81"/>
                  <a:pt x="523" y="81"/>
                  <a:pt x="523" y="81"/>
                </a:cubicBezTo>
                <a:cubicBezTo>
                  <a:pt x="515" y="86"/>
                  <a:pt x="521" y="79"/>
                  <a:pt x="521" y="78"/>
                </a:cubicBezTo>
                <a:close/>
                <a:moveTo>
                  <a:pt x="529" y="145"/>
                </a:moveTo>
                <a:cubicBezTo>
                  <a:pt x="528" y="146"/>
                  <a:pt x="522" y="144"/>
                  <a:pt x="516" y="140"/>
                </a:cubicBezTo>
                <a:cubicBezTo>
                  <a:pt x="519" y="142"/>
                  <a:pt x="526" y="144"/>
                  <a:pt x="531" y="146"/>
                </a:cubicBezTo>
                <a:cubicBezTo>
                  <a:pt x="530" y="145"/>
                  <a:pt x="529" y="145"/>
                  <a:pt x="529" y="145"/>
                </a:cubicBezTo>
                <a:close/>
                <a:moveTo>
                  <a:pt x="523" y="141"/>
                </a:moveTo>
                <a:cubicBezTo>
                  <a:pt x="523" y="140"/>
                  <a:pt x="518" y="137"/>
                  <a:pt x="523" y="139"/>
                </a:cubicBezTo>
                <a:cubicBezTo>
                  <a:pt x="526" y="141"/>
                  <a:pt x="536" y="147"/>
                  <a:pt x="536" y="144"/>
                </a:cubicBezTo>
                <a:cubicBezTo>
                  <a:pt x="527" y="140"/>
                  <a:pt x="524" y="138"/>
                  <a:pt x="518" y="137"/>
                </a:cubicBezTo>
                <a:lnTo>
                  <a:pt x="523" y="141"/>
                </a:lnTo>
                <a:close/>
                <a:moveTo>
                  <a:pt x="541" y="148"/>
                </a:moveTo>
                <a:cubicBezTo>
                  <a:pt x="541" y="147"/>
                  <a:pt x="541" y="146"/>
                  <a:pt x="541" y="145"/>
                </a:cubicBezTo>
                <a:cubicBezTo>
                  <a:pt x="531" y="141"/>
                  <a:pt x="539" y="146"/>
                  <a:pt x="541" y="148"/>
                </a:cubicBezTo>
                <a:cubicBezTo>
                  <a:pt x="541" y="149"/>
                  <a:pt x="541" y="149"/>
                  <a:pt x="541" y="149"/>
                </a:cubicBezTo>
                <a:cubicBezTo>
                  <a:pt x="541" y="149"/>
                  <a:pt x="541" y="148"/>
                  <a:pt x="541" y="148"/>
                </a:cubicBezTo>
                <a:close/>
                <a:moveTo>
                  <a:pt x="513" y="155"/>
                </a:moveTo>
                <a:cubicBezTo>
                  <a:pt x="515" y="156"/>
                  <a:pt x="515" y="156"/>
                  <a:pt x="515" y="156"/>
                </a:cubicBezTo>
                <a:cubicBezTo>
                  <a:pt x="516" y="157"/>
                  <a:pt x="517" y="158"/>
                  <a:pt x="518" y="157"/>
                </a:cubicBezTo>
                <a:cubicBezTo>
                  <a:pt x="515" y="156"/>
                  <a:pt x="515" y="156"/>
                  <a:pt x="515" y="156"/>
                </a:cubicBezTo>
                <a:cubicBezTo>
                  <a:pt x="514" y="154"/>
                  <a:pt x="514" y="152"/>
                  <a:pt x="513" y="155"/>
                </a:cubicBezTo>
                <a:close/>
                <a:moveTo>
                  <a:pt x="537" y="149"/>
                </a:moveTo>
                <a:cubicBezTo>
                  <a:pt x="533" y="149"/>
                  <a:pt x="533" y="149"/>
                  <a:pt x="533" y="149"/>
                </a:cubicBezTo>
                <a:cubicBezTo>
                  <a:pt x="533" y="148"/>
                  <a:pt x="533" y="146"/>
                  <a:pt x="537" y="149"/>
                </a:cubicBezTo>
                <a:close/>
                <a:moveTo>
                  <a:pt x="516" y="149"/>
                </a:moveTo>
                <a:cubicBezTo>
                  <a:pt x="516" y="149"/>
                  <a:pt x="513" y="150"/>
                  <a:pt x="512" y="151"/>
                </a:cubicBezTo>
                <a:cubicBezTo>
                  <a:pt x="514" y="152"/>
                  <a:pt x="518" y="152"/>
                  <a:pt x="516" y="149"/>
                </a:cubicBezTo>
                <a:close/>
                <a:moveTo>
                  <a:pt x="455" y="166"/>
                </a:moveTo>
                <a:cubicBezTo>
                  <a:pt x="454" y="162"/>
                  <a:pt x="454" y="162"/>
                  <a:pt x="454" y="162"/>
                </a:cubicBezTo>
                <a:cubicBezTo>
                  <a:pt x="452" y="162"/>
                  <a:pt x="452" y="162"/>
                  <a:pt x="452" y="162"/>
                </a:cubicBezTo>
                <a:lnTo>
                  <a:pt x="455" y="166"/>
                </a:lnTo>
                <a:close/>
                <a:moveTo>
                  <a:pt x="468" y="155"/>
                </a:moveTo>
                <a:cubicBezTo>
                  <a:pt x="469" y="155"/>
                  <a:pt x="469" y="155"/>
                  <a:pt x="469" y="155"/>
                </a:cubicBezTo>
                <a:cubicBezTo>
                  <a:pt x="468" y="153"/>
                  <a:pt x="468" y="153"/>
                  <a:pt x="468" y="153"/>
                </a:cubicBezTo>
                <a:lnTo>
                  <a:pt x="468" y="155"/>
                </a:lnTo>
                <a:close/>
                <a:moveTo>
                  <a:pt x="484" y="145"/>
                </a:moveTo>
                <a:cubicBezTo>
                  <a:pt x="484" y="146"/>
                  <a:pt x="484" y="146"/>
                  <a:pt x="484" y="147"/>
                </a:cubicBezTo>
                <a:cubicBezTo>
                  <a:pt x="484" y="150"/>
                  <a:pt x="481" y="153"/>
                  <a:pt x="479" y="152"/>
                </a:cubicBezTo>
                <a:cubicBezTo>
                  <a:pt x="479" y="155"/>
                  <a:pt x="483" y="158"/>
                  <a:pt x="484" y="160"/>
                </a:cubicBezTo>
                <a:cubicBezTo>
                  <a:pt x="478" y="146"/>
                  <a:pt x="486" y="160"/>
                  <a:pt x="486" y="154"/>
                </a:cubicBezTo>
                <a:cubicBezTo>
                  <a:pt x="485" y="153"/>
                  <a:pt x="484" y="154"/>
                  <a:pt x="483" y="152"/>
                </a:cubicBezTo>
                <a:cubicBezTo>
                  <a:pt x="483" y="150"/>
                  <a:pt x="484" y="149"/>
                  <a:pt x="485" y="150"/>
                </a:cubicBezTo>
                <a:cubicBezTo>
                  <a:pt x="486" y="151"/>
                  <a:pt x="486" y="152"/>
                  <a:pt x="486" y="152"/>
                </a:cubicBezTo>
                <a:cubicBezTo>
                  <a:pt x="486" y="151"/>
                  <a:pt x="485" y="150"/>
                  <a:pt x="485" y="150"/>
                </a:cubicBezTo>
                <a:cubicBezTo>
                  <a:pt x="485" y="149"/>
                  <a:pt x="484" y="148"/>
                  <a:pt x="484" y="147"/>
                </a:cubicBezTo>
                <a:cubicBezTo>
                  <a:pt x="484" y="146"/>
                  <a:pt x="484" y="146"/>
                  <a:pt x="484" y="145"/>
                </a:cubicBezTo>
                <a:close/>
                <a:moveTo>
                  <a:pt x="506" y="138"/>
                </a:moveTo>
                <a:cubicBezTo>
                  <a:pt x="507" y="139"/>
                  <a:pt x="508" y="141"/>
                  <a:pt x="510" y="142"/>
                </a:cubicBezTo>
                <a:cubicBezTo>
                  <a:pt x="509" y="140"/>
                  <a:pt x="507" y="139"/>
                  <a:pt x="506" y="138"/>
                </a:cubicBezTo>
                <a:cubicBezTo>
                  <a:pt x="505" y="138"/>
                  <a:pt x="504" y="137"/>
                  <a:pt x="504" y="137"/>
                </a:cubicBezTo>
                <a:cubicBezTo>
                  <a:pt x="504" y="137"/>
                  <a:pt x="505" y="138"/>
                  <a:pt x="506" y="138"/>
                </a:cubicBezTo>
                <a:close/>
                <a:moveTo>
                  <a:pt x="498" y="132"/>
                </a:moveTo>
                <a:cubicBezTo>
                  <a:pt x="501" y="133"/>
                  <a:pt x="503" y="135"/>
                  <a:pt x="506" y="136"/>
                </a:cubicBezTo>
                <a:cubicBezTo>
                  <a:pt x="502" y="134"/>
                  <a:pt x="502" y="134"/>
                  <a:pt x="502" y="134"/>
                </a:cubicBezTo>
                <a:cubicBezTo>
                  <a:pt x="504" y="134"/>
                  <a:pt x="505" y="135"/>
                  <a:pt x="506" y="135"/>
                </a:cubicBezTo>
                <a:cubicBezTo>
                  <a:pt x="502" y="132"/>
                  <a:pt x="497" y="129"/>
                  <a:pt x="498" y="132"/>
                </a:cubicBezTo>
                <a:close/>
                <a:moveTo>
                  <a:pt x="508" y="133"/>
                </a:moveTo>
                <a:cubicBezTo>
                  <a:pt x="504" y="132"/>
                  <a:pt x="504" y="132"/>
                  <a:pt x="504" y="132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8" y="136"/>
                  <a:pt x="508" y="136"/>
                  <a:pt x="508" y="136"/>
                </a:cubicBezTo>
                <a:cubicBezTo>
                  <a:pt x="504" y="133"/>
                  <a:pt x="504" y="133"/>
                  <a:pt x="504" y="133"/>
                </a:cubicBezTo>
                <a:lnTo>
                  <a:pt x="508" y="133"/>
                </a:lnTo>
                <a:close/>
                <a:moveTo>
                  <a:pt x="539" y="127"/>
                </a:moveTo>
                <a:cubicBezTo>
                  <a:pt x="542" y="128"/>
                  <a:pt x="544" y="129"/>
                  <a:pt x="538" y="128"/>
                </a:cubicBezTo>
                <a:cubicBezTo>
                  <a:pt x="536" y="126"/>
                  <a:pt x="536" y="126"/>
                  <a:pt x="536" y="126"/>
                </a:cubicBezTo>
                <a:cubicBezTo>
                  <a:pt x="536" y="126"/>
                  <a:pt x="532" y="126"/>
                  <a:pt x="534" y="127"/>
                </a:cubicBezTo>
                <a:cubicBezTo>
                  <a:pt x="517" y="121"/>
                  <a:pt x="536" y="128"/>
                  <a:pt x="528" y="123"/>
                </a:cubicBezTo>
                <a:cubicBezTo>
                  <a:pt x="530" y="126"/>
                  <a:pt x="520" y="122"/>
                  <a:pt x="514" y="120"/>
                </a:cubicBezTo>
                <a:cubicBezTo>
                  <a:pt x="518" y="121"/>
                  <a:pt x="518" y="120"/>
                  <a:pt x="520" y="120"/>
                </a:cubicBezTo>
                <a:cubicBezTo>
                  <a:pt x="521" y="120"/>
                  <a:pt x="522" y="120"/>
                  <a:pt x="524" y="121"/>
                </a:cubicBezTo>
                <a:cubicBezTo>
                  <a:pt x="525" y="121"/>
                  <a:pt x="526" y="121"/>
                  <a:pt x="528" y="122"/>
                </a:cubicBezTo>
                <a:cubicBezTo>
                  <a:pt x="529" y="122"/>
                  <a:pt x="531" y="123"/>
                  <a:pt x="534" y="124"/>
                </a:cubicBezTo>
                <a:cubicBezTo>
                  <a:pt x="532" y="124"/>
                  <a:pt x="536" y="125"/>
                  <a:pt x="539" y="127"/>
                </a:cubicBezTo>
                <a:close/>
                <a:moveTo>
                  <a:pt x="520" y="108"/>
                </a:moveTo>
                <a:cubicBezTo>
                  <a:pt x="520" y="106"/>
                  <a:pt x="520" y="106"/>
                  <a:pt x="520" y="106"/>
                </a:cubicBezTo>
                <a:cubicBezTo>
                  <a:pt x="521" y="108"/>
                  <a:pt x="521" y="108"/>
                  <a:pt x="521" y="108"/>
                </a:cubicBezTo>
                <a:lnTo>
                  <a:pt x="520" y="108"/>
                </a:lnTo>
                <a:close/>
                <a:moveTo>
                  <a:pt x="488" y="61"/>
                </a:moveTo>
                <a:cubicBezTo>
                  <a:pt x="483" y="63"/>
                  <a:pt x="489" y="64"/>
                  <a:pt x="492" y="62"/>
                </a:cubicBezTo>
                <a:cubicBezTo>
                  <a:pt x="490" y="63"/>
                  <a:pt x="489" y="61"/>
                  <a:pt x="488" y="61"/>
                </a:cubicBezTo>
                <a:close/>
                <a:moveTo>
                  <a:pt x="480" y="41"/>
                </a:moveTo>
                <a:cubicBezTo>
                  <a:pt x="481" y="42"/>
                  <a:pt x="476" y="46"/>
                  <a:pt x="482" y="44"/>
                </a:cubicBezTo>
                <a:cubicBezTo>
                  <a:pt x="483" y="41"/>
                  <a:pt x="483" y="41"/>
                  <a:pt x="483" y="41"/>
                </a:cubicBezTo>
                <a:cubicBezTo>
                  <a:pt x="481" y="41"/>
                  <a:pt x="483" y="40"/>
                  <a:pt x="480" y="41"/>
                </a:cubicBezTo>
                <a:close/>
                <a:moveTo>
                  <a:pt x="472" y="28"/>
                </a:moveTo>
                <a:cubicBezTo>
                  <a:pt x="478" y="25"/>
                  <a:pt x="478" y="25"/>
                  <a:pt x="478" y="25"/>
                </a:cubicBezTo>
                <a:cubicBezTo>
                  <a:pt x="477" y="26"/>
                  <a:pt x="477" y="26"/>
                  <a:pt x="477" y="26"/>
                </a:cubicBezTo>
                <a:lnTo>
                  <a:pt x="472" y="28"/>
                </a:lnTo>
                <a:close/>
                <a:moveTo>
                  <a:pt x="466" y="33"/>
                </a:moveTo>
                <a:cubicBezTo>
                  <a:pt x="466" y="33"/>
                  <a:pt x="466" y="31"/>
                  <a:pt x="469" y="30"/>
                </a:cubicBezTo>
                <a:lnTo>
                  <a:pt x="466" y="33"/>
                </a:lnTo>
                <a:close/>
                <a:moveTo>
                  <a:pt x="465" y="16"/>
                </a:moveTo>
                <a:cubicBezTo>
                  <a:pt x="459" y="19"/>
                  <a:pt x="459" y="19"/>
                  <a:pt x="459" y="19"/>
                </a:cubicBezTo>
                <a:cubicBezTo>
                  <a:pt x="459" y="19"/>
                  <a:pt x="459" y="19"/>
                  <a:pt x="459" y="19"/>
                </a:cubicBezTo>
                <a:lnTo>
                  <a:pt x="465" y="16"/>
                </a:lnTo>
                <a:close/>
                <a:moveTo>
                  <a:pt x="469" y="16"/>
                </a:moveTo>
                <a:cubicBezTo>
                  <a:pt x="468" y="17"/>
                  <a:pt x="467" y="17"/>
                  <a:pt x="466" y="18"/>
                </a:cubicBezTo>
                <a:cubicBezTo>
                  <a:pt x="464" y="19"/>
                  <a:pt x="464" y="20"/>
                  <a:pt x="466" y="20"/>
                </a:cubicBezTo>
                <a:cubicBezTo>
                  <a:pt x="469" y="19"/>
                  <a:pt x="467" y="19"/>
                  <a:pt x="467" y="18"/>
                </a:cubicBezTo>
                <a:cubicBezTo>
                  <a:pt x="468" y="18"/>
                  <a:pt x="470" y="18"/>
                  <a:pt x="469" y="20"/>
                </a:cubicBezTo>
                <a:cubicBezTo>
                  <a:pt x="464" y="21"/>
                  <a:pt x="464" y="21"/>
                  <a:pt x="460" y="23"/>
                </a:cubicBezTo>
                <a:cubicBezTo>
                  <a:pt x="456" y="21"/>
                  <a:pt x="462" y="19"/>
                  <a:pt x="466" y="18"/>
                </a:cubicBezTo>
                <a:cubicBezTo>
                  <a:pt x="466" y="17"/>
                  <a:pt x="468" y="17"/>
                  <a:pt x="469" y="16"/>
                </a:cubicBezTo>
                <a:close/>
                <a:moveTo>
                  <a:pt x="474" y="23"/>
                </a:moveTo>
                <a:cubicBezTo>
                  <a:pt x="473" y="23"/>
                  <a:pt x="472" y="23"/>
                  <a:pt x="471" y="24"/>
                </a:cubicBezTo>
                <a:cubicBezTo>
                  <a:pt x="469" y="23"/>
                  <a:pt x="467" y="22"/>
                  <a:pt x="463" y="25"/>
                </a:cubicBezTo>
                <a:cubicBezTo>
                  <a:pt x="464" y="26"/>
                  <a:pt x="464" y="26"/>
                  <a:pt x="464" y="26"/>
                </a:cubicBezTo>
                <a:cubicBezTo>
                  <a:pt x="464" y="26"/>
                  <a:pt x="464" y="26"/>
                  <a:pt x="465" y="25"/>
                </a:cubicBezTo>
                <a:cubicBezTo>
                  <a:pt x="468" y="25"/>
                  <a:pt x="465" y="27"/>
                  <a:pt x="464" y="28"/>
                </a:cubicBezTo>
                <a:cubicBezTo>
                  <a:pt x="466" y="27"/>
                  <a:pt x="468" y="25"/>
                  <a:pt x="471" y="24"/>
                </a:cubicBezTo>
                <a:cubicBezTo>
                  <a:pt x="472" y="24"/>
                  <a:pt x="472" y="24"/>
                  <a:pt x="473" y="24"/>
                </a:cubicBezTo>
                <a:cubicBezTo>
                  <a:pt x="473" y="25"/>
                  <a:pt x="472" y="25"/>
                  <a:pt x="474" y="25"/>
                </a:cubicBezTo>
                <a:cubicBezTo>
                  <a:pt x="475" y="24"/>
                  <a:pt x="475" y="24"/>
                  <a:pt x="475" y="24"/>
                </a:cubicBezTo>
                <a:cubicBezTo>
                  <a:pt x="474" y="24"/>
                  <a:pt x="474" y="24"/>
                  <a:pt x="473" y="24"/>
                </a:cubicBezTo>
                <a:cubicBezTo>
                  <a:pt x="474" y="24"/>
                  <a:pt x="474" y="23"/>
                  <a:pt x="474" y="23"/>
                </a:cubicBezTo>
                <a:close/>
                <a:moveTo>
                  <a:pt x="472" y="13"/>
                </a:moveTo>
                <a:cubicBezTo>
                  <a:pt x="473" y="13"/>
                  <a:pt x="475" y="13"/>
                  <a:pt x="476" y="12"/>
                </a:cubicBezTo>
                <a:cubicBezTo>
                  <a:pt x="477" y="11"/>
                  <a:pt x="477" y="11"/>
                  <a:pt x="477" y="11"/>
                </a:cubicBezTo>
                <a:cubicBezTo>
                  <a:pt x="474" y="10"/>
                  <a:pt x="472" y="12"/>
                  <a:pt x="472" y="13"/>
                </a:cubicBezTo>
                <a:close/>
                <a:moveTo>
                  <a:pt x="489" y="54"/>
                </a:moveTo>
                <a:cubicBezTo>
                  <a:pt x="489" y="54"/>
                  <a:pt x="490" y="56"/>
                  <a:pt x="487" y="58"/>
                </a:cubicBezTo>
                <a:cubicBezTo>
                  <a:pt x="492" y="56"/>
                  <a:pt x="492" y="56"/>
                  <a:pt x="492" y="56"/>
                </a:cubicBezTo>
                <a:cubicBezTo>
                  <a:pt x="491" y="55"/>
                  <a:pt x="494" y="53"/>
                  <a:pt x="496" y="53"/>
                </a:cubicBezTo>
                <a:cubicBezTo>
                  <a:pt x="492" y="53"/>
                  <a:pt x="494" y="51"/>
                  <a:pt x="489" y="54"/>
                </a:cubicBezTo>
                <a:close/>
                <a:moveTo>
                  <a:pt x="518" y="105"/>
                </a:moveTo>
                <a:cubicBezTo>
                  <a:pt x="520" y="104"/>
                  <a:pt x="514" y="102"/>
                  <a:pt x="521" y="101"/>
                </a:cubicBezTo>
                <a:cubicBezTo>
                  <a:pt x="512" y="101"/>
                  <a:pt x="516" y="104"/>
                  <a:pt x="518" y="105"/>
                </a:cubicBezTo>
                <a:close/>
                <a:moveTo>
                  <a:pt x="528" y="105"/>
                </a:moveTo>
                <a:cubicBezTo>
                  <a:pt x="528" y="106"/>
                  <a:pt x="528" y="106"/>
                  <a:pt x="528" y="106"/>
                </a:cubicBezTo>
                <a:cubicBezTo>
                  <a:pt x="527" y="107"/>
                  <a:pt x="520" y="107"/>
                  <a:pt x="524" y="108"/>
                </a:cubicBezTo>
                <a:cubicBezTo>
                  <a:pt x="526" y="108"/>
                  <a:pt x="523" y="107"/>
                  <a:pt x="525" y="107"/>
                </a:cubicBezTo>
                <a:cubicBezTo>
                  <a:pt x="529" y="107"/>
                  <a:pt x="528" y="107"/>
                  <a:pt x="528" y="106"/>
                </a:cubicBezTo>
                <a:cubicBezTo>
                  <a:pt x="528" y="106"/>
                  <a:pt x="528" y="106"/>
                  <a:pt x="528" y="105"/>
                </a:cubicBezTo>
                <a:close/>
                <a:moveTo>
                  <a:pt x="513" y="71"/>
                </a:moveTo>
                <a:cubicBezTo>
                  <a:pt x="514" y="72"/>
                  <a:pt x="514" y="72"/>
                  <a:pt x="514" y="72"/>
                </a:cubicBezTo>
                <a:cubicBezTo>
                  <a:pt x="510" y="75"/>
                  <a:pt x="510" y="75"/>
                  <a:pt x="510" y="75"/>
                </a:cubicBezTo>
                <a:lnTo>
                  <a:pt x="513" y="71"/>
                </a:lnTo>
                <a:close/>
                <a:moveTo>
                  <a:pt x="511" y="55"/>
                </a:moveTo>
                <a:cubicBezTo>
                  <a:pt x="511" y="56"/>
                  <a:pt x="511" y="56"/>
                  <a:pt x="511" y="56"/>
                </a:cubicBezTo>
                <a:cubicBezTo>
                  <a:pt x="510" y="56"/>
                  <a:pt x="510" y="56"/>
                  <a:pt x="510" y="56"/>
                </a:cubicBezTo>
                <a:cubicBezTo>
                  <a:pt x="509" y="57"/>
                  <a:pt x="507" y="57"/>
                  <a:pt x="506" y="58"/>
                </a:cubicBezTo>
                <a:cubicBezTo>
                  <a:pt x="506" y="58"/>
                  <a:pt x="506" y="59"/>
                  <a:pt x="506" y="59"/>
                </a:cubicBezTo>
                <a:cubicBezTo>
                  <a:pt x="506" y="59"/>
                  <a:pt x="506" y="58"/>
                  <a:pt x="506" y="58"/>
                </a:cubicBezTo>
                <a:cubicBezTo>
                  <a:pt x="506" y="57"/>
                  <a:pt x="505" y="56"/>
                  <a:pt x="509" y="54"/>
                </a:cubicBezTo>
                <a:cubicBezTo>
                  <a:pt x="507" y="55"/>
                  <a:pt x="508" y="57"/>
                  <a:pt x="511" y="56"/>
                </a:cubicBezTo>
                <a:lnTo>
                  <a:pt x="511" y="55"/>
                </a:lnTo>
                <a:close/>
                <a:moveTo>
                  <a:pt x="501" y="25"/>
                </a:moveTo>
                <a:cubicBezTo>
                  <a:pt x="500" y="26"/>
                  <a:pt x="499" y="26"/>
                  <a:pt x="502" y="26"/>
                </a:cubicBezTo>
                <a:cubicBezTo>
                  <a:pt x="503" y="25"/>
                  <a:pt x="502" y="24"/>
                  <a:pt x="501" y="25"/>
                </a:cubicBezTo>
                <a:close/>
                <a:moveTo>
                  <a:pt x="519" y="60"/>
                </a:moveTo>
                <a:cubicBezTo>
                  <a:pt x="516" y="61"/>
                  <a:pt x="518" y="62"/>
                  <a:pt x="514" y="63"/>
                </a:cubicBezTo>
                <a:cubicBezTo>
                  <a:pt x="513" y="63"/>
                  <a:pt x="513" y="63"/>
                  <a:pt x="513" y="63"/>
                </a:cubicBezTo>
                <a:cubicBezTo>
                  <a:pt x="515" y="63"/>
                  <a:pt x="507" y="67"/>
                  <a:pt x="512" y="66"/>
                </a:cubicBezTo>
                <a:cubicBezTo>
                  <a:pt x="511" y="66"/>
                  <a:pt x="511" y="66"/>
                  <a:pt x="511" y="66"/>
                </a:cubicBezTo>
                <a:cubicBezTo>
                  <a:pt x="513" y="66"/>
                  <a:pt x="515" y="62"/>
                  <a:pt x="518" y="62"/>
                </a:cubicBezTo>
                <a:cubicBezTo>
                  <a:pt x="519" y="63"/>
                  <a:pt x="521" y="60"/>
                  <a:pt x="519" y="60"/>
                </a:cubicBezTo>
                <a:close/>
                <a:moveTo>
                  <a:pt x="507" y="19"/>
                </a:moveTo>
                <a:cubicBezTo>
                  <a:pt x="507" y="21"/>
                  <a:pt x="500" y="23"/>
                  <a:pt x="504" y="24"/>
                </a:cubicBezTo>
                <a:cubicBezTo>
                  <a:pt x="504" y="22"/>
                  <a:pt x="511" y="19"/>
                  <a:pt x="507" y="19"/>
                </a:cubicBezTo>
                <a:close/>
                <a:moveTo>
                  <a:pt x="524" y="45"/>
                </a:moveTo>
                <a:cubicBezTo>
                  <a:pt x="525" y="45"/>
                  <a:pt x="525" y="45"/>
                  <a:pt x="525" y="45"/>
                </a:cubicBezTo>
                <a:cubicBezTo>
                  <a:pt x="524" y="47"/>
                  <a:pt x="524" y="47"/>
                  <a:pt x="524" y="47"/>
                </a:cubicBezTo>
                <a:cubicBezTo>
                  <a:pt x="523" y="47"/>
                  <a:pt x="523" y="47"/>
                  <a:pt x="523" y="47"/>
                </a:cubicBezTo>
                <a:lnTo>
                  <a:pt x="524" y="45"/>
                </a:lnTo>
                <a:close/>
                <a:moveTo>
                  <a:pt x="467" y="35"/>
                </a:moveTo>
                <a:cubicBezTo>
                  <a:pt x="466" y="35"/>
                  <a:pt x="466" y="36"/>
                  <a:pt x="467" y="36"/>
                </a:cubicBezTo>
                <a:cubicBezTo>
                  <a:pt x="467" y="36"/>
                  <a:pt x="467" y="35"/>
                  <a:pt x="467" y="35"/>
                </a:cubicBezTo>
                <a:close/>
                <a:moveTo>
                  <a:pt x="501" y="109"/>
                </a:moveTo>
                <a:cubicBezTo>
                  <a:pt x="500" y="108"/>
                  <a:pt x="499" y="108"/>
                  <a:pt x="498" y="108"/>
                </a:cubicBezTo>
                <a:cubicBezTo>
                  <a:pt x="499" y="108"/>
                  <a:pt x="500" y="108"/>
                  <a:pt x="501" y="109"/>
                </a:cubicBezTo>
                <a:close/>
                <a:moveTo>
                  <a:pt x="496" y="109"/>
                </a:moveTo>
                <a:cubicBezTo>
                  <a:pt x="496" y="109"/>
                  <a:pt x="496" y="109"/>
                  <a:pt x="496" y="109"/>
                </a:cubicBezTo>
                <a:cubicBezTo>
                  <a:pt x="496" y="109"/>
                  <a:pt x="496" y="109"/>
                  <a:pt x="496" y="109"/>
                </a:cubicBezTo>
                <a:close/>
                <a:moveTo>
                  <a:pt x="429" y="155"/>
                </a:moveTo>
                <a:cubicBezTo>
                  <a:pt x="428" y="155"/>
                  <a:pt x="425" y="152"/>
                  <a:pt x="428" y="156"/>
                </a:cubicBezTo>
                <a:cubicBezTo>
                  <a:pt x="429" y="158"/>
                  <a:pt x="428" y="155"/>
                  <a:pt x="429" y="155"/>
                </a:cubicBezTo>
                <a:close/>
                <a:moveTo>
                  <a:pt x="433" y="159"/>
                </a:moveTo>
                <a:cubicBezTo>
                  <a:pt x="434" y="159"/>
                  <a:pt x="435" y="160"/>
                  <a:pt x="436" y="161"/>
                </a:cubicBezTo>
                <a:cubicBezTo>
                  <a:pt x="434" y="159"/>
                  <a:pt x="434" y="159"/>
                  <a:pt x="433" y="159"/>
                </a:cubicBezTo>
                <a:close/>
                <a:moveTo>
                  <a:pt x="433" y="159"/>
                </a:moveTo>
                <a:cubicBezTo>
                  <a:pt x="432" y="159"/>
                  <a:pt x="432" y="160"/>
                  <a:pt x="431" y="161"/>
                </a:cubicBezTo>
                <a:cubicBezTo>
                  <a:pt x="433" y="162"/>
                  <a:pt x="433" y="160"/>
                  <a:pt x="433" y="159"/>
                </a:cubicBezTo>
                <a:close/>
                <a:moveTo>
                  <a:pt x="442" y="148"/>
                </a:moveTo>
                <a:cubicBezTo>
                  <a:pt x="443" y="150"/>
                  <a:pt x="447" y="151"/>
                  <a:pt x="445" y="155"/>
                </a:cubicBezTo>
                <a:cubicBezTo>
                  <a:pt x="445" y="155"/>
                  <a:pt x="446" y="153"/>
                  <a:pt x="448" y="155"/>
                </a:cubicBezTo>
                <a:cubicBezTo>
                  <a:pt x="445" y="151"/>
                  <a:pt x="444" y="148"/>
                  <a:pt x="442" y="148"/>
                </a:cubicBezTo>
                <a:close/>
                <a:moveTo>
                  <a:pt x="452" y="156"/>
                </a:moveTo>
                <a:cubicBezTo>
                  <a:pt x="452" y="155"/>
                  <a:pt x="452" y="155"/>
                  <a:pt x="453" y="155"/>
                </a:cubicBezTo>
                <a:cubicBezTo>
                  <a:pt x="452" y="155"/>
                  <a:pt x="452" y="155"/>
                  <a:pt x="452" y="156"/>
                </a:cubicBezTo>
                <a:close/>
                <a:moveTo>
                  <a:pt x="453" y="155"/>
                </a:moveTo>
                <a:cubicBezTo>
                  <a:pt x="454" y="155"/>
                  <a:pt x="457" y="160"/>
                  <a:pt x="457" y="157"/>
                </a:cubicBezTo>
                <a:cubicBezTo>
                  <a:pt x="456" y="155"/>
                  <a:pt x="454" y="152"/>
                  <a:pt x="453" y="152"/>
                </a:cubicBezTo>
                <a:cubicBezTo>
                  <a:pt x="454" y="155"/>
                  <a:pt x="453" y="155"/>
                  <a:pt x="453" y="155"/>
                </a:cubicBezTo>
                <a:close/>
                <a:moveTo>
                  <a:pt x="480" y="123"/>
                </a:moveTo>
                <a:cubicBezTo>
                  <a:pt x="479" y="124"/>
                  <a:pt x="479" y="124"/>
                  <a:pt x="479" y="124"/>
                </a:cubicBezTo>
                <a:cubicBezTo>
                  <a:pt x="480" y="125"/>
                  <a:pt x="480" y="125"/>
                  <a:pt x="480" y="125"/>
                </a:cubicBezTo>
                <a:cubicBezTo>
                  <a:pt x="480" y="125"/>
                  <a:pt x="481" y="124"/>
                  <a:pt x="480" y="123"/>
                </a:cubicBezTo>
                <a:close/>
                <a:moveTo>
                  <a:pt x="491" y="134"/>
                </a:moveTo>
                <a:cubicBezTo>
                  <a:pt x="488" y="129"/>
                  <a:pt x="488" y="129"/>
                  <a:pt x="488" y="129"/>
                </a:cubicBezTo>
                <a:cubicBezTo>
                  <a:pt x="487" y="128"/>
                  <a:pt x="490" y="132"/>
                  <a:pt x="489" y="132"/>
                </a:cubicBezTo>
                <a:cubicBezTo>
                  <a:pt x="489" y="133"/>
                  <a:pt x="490" y="134"/>
                  <a:pt x="491" y="134"/>
                </a:cubicBezTo>
                <a:close/>
                <a:moveTo>
                  <a:pt x="504" y="160"/>
                </a:moveTo>
                <a:cubicBezTo>
                  <a:pt x="504" y="160"/>
                  <a:pt x="504" y="160"/>
                  <a:pt x="503" y="160"/>
                </a:cubicBezTo>
                <a:cubicBezTo>
                  <a:pt x="504" y="160"/>
                  <a:pt x="504" y="160"/>
                  <a:pt x="504" y="160"/>
                </a:cubicBezTo>
                <a:close/>
                <a:moveTo>
                  <a:pt x="484" y="120"/>
                </a:moveTo>
                <a:cubicBezTo>
                  <a:pt x="486" y="122"/>
                  <a:pt x="487" y="124"/>
                  <a:pt x="489" y="125"/>
                </a:cubicBezTo>
                <a:cubicBezTo>
                  <a:pt x="490" y="126"/>
                  <a:pt x="486" y="121"/>
                  <a:pt x="484" y="120"/>
                </a:cubicBezTo>
                <a:close/>
                <a:moveTo>
                  <a:pt x="489" y="120"/>
                </a:moveTo>
                <a:cubicBezTo>
                  <a:pt x="488" y="120"/>
                  <a:pt x="487" y="120"/>
                  <a:pt x="486" y="119"/>
                </a:cubicBezTo>
                <a:cubicBezTo>
                  <a:pt x="488" y="121"/>
                  <a:pt x="488" y="121"/>
                  <a:pt x="488" y="121"/>
                </a:cubicBezTo>
                <a:lnTo>
                  <a:pt x="489" y="120"/>
                </a:lnTo>
                <a:close/>
                <a:moveTo>
                  <a:pt x="496" y="122"/>
                </a:moveTo>
                <a:cubicBezTo>
                  <a:pt x="494" y="121"/>
                  <a:pt x="494" y="121"/>
                  <a:pt x="494" y="121"/>
                </a:cubicBezTo>
                <a:cubicBezTo>
                  <a:pt x="495" y="122"/>
                  <a:pt x="495" y="122"/>
                  <a:pt x="495" y="122"/>
                </a:cubicBezTo>
                <a:lnTo>
                  <a:pt x="496" y="122"/>
                </a:lnTo>
                <a:close/>
                <a:moveTo>
                  <a:pt x="501" y="90"/>
                </a:moveTo>
                <a:cubicBezTo>
                  <a:pt x="500" y="90"/>
                  <a:pt x="500" y="86"/>
                  <a:pt x="495" y="89"/>
                </a:cubicBezTo>
                <a:cubicBezTo>
                  <a:pt x="502" y="87"/>
                  <a:pt x="495" y="93"/>
                  <a:pt x="501" y="90"/>
                </a:cubicBezTo>
                <a:close/>
                <a:moveTo>
                  <a:pt x="470" y="41"/>
                </a:moveTo>
                <a:cubicBezTo>
                  <a:pt x="471" y="38"/>
                  <a:pt x="471" y="38"/>
                  <a:pt x="471" y="38"/>
                </a:cubicBezTo>
                <a:cubicBezTo>
                  <a:pt x="470" y="40"/>
                  <a:pt x="467" y="40"/>
                  <a:pt x="470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8"/>
          <p:cNvSpPr>
            <a:spLocks noChangeAspect="1" noEditPoints="1"/>
          </p:cNvSpPr>
          <p:nvPr/>
        </p:nvSpPr>
        <p:spPr bwMode="auto">
          <a:xfrm rot="1168374">
            <a:off x="5130262" y="4283945"/>
            <a:ext cx="746008" cy="172991"/>
          </a:xfrm>
          <a:custGeom>
            <a:avLst/>
            <a:gdLst>
              <a:gd name="T0" fmla="*/ 266 w 578"/>
              <a:gd name="T1" fmla="*/ 80 h 179"/>
              <a:gd name="T2" fmla="*/ 212 w 578"/>
              <a:gd name="T3" fmla="*/ 39 h 179"/>
              <a:gd name="T4" fmla="*/ 51 w 578"/>
              <a:gd name="T5" fmla="*/ 101 h 179"/>
              <a:gd name="T6" fmla="*/ 204 w 578"/>
              <a:gd name="T7" fmla="*/ 36 h 179"/>
              <a:gd name="T8" fmla="*/ 277 w 578"/>
              <a:gd name="T9" fmla="*/ 48 h 179"/>
              <a:gd name="T10" fmla="*/ 376 w 578"/>
              <a:gd name="T11" fmla="*/ 58 h 179"/>
              <a:gd name="T12" fmla="*/ 464 w 578"/>
              <a:gd name="T13" fmla="*/ 100 h 179"/>
              <a:gd name="T14" fmla="*/ 386 w 578"/>
              <a:gd name="T15" fmla="*/ 94 h 179"/>
              <a:gd name="T16" fmla="*/ 328 w 578"/>
              <a:gd name="T17" fmla="*/ 96 h 179"/>
              <a:gd name="T18" fmla="*/ 277 w 578"/>
              <a:gd name="T19" fmla="*/ 93 h 179"/>
              <a:gd name="T20" fmla="*/ 244 w 578"/>
              <a:gd name="T21" fmla="*/ 91 h 179"/>
              <a:gd name="T22" fmla="*/ 156 w 578"/>
              <a:gd name="T23" fmla="*/ 81 h 179"/>
              <a:gd name="T24" fmla="*/ 73 w 578"/>
              <a:gd name="T25" fmla="*/ 90 h 179"/>
              <a:gd name="T26" fmla="*/ 22 w 578"/>
              <a:gd name="T27" fmla="*/ 121 h 179"/>
              <a:gd name="T28" fmla="*/ 17 w 578"/>
              <a:gd name="T29" fmla="*/ 76 h 179"/>
              <a:gd name="T30" fmla="*/ 90 w 578"/>
              <a:gd name="T31" fmla="*/ 45 h 179"/>
              <a:gd name="T32" fmla="*/ 179 w 578"/>
              <a:gd name="T33" fmla="*/ 79 h 179"/>
              <a:gd name="T34" fmla="*/ 170 w 578"/>
              <a:gd name="T35" fmla="*/ 56 h 179"/>
              <a:gd name="T36" fmla="*/ 303 w 578"/>
              <a:gd name="T37" fmla="*/ 55 h 179"/>
              <a:gd name="T38" fmla="*/ 404 w 578"/>
              <a:gd name="T39" fmla="*/ 83 h 179"/>
              <a:gd name="T40" fmla="*/ 324 w 578"/>
              <a:gd name="T41" fmla="*/ 82 h 179"/>
              <a:gd name="T42" fmla="*/ 219 w 578"/>
              <a:gd name="T43" fmla="*/ 71 h 179"/>
              <a:gd name="T44" fmla="*/ 25 w 578"/>
              <a:gd name="T45" fmla="*/ 95 h 179"/>
              <a:gd name="T46" fmla="*/ 39 w 578"/>
              <a:gd name="T47" fmla="*/ 89 h 179"/>
              <a:gd name="T48" fmla="*/ 150 w 578"/>
              <a:gd name="T49" fmla="*/ 60 h 179"/>
              <a:gd name="T50" fmla="*/ 141 w 578"/>
              <a:gd name="T51" fmla="*/ 60 h 179"/>
              <a:gd name="T52" fmla="*/ 230 w 578"/>
              <a:gd name="T53" fmla="*/ 93 h 179"/>
              <a:gd name="T54" fmla="*/ 424 w 578"/>
              <a:gd name="T55" fmla="*/ 89 h 179"/>
              <a:gd name="T56" fmla="*/ 323 w 578"/>
              <a:gd name="T57" fmla="*/ 100 h 179"/>
              <a:gd name="T58" fmla="*/ 427 w 578"/>
              <a:gd name="T59" fmla="*/ 177 h 179"/>
              <a:gd name="T60" fmla="*/ 500 w 578"/>
              <a:gd name="T61" fmla="*/ 119 h 179"/>
              <a:gd name="T62" fmla="*/ 523 w 578"/>
              <a:gd name="T63" fmla="*/ 124 h 179"/>
              <a:gd name="T64" fmla="*/ 520 w 578"/>
              <a:gd name="T65" fmla="*/ 39 h 179"/>
              <a:gd name="T66" fmla="*/ 534 w 578"/>
              <a:gd name="T67" fmla="*/ 76 h 179"/>
              <a:gd name="T68" fmla="*/ 573 w 578"/>
              <a:gd name="T69" fmla="*/ 123 h 179"/>
              <a:gd name="T70" fmla="*/ 549 w 578"/>
              <a:gd name="T71" fmla="*/ 152 h 179"/>
              <a:gd name="T72" fmla="*/ 461 w 578"/>
              <a:gd name="T73" fmla="*/ 162 h 179"/>
              <a:gd name="T74" fmla="*/ 439 w 578"/>
              <a:gd name="T75" fmla="*/ 166 h 179"/>
              <a:gd name="T76" fmla="*/ 477 w 578"/>
              <a:gd name="T77" fmla="*/ 147 h 179"/>
              <a:gd name="T78" fmla="*/ 493 w 578"/>
              <a:gd name="T79" fmla="*/ 129 h 179"/>
              <a:gd name="T80" fmla="*/ 500 w 578"/>
              <a:gd name="T81" fmla="*/ 119 h 179"/>
              <a:gd name="T82" fmla="*/ 509 w 578"/>
              <a:gd name="T83" fmla="*/ 117 h 179"/>
              <a:gd name="T84" fmla="*/ 496 w 578"/>
              <a:gd name="T85" fmla="*/ 105 h 179"/>
              <a:gd name="T86" fmla="*/ 487 w 578"/>
              <a:gd name="T87" fmla="*/ 74 h 179"/>
              <a:gd name="T88" fmla="*/ 469 w 578"/>
              <a:gd name="T89" fmla="*/ 36 h 179"/>
              <a:gd name="T90" fmla="*/ 440 w 578"/>
              <a:gd name="T91" fmla="*/ 8 h 179"/>
              <a:gd name="T92" fmla="*/ 500 w 578"/>
              <a:gd name="T93" fmla="*/ 9 h 179"/>
              <a:gd name="T94" fmla="*/ 552 w 578"/>
              <a:gd name="T95" fmla="*/ 103 h 179"/>
              <a:gd name="T96" fmla="*/ 540 w 578"/>
              <a:gd name="T97" fmla="*/ 98 h 179"/>
              <a:gd name="T98" fmla="*/ 521 w 578"/>
              <a:gd name="T99" fmla="*/ 78 h 179"/>
              <a:gd name="T100" fmla="*/ 513 w 578"/>
              <a:gd name="T101" fmla="*/ 155 h 179"/>
              <a:gd name="T102" fmla="*/ 486 w 578"/>
              <a:gd name="T103" fmla="*/ 154 h 179"/>
              <a:gd name="T104" fmla="*/ 504 w 578"/>
              <a:gd name="T105" fmla="*/ 133 h 179"/>
              <a:gd name="T106" fmla="*/ 520 w 578"/>
              <a:gd name="T107" fmla="*/ 108 h 179"/>
              <a:gd name="T108" fmla="*/ 469 w 578"/>
              <a:gd name="T109" fmla="*/ 16 h 179"/>
              <a:gd name="T110" fmla="*/ 474 w 578"/>
              <a:gd name="T111" fmla="*/ 23 h 179"/>
              <a:gd name="T112" fmla="*/ 513 w 578"/>
              <a:gd name="T113" fmla="*/ 71 h 179"/>
              <a:gd name="T114" fmla="*/ 512 w 578"/>
              <a:gd name="T115" fmla="*/ 66 h 179"/>
              <a:gd name="T116" fmla="*/ 496 w 578"/>
              <a:gd name="T117" fmla="*/ 109 h 179"/>
              <a:gd name="T118" fmla="*/ 457 w 578"/>
              <a:gd name="T119" fmla="*/ 157 h 179"/>
              <a:gd name="T120" fmla="*/ 488 w 578"/>
              <a:gd name="T121" fmla="*/ 121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8" h="179">
                <a:moveTo>
                  <a:pt x="484" y="109"/>
                </a:moveTo>
                <a:cubicBezTo>
                  <a:pt x="484" y="110"/>
                  <a:pt x="484" y="110"/>
                  <a:pt x="484" y="110"/>
                </a:cubicBezTo>
                <a:cubicBezTo>
                  <a:pt x="483" y="110"/>
                  <a:pt x="483" y="110"/>
                  <a:pt x="484" y="109"/>
                </a:cubicBezTo>
                <a:close/>
                <a:moveTo>
                  <a:pt x="484" y="110"/>
                </a:moveTo>
                <a:cubicBezTo>
                  <a:pt x="486" y="114"/>
                  <a:pt x="491" y="116"/>
                  <a:pt x="494" y="118"/>
                </a:cubicBezTo>
                <a:cubicBezTo>
                  <a:pt x="496" y="111"/>
                  <a:pt x="487" y="111"/>
                  <a:pt x="484" y="110"/>
                </a:cubicBezTo>
                <a:close/>
                <a:moveTo>
                  <a:pt x="491" y="102"/>
                </a:moveTo>
                <a:cubicBezTo>
                  <a:pt x="488" y="99"/>
                  <a:pt x="488" y="99"/>
                  <a:pt x="488" y="99"/>
                </a:cubicBezTo>
                <a:cubicBezTo>
                  <a:pt x="489" y="100"/>
                  <a:pt x="488" y="103"/>
                  <a:pt x="491" y="102"/>
                </a:cubicBezTo>
                <a:close/>
                <a:moveTo>
                  <a:pt x="484" y="104"/>
                </a:moveTo>
                <a:cubicBezTo>
                  <a:pt x="485" y="108"/>
                  <a:pt x="485" y="108"/>
                  <a:pt x="485" y="108"/>
                </a:cubicBezTo>
                <a:cubicBezTo>
                  <a:pt x="486" y="105"/>
                  <a:pt x="486" y="105"/>
                  <a:pt x="486" y="105"/>
                </a:cubicBezTo>
                <a:lnTo>
                  <a:pt x="484" y="104"/>
                </a:lnTo>
                <a:close/>
                <a:moveTo>
                  <a:pt x="277" y="97"/>
                </a:moveTo>
                <a:cubicBezTo>
                  <a:pt x="277" y="96"/>
                  <a:pt x="277" y="94"/>
                  <a:pt x="277" y="93"/>
                </a:cubicBezTo>
                <a:lnTo>
                  <a:pt x="277" y="97"/>
                </a:lnTo>
                <a:close/>
                <a:moveTo>
                  <a:pt x="266" y="80"/>
                </a:moveTo>
                <a:cubicBezTo>
                  <a:pt x="267" y="80"/>
                  <a:pt x="267" y="81"/>
                  <a:pt x="268" y="81"/>
                </a:cubicBezTo>
                <a:cubicBezTo>
                  <a:pt x="267" y="80"/>
                  <a:pt x="267" y="80"/>
                  <a:pt x="266" y="80"/>
                </a:cubicBezTo>
                <a:close/>
                <a:moveTo>
                  <a:pt x="284" y="93"/>
                </a:moveTo>
                <a:cubicBezTo>
                  <a:pt x="286" y="93"/>
                  <a:pt x="286" y="93"/>
                  <a:pt x="286" y="93"/>
                </a:cubicBezTo>
                <a:cubicBezTo>
                  <a:pt x="285" y="93"/>
                  <a:pt x="284" y="93"/>
                  <a:pt x="284" y="93"/>
                </a:cubicBezTo>
                <a:close/>
                <a:moveTo>
                  <a:pt x="394" y="100"/>
                </a:moveTo>
                <a:cubicBezTo>
                  <a:pt x="393" y="99"/>
                  <a:pt x="391" y="97"/>
                  <a:pt x="390" y="95"/>
                </a:cubicBezTo>
                <a:cubicBezTo>
                  <a:pt x="391" y="97"/>
                  <a:pt x="390" y="101"/>
                  <a:pt x="394" y="100"/>
                </a:cubicBezTo>
                <a:close/>
                <a:moveTo>
                  <a:pt x="225" y="44"/>
                </a:moveTo>
                <a:cubicBezTo>
                  <a:pt x="225" y="42"/>
                  <a:pt x="225" y="42"/>
                  <a:pt x="225" y="42"/>
                </a:cubicBezTo>
                <a:cubicBezTo>
                  <a:pt x="224" y="42"/>
                  <a:pt x="224" y="43"/>
                  <a:pt x="225" y="44"/>
                </a:cubicBezTo>
                <a:close/>
                <a:moveTo>
                  <a:pt x="267" y="49"/>
                </a:moveTo>
                <a:cubicBezTo>
                  <a:pt x="267" y="49"/>
                  <a:pt x="267" y="49"/>
                  <a:pt x="267" y="49"/>
                </a:cubicBezTo>
                <a:cubicBezTo>
                  <a:pt x="267" y="48"/>
                  <a:pt x="268" y="48"/>
                  <a:pt x="268" y="46"/>
                </a:cubicBezTo>
                <a:lnTo>
                  <a:pt x="267" y="49"/>
                </a:lnTo>
                <a:close/>
                <a:moveTo>
                  <a:pt x="294" y="90"/>
                </a:moveTo>
                <a:cubicBezTo>
                  <a:pt x="293" y="89"/>
                  <a:pt x="293" y="89"/>
                  <a:pt x="293" y="89"/>
                </a:cubicBezTo>
                <a:cubicBezTo>
                  <a:pt x="292" y="89"/>
                  <a:pt x="292" y="89"/>
                  <a:pt x="292" y="89"/>
                </a:cubicBezTo>
                <a:cubicBezTo>
                  <a:pt x="293" y="90"/>
                  <a:pt x="293" y="90"/>
                  <a:pt x="294" y="90"/>
                </a:cubicBezTo>
                <a:close/>
                <a:moveTo>
                  <a:pt x="210" y="34"/>
                </a:moveTo>
                <a:cubicBezTo>
                  <a:pt x="210" y="36"/>
                  <a:pt x="211" y="38"/>
                  <a:pt x="212" y="39"/>
                </a:cubicBezTo>
                <a:cubicBezTo>
                  <a:pt x="212" y="37"/>
                  <a:pt x="211" y="35"/>
                  <a:pt x="210" y="34"/>
                </a:cubicBezTo>
                <a:close/>
                <a:moveTo>
                  <a:pt x="266" y="80"/>
                </a:move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lose/>
                <a:moveTo>
                  <a:pt x="279" y="48"/>
                </a:moveTo>
                <a:cubicBezTo>
                  <a:pt x="280" y="49"/>
                  <a:pt x="281" y="49"/>
                  <a:pt x="281" y="49"/>
                </a:cubicBezTo>
                <a:cubicBezTo>
                  <a:pt x="281" y="48"/>
                  <a:pt x="280" y="48"/>
                  <a:pt x="279" y="48"/>
                </a:cubicBezTo>
                <a:close/>
                <a:moveTo>
                  <a:pt x="389" y="93"/>
                </a:moveTo>
                <a:cubicBezTo>
                  <a:pt x="390" y="95"/>
                  <a:pt x="390" y="95"/>
                  <a:pt x="390" y="95"/>
                </a:cubicBezTo>
                <a:cubicBezTo>
                  <a:pt x="390" y="94"/>
                  <a:pt x="390" y="93"/>
                  <a:pt x="389" y="93"/>
                </a:cubicBezTo>
                <a:close/>
                <a:moveTo>
                  <a:pt x="471" y="106"/>
                </a:moveTo>
                <a:cubicBezTo>
                  <a:pt x="471" y="108"/>
                  <a:pt x="470" y="109"/>
                  <a:pt x="472" y="110"/>
                </a:cubicBezTo>
                <a:cubicBezTo>
                  <a:pt x="472" y="108"/>
                  <a:pt x="471" y="107"/>
                  <a:pt x="471" y="106"/>
                </a:cubicBezTo>
                <a:close/>
                <a:moveTo>
                  <a:pt x="5" y="110"/>
                </a:moveTo>
                <a:cubicBezTo>
                  <a:pt x="5" y="110"/>
                  <a:pt x="5" y="110"/>
                  <a:pt x="5" y="110"/>
                </a:cubicBezTo>
                <a:cubicBezTo>
                  <a:pt x="5" y="110"/>
                  <a:pt x="5" y="110"/>
                  <a:pt x="5" y="110"/>
                </a:cubicBezTo>
                <a:close/>
                <a:moveTo>
                  <a:pt x="52" y="103"/>
                </a:moveTo>
                <a:cubicBezTo>
                  <a:pt x="51" y="102"/>
                  <a:pt x="51" y="102"/>
                  <a:pt x="51" y="101"/>
                </a:cubicBezTo>
                <a:cubicBezTo>
                  <a:pt x="51" y="103"/>
                  <a:pt x="51" y="104"/>
                  <a:pt x="52" y="103"/>
                </a:cubicBezTo>
                <a:close/>
                <a:moveTo>
                  <a:pt x="87" y="38"/>
                </a:moveTo>
                <a:cubicBezTo>
                  <a:pt x="96" y="43"/>
                  <a:pt x="96" y="43"/>
                  <a:pt x="96" y="43"/>
                </a:cubicBezTo>
                <a:cubicBezTo>
                  <a:pt x="96" y="41"/>
                  <a:pt x="100" y="39"/>
                  <a:pt x="97" y="37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15" y="31"/>
                  <a:pt x="128" y="52"/>
                  <a:pt x="141" y="38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150" y="43"/>
                  <a:pt x="150" y="43"/>
                  <a:pt x="150" y="43"/>
                </a:cubicBezTo>
                <a:cubicBezTo>
                  <a:pt x="151" y="43"/>
                  <a:pt x="151" y="37"/>
                  <a:pt x="154" y="35"/>
                </a:cubicBezTo>
                <a:cubicBezTo>
                  <a:pt x="153" y="41"/>
                  <a:pt x="159" y="36"/>
                  <a:pt x="160" y="41"/>
                </a:cubicBezTo>
                <a:cubicBezTo>
                  <a:pt x="162" y="38"/>
                  <a:pt x="160" y="37"/>
                  <a:pt x="159" y="35"/>
                </a:cubicBezTo>
                <a:cubicBezTo>
                  <a:pt x="167" y="29"/>
                  <a:pt x="174" y="38"/>
                  <a:pt x="182" y="34"/>
                </a:cubicBezTo>
                <a:cubicBezTo>
                  <a:pt x="174" y="42"/>
                  <a:pt x="174" y="40"/>
                  <a:pt x="168" y="43"/>
                </a:cubicBezTo>
                <a:cubicBezTo>
                  <a:pt x="175" y="46"/>
                  <a:pt x="176" y="40"/>
                  <a:pt x="184" y="42"/>
                </a:cubicBezTo>
                <a:cubicBezTo>
                  <a:pt x="180" y="40"/>
                  <a:pt x="180" y="40"/>
                  <a:pt x="180" y="40"/>
                </a:cubicBezTo>
                <a:cubicBezTo>
                  <a:pt x="184" y="31"/>
                  <a:pt x="192" y="44"/>
                  <a:pt x="193" y="35"/>
                </a:cubicBezTo>
                <a:cubicBezTo>
                  <a:pt x="197" y="36"/>
                  <a:pt x="201" y="45"/>
                  <a:pt x="206" y="44"/>
                </a:cubicBezTo>
                <a:cubicBezTo>
                  <a:pt x="204" y="36"/>
                  <a:pt x="204" y="36"/>
                  <a:pt x="204" y="36"/>
                </a:cubicBezTo>
                <a:cubicBezTo>
                  <a:pt x="209" y="35"/>
                  <a:pt x="209" y="35"/>
                  <a:pt x="209" y="35"/>
                </a:cubicBezTo>
                <a:cubicBezTo>
                  <a:pt x="209" y="41"/>
                  <a:pt x="209" y="41"/>
                  <a:pt x="209" y="41"/>
                </a:cubicBezTo>
                <a:cubicBezTo>
                  <a:pt x="211" y="41"/>
                  <a:pt x="211" y="40"/>
                  <a:pt x="212" y="39"/>
                </a:cubicBezTo>
                <a:cubicBezTo>
                  <a:pt x="215" y="45"/>
                  <a:pt x="220" y="42"/>
                  <a:pt x="224" y="47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5"/>
                  <a:pt x="226" y="45"/>
                  <a:pt x="226" y="46"/>
                </a:cubicBezTo>
                <a:cubicBezTo>
                  <a:pt x="227" y="41"/>
                  <a:pt x="230" y="43"/>
                  <a:pt x="231" y="39"/>
                </a:cubicBezTo>
                <a:cubicBezTo>
                  <a:pt x="229" y="37"/>
                  <a:pt x="226" y="35"/>
                  <a:pt x="226" y="38"/>
                </a:cubicBezTo>
                <a:cubicBezTo>
                  <a:pt x="222" y="32"/>
                  <a:pt x="231" y="35"/>
                  <a:pt x="233" y="35"/>
                </a:cubicBezTo>
                <a:cubicBezTo>
                  <a:pt x="230" y="37"/>
                  <a:pt x="234" y="38"/>
                  <a:pt x="235" y="39"/>
                </a:cubicBezTo>
                <a:cubicBezTo>
                  <a:pt x="236" y="39"/>
                  <a:pt x="235" y="38"/>
                  <a:pt x="235" y="37"/>
                </a:cubicBezTo>
                <a:cubicBezTo>
                  <a:pt x="240" y="34"/>
                  <a:pt x="241" y="48"/>
                  <a:pt x="244" y="39"/>
                </a:cubicBezTo>
                <a:cubicBezTo>
                  <a:pt x="245" y="44"/>
                  <a:pt x="245" y="44"/>
                  <a:pt x="245" y="44"/>
                </a:cubicBezTo>
                <a:cubicBezTo>
                  <a:pt x="249" y="40"/>
                  <a:pt x="249" y="40"/>
                  <a:pt x="249" y="40"/>
                </a:cubicBezTo>
                <a:cubicBezTo>
                  <a:pt x="249" y="50"/>
                  <a:pt x="254" y="41"/>
                  <a:pt x="254" y="51"/>
                </a:cubicBezTo>
                <a:cubicBezTo>
                  <a:pt x="258" y="51"/>
                  <a:pt x="254" y="45"/>
                  <a:pt x="255" y="46"/>
                </a:cubicBezTo>
                <a:cubicBezTo>
                  <a:pt x="259" y="44"/>
                  <a:pt x="266" y="54"/>
                  <a:pt x="267" y="49"/>
                </a:cubicBezTo>
                <a:cubicBezTo>
                  <a:pt x="270" y="53"/>
                  <a:pt x="274" y="51"/>
                  <a:pt x="277" y="53"/>
                </a:cubicBezTo>
                <a:cubicBezTo>
                  <a:pt x="277" y="48"/>
                  <a:pt x="277" y="48"/>
                  <a:pt x="277" y="48"/>
                </a:cubicBezTo>
                <a:cubicBezTo>
                  <a:pt x="279" y="50"/>
                  <a:pt x="280" y="52"/>
                  <a:pt x="282" y="51"/>
                </a:cubicBezTo>
                <a:cubicBezTo>
                  <a:pt x="282" y="51"/>
                  <a:pt x="282" y="50"/>
                  <a:pt x="281" y="49"/>
                </a:cubicBezTo>
                <a:cubicBezTo>
                  <a:pt x="287" y="52"/>
                  <a:pt x="291" y="53"/>
                  <a:pt x="296" y="53"/>
                </a:cubicBezTo>
                <a:cubicBezTo>
                  <a:pt x="296" y="50"/>
                  <a:pt x="296" y="49"/>
                  <a:pt x="293" y="47"/>
                </a:cubicBezTo>
                <a:cubicBezTo>
                  <a:pt x="298" y="43"/>
                  <a:pt x="305" y="54"/>
                  <a:pt x="311" y="53"/>
                </a:cubicBezTo>
                <a:cubicBezTo>
                  <a:pt x="311" y="50"/>
                  <a:pt x="311" y="50"/>
                  <a:pt x="311" y="50"/>
                </a:cubicBezTo>
                <a:cubicBezTo>
                  <a:pt x="314" y="54"/>
                  <a:pt x="314" y="54"/>
                  <a:pt x="314" y="54"/>
                </a:cubicBezTo>
                <a:cubicBezTo>
                  <a:pt x="314" y="53"/>
                  <a:pt x="314" y="51"/>
                  <a:pt x="315" y="50"/>
                </a:cubicBezTo>
                <a:cubicBezTo>
                  <a:pt x="321" y="49"/>
                  <a:pt x="329" y="50"/>
                  <a:pt x="331" y="59"/>
                </a:cubicBezTo>
                <a:cubicBezTo>
                  <a:pt x="330" y="57"/>
                  <a:pt x="335" y="54"/>
                  <a:pt x="331" y="50"/>
                </a:cubicBezTo>
                <a:cubicBezTo>
                  <a:pt x="337" y="57"/>
                  <a:pt x="345" y="56"/>
                  <a:pt x="352" y="59"/>
                </a:cubicBezTo>
                <a:cubicBezTo>
                  <a:pt x="352" y="59"/>
                  <a:pt x="352" y="59"/>
                  <a:pt x="352" y="59"/>
                </a:cubicBezTo>
                <a:cubicBezTo>
                  <a:pt x="355" y="62"/>
                  <a:pt x="355" y="62"/>
                  <a:pt x="355" y="62"/>
                </a:cubicBezTo>
                <a:cubicBezTo>
                  <a:pt x="355" y="61"/>
                  <a:pt x="355" y="61"/>
                  <a:pt x="355" y="61"/>
                </a:cubicBezTo>
                <a:cubicBezTo>
                  <a:pt x="353" y="59"/>
                  <a:pt x="353" y="59"/>
                  <a:pt x="353" y="59"/>
                </a:cubicBezTo>
                <a:cubicBezTo>
                  <a:pt x="356" y="60"/>
                  <a:pt x="359" y="62"/>
                  <a:pt x="360" y="65"/>
                </a:cubicBezTo>
                <a:cubicBezTo>
                  <a:pt x="361" y="63"/>
                  <a:pt x="362" y="60"/>
                  <a:pt x="364" y="58"/>
                </a:cubicBezTo>
                <a:cubicBezTo>
                  <a:pt x="364" y="64"/>
                  <a:pt x="373" y="54"/>
                  <a:pt x="376" y="61"/>
                </a:cubicBezTo>
                <a:cubicBezTo>
                  <a:pt x="377" y="60"/>
                  <a:pt x="375" y="60"/>
                  <a:pt x="376" y="58"/>
                </a:cubicBezTo>
                <a:cubicBezTo>
                  <a:pt x="385" y="60"/>
                  <a:pt x="397" y="69"/>
                  <a:pt x="408" y="67"/>
                </a:cubicBezTo>
                <a:cubicBezTo>
                  <a:pt x="407" y="77"/>
                  <a:pt x="416" y="76"/>
                  <a:pt x="420" y="83"/>
                </a:cubicBezTo>
                <a:cubicBezTo>
                  <a:pt x="423" y="77"/>
                  <a:pt x="418" y="79"/>
                  <a:pt x="417" y="74"/>
                </a:cubicBezTo>
                <a:cubicBezTo>
                  <a:pt x="420" y="76"/>
                  <a:pt x="420" y="66"/>
                  <a:pt x="424" y="72"/>
                </a:cubicBezTo>
                <a:cubicBezTo>
                  <a:pt x="424" y="71"/>
                  <a:pt x="425" y="71"/>
                  <a:pt x="423" y="70"/>
                </a:cubicBezTo>
                <a:cubicBezTo>
                  <a:pt x="427" y="71"/>
                  <a:pt x="421" y="78"/>
                  <a:pt x="426" y="77"/>
                </a:cubicBezTo>
                <a:cubicBezTo>
                  <a:pt x="428" y="73"/>
                  <a:pt x="428" y="73"/>
                  <a:pt x="428" y="73"/>
                </a:cubicBezTo>
                <a:cubicBezTo>
                  <a:pt x="429" y="79"/>
                  <a:pt x="429" y="79"/>
                  <a:pt x="429" y="79"/>
                </a:cubicBezTo>
                <a:cubicBezTo>
                  <a:pt x="440" y="79"/>
                  <a:pt x="447" y="84"/>
                  <a:pt x="457" y="82"/>
                </a:cubicBezTo>
                <a:cubicBezTo>
                  <a:pt x="457" y="83"/>
                  <a:pt x="457" y="85"/>
                  <a:pt x="455" y="86"/>
                </a:cubicBezTo>
                <a:cubicBezTo>
                  <a:pt x="459" y="87"/>
                  <a:pt x="461" y="96"/>
                  <a:pt x="467" y="93"/>
                </a:cubicBezTo>
                <a:cubicBezTo>
                  <a:pt x="467" y="91"/>
                  <a:pt x="467" y="91"/>
                  <a:pt x="467" y="91"/>
                </a:cubicBezTo>
                <a:cubicBezTo>
                  <a:pt x="475" y="89"/>
                  <a:pt x="472" y="98"/>
                  <a:pt x="479" y="103"/>
                </a:cubicBezTo>
                <a:cubicBezTo>
                  <a:pt x="478" y="102"/>
                  <a:pt x="474" y="98"/>
                  <a:pt x="472" y="102"/>
                </a:cubicBezTo>
                <a:cubicBezTo>
                  <a:pt x="472" y="106"/>
                  <a:pt x="476" y="107"/>
                  <a:pt x="478" y="105"/>
                </a:cubicBezTo>
                <a:cubicBezTo>
                  <a:pt x="476" y="110"/>
                  <a:pt x="476" y="110"/>
                  <a:pt x="476" y="110"/>
                </a:cubicBezTo>
                <a:cubicBezTo>
                  <a:pt x="476" y="106"/>
                  <a:pt x="473" y="106"/>
                  <a:pt x="471" y="103"/>
                </a:cubicBezTo>
                <a:cubicBezTo>
                  <a:pt x="471" y="104"/>
                  <a:pt x="471" y="105"/>
                  <a:pt x="471" y="106"/>
                </a:cubicBezTo>
                <a:cubicBezTo>
                  <a:pt x="470" y="104"/>
                  <a:pt x="467" y="103"/>
                  <a:pt x="464" y="100"/>
                </a:cubicBezTo>
                <a:cubicBezTo>
                  <a:pt x="469" y="101"/>
                  <a:pt x="469" y="101"/>
                  <a:pt x="469" y="101"/>
                </a:cubicBezTo>
                <a:cubicBezTo>
                  <a:pt x="469" y="95"/>
                  <a:pt x="462" y="99"/>
                  <a:pt x="461" y="97"/>
                </a:cubicBezTo>
                <a:cubicBezTo>
                  <a:pt x="459" y="102"/>
                  <a:pt x="462" y="102"/>
                  <a:pt x="458" y="105"/>
                </a:cubicBezTo>
                <a:cubicBezTo>
                  <a:pt x="451" y="105"/>
                  <a:pt x="456" y="99"/>
                  <a:pt x="451" y="92"/>
                </a:cubicBezTo>
                <a:cubicBezTo>
                  <a:pt x="452" y="90"/>
                  <a:pt x="452" y="90"/>
                  <a:pt x="452" y="90"/>
                </a:cubicBezTo>
                <a:cubicBezTo>
                  <a:pt x="450" y="89"/>
                  <a:pt x="450" y="83"/>
                  <a:pt x="446" y="86"/>
                </a:cubicBezTo>
                <a:cubicBezTo>
                  <a:pt x="445" y="90"/>
                  <a:pt x="448" y="90"/>
                  <a:pt x="448" y="92"/>
                </a:cubicBezTo>
                <a:cubicBezTo>
                  <a:pt x="447" y="94"/>
                  <a:pt x="446" y="85"/>
                  <a:pt x="443" y="88"/>
                </a:cubicBezTo>
                <a:cubicBezTo>
                  <a:pt x="444" y="94"/>
                  <a:pt x="448" y="97"/>
                  <a:pt x="452" y="98"/>
                </a:cubicBezTo>
                <a:cubicBezTo>
                  <a:pt x="451" y="99"/>
                  <a:pt x="450" y="101"/>
                  <a:pt x="450" y="103"/>
                </a:cubicBezTo>
                <a:cubicBezTo>
                  <a:pt x="441" y="96"/>
                  <a:pt x="431" y="87"/>
                  <a:pt x="420" y="88"/>
                </a:cubicBezTo>
                <a:cubicBezTo>
                  <a:pt x="424" y="96"/>
                  <a:pt x="418" y="87"/>
                  <a:pt x="417" y="95"/>
                </a:cubicBezTo>
                <a:cubicBezTo>
                  <a:pt x="418" y="90"/>
                  <a:pt x="414" y="94"/>
                  <a:pt x="411" y="91"/>
                </a:cubicBezTo>
                <a:cubicBezTo>
                  <a:pt x="409" y="96"/>
                  <a:pt x="416" y="96"/>
                  <a:pt x="413" y="100"/>
                </a:cubicBezTo>
                <a:cubicBezTo>
                  <a:pt x="408" y="97"/>
                  <a:pt x="402" y="86"/>
                  <a:pt x="395" y="86"/>
                </a:cubicBezTo>
                <a:cubicBezTo>
                  <a:pt x="395" y="89"/>
                  <a:pt x="397" y="89"/>
                  <a:pt x="397" y="90"/>
                </a:cubicBezTo>
                <a:cubicBezTo>
                  <a:pt x="392" y="88"/>
                  <a:pt x="388" y="74"/>
                  <a:pt x="383" y="82"/>
                </a:cubicBezTo>
                <a:cubicBezTo>
                  <a:pt x="385" y="86"/>
                  <a:pt x="387" y="89"/>
                  <a:pt x="389" y="93"/>
                </a:cubicBezTo>
                <a:cubicBezTo>
                  <a:pt x="389" y="93"/>
                  <a:pt x="388" y="93"/>
                  <a:pt x="386" y="94"/>
                </a:cubicBezTo>
                <a:cubicBezTo>
                  <a:pt x="387" y="99"/>
                  <a:pt x="387" y="99"/>
                  <a:pt x="387" y="99"/>
                </a:cubicBezTo>
                <a:cubicBezTo>
                  <a:pt x="381" y="99"/>
                  <a:pt x="384" y="89"/>
                  <a:pt x="382" y="84"/>
                </a:cubicBezTo>
                <a:cubicBezTo>
                  <a:pt x="378" y="89"/>
                  <a:pt x="378" y="89"/>
                  <a:pt x="378" y="89"/>
                </a:cubicBezTo>
                <a:cubicBezTo>
                  <a:pt x="371" y="91"/>
                  <a:pt x="365" y="87"/>
                  <a:pt x="362" y="79"/>
                </a:cubicBezTo>
                <a:cubicBezTo>
                  <a:pt x="361" y="79"/>
                  <a:pt x="356" y="78"/>
                  <a:pt x="358" y="83"/>
                </a:cubicBezTo>
                <a:cubicBezTo>
                  <a:pt x="360" y="91"/>
                  <a:pt x="361" y="96"/>
                  <a:pt x="367" y="97"/>
                </a:cubicBezTo>
                <a:cubicBezTo>
                  <a:pt x="369" y="92"/>
                  <a:pt x="363" y="91"/>
                  <a:pt x="365" y="91"/>
                </a:cubicBezTo>
                <a:cubicBezTo>
                  <a:pt x="367" y="92"/>
                  <a:pt x="373" y="89"/>
                  <a:pt x="374" y="94"/>
                </a:cubicBezTo>
                <a:cubicBezTo>
                  <a:pt x="367" y="92"/>
                  <a:pt x="367" y="92"/>
                  <a:pt x="367" y="92"/>
                </a:cubicBezTo>
                <a:cubicBezTo>
                  <a:pt x="366" y="99"/>
                  <a:pt x="370" y="93"/>
                  <a:pt x="371" y="97"/>
                </a:cubicBezTo>
                <a:cubicBezTo>
                  <a:pt x="368" y="102"/>
                  <a:pt x="365" y="95"/>
                  <a:pt x="362" y="98"/>
                </a:cubicBezTo>
                <a:cubicBezTo>
                  <a:pt x="362" y="98"/>
                  <a:pt x="362" y="98"/>
                  <a:pt x="362" y="98"/>
                </a:cubicBezTo>
                <a:cubicBezTo>
                  <a:pt x="357" y="96"/>
                  <a:pt x="358" y="98"/>
                  <a:pt x="353" y="94"/>
                </a:cubicBezTo>
                <a:cubicBezTo>
                  <a:pt x="353" y="87"/>
                  <a:pt x="355" y="90"/>
                  <a:pt x="358" y="88"/>
                </a:cubicBezTo>
                <a:cubicBezTo>
                  <a:pt x="349" y="87"/>
                  <a:pt x="338" y="73"/>
                  <a:pt x="328" y="83"/>
                </a:cubicBezTo>
                <a:cubicBezTo>
                  <a:pt x="333" y="90"/>
                  <a:pt x="333" y="90"/>
                  <a:pt x="333" y="90"/>
                </a:cubicBezTo>
                <a:cubicBezTo>
                  <a:pt x="330" y="91"/>
                  <a:pt x="324" y="84"/>
                  <a:pt x="324" y="92"/>
                </a:cubicBezTo>
                <a:cubicBezTo>
                  <a:pt x="328" y="90"/>
                  <a:pt x="326" y="95"/>
                  <a:pt x="328" y="97"/>
                </a:cubicBezTo>
                <a:cubicBezTo>
                  <a:pt x="328" y="96"/>
                  <a:pt x="328" y="96"/>
                  <a:pt x="328" y="96"/>
                </a:cubicBezTo>
                <a:cubicBezTo>
                  <a:pt x="328" y="96"/>
                  <a:pt x="330" y="98"/>
                  <a:pt x="329" y="99"/>
                </a:cubicBezTo>
                <a:cubicBezTo>
                  <a:pt x="326" y="94"/>
                  <a:pt x="322" y="92"/>
                  <a:pt x="319" y="89"/>
                </a:cubicBezTo>
                <a:cubicBezTo>
                  <a:pt x="320" y="91"/>
                  <a:pt x="317" y="93"/>
                  <a:pt x="316" y="94"/>
                </a:cubicBezTo>
                <a:cubicBezTo>
                  <a:pt x="313" y="93"/>
                  <a:pt x="317" y="91"/>
                  <a:pt x="317" y="88"/>
                </a:cubicBezTo>
                <a:cubicBezTo>
                  <a:pt x="315" y="88"/>
                  <a:pt x="313" y="83"/>
                  <a:pt x="311" y="87"/>
                </a:cubicBezTo>
                <a:cubicBezTo>
                  <a:pt x="309" y="91"/>
                  <a:pt x="314" y="91"/>
                  <a:pt x="314" y="95"/>
                </a:cubicBezTo>
                <a:cubicBezTo>
                  <a:pt x="306" y="88"/>
                  <a:pt x="306" y="88"/>
                  <a:pt x="306" y="88"/>
                </a:cubicBezTo>
                <a:cubicBezTo>
                  <a:pt x="306" y="89"/>
                  <a:pt x="306" y="89"/>
                  <a:pt x="306" y="89"/>
                </a:cubicBezTo>
                <a:cubicBezTo>
                  <a:pt x="305" y="87"/>
                  <a:pt x="304" y="86"/>
                  <a:pt x="303" y="87"/>
                </a:cubicBezTo>
                <a:cubicBezTo>
                  <a:pt x="302" y="90"/>
                  <a:pt x="304" y="91"/>
                  <a:pt x="305" y="90"/>
                </a:cubicBezTo>
                <a:cubicBezTo>
                  <a:pt x="300" y="94"/>
                  <a:pt x="297" y="80"/>
                  <a:pt x="293" y="89"/>
                </a:cubicBezTo>
                <a:cubicBezTo>
                  <a:pt x="290" y="86"/>
                  <a:pt x="290" y="86"/>
                  <a:pt x="290" y="86"/>
                </a:cubicBezTo>
                <a:cubicBezTo>
                  <a:pt x="290" y="87"/>
                  <a:pt x="289" y="88"/>
                  <a:pt x="290" y="88"/>
                </a:cubicBezTo>
                <a:cubicBezTo>
                  <a:pt x="287" y="85"/>
                  <a:pt x="287" y="85"/>
                  <a:pt x="287" y="85"/>
                </a:cubicBezTo>
                <a:cubicBezTo>
                  <a:pt x="282" y="82"/>
                  <a:pt x="285" y="92"/>
                  <a:pt x="284" y="93"/>
                </a:cubicBezTo>
                <a:cubicBezTo>
                  <a:pt x="284" y="93"/>
                  <a:pt x="284" y="93"/>
                  <a:pt x="284" y="93"/>
                </a:cubicBezTo>
                <a:cubicBezTo>
                  <a:pt x="282" y="94"/>
                  <a:pt x="281" y="97"/>
                  <a:pt x="282" y="97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5" y="88"/>
                  <a:pt x="268" y="86"/>
                  <a:pt x="268" y="76"/>
                </a:cubicBezTo>
                <a:cubicBezTo>
                  <a:pt x="267" y="77"/>
                  <a:pt x="265" y="79"/>
                  <a:pt x="266" y="80"/>
                </a:cubicBezTo>
                <a:cubicBezTo>
                  <a:pt x="262" y="79"/>
                  <a:pt x="267" y="88"/>
                  <a:pt x="260" y="86"/>
                </a:cubicBezTo>
                <a:cubicBezTo>
                  <a:pt x="260" y="88"/>
                  <a:pt x="261" y="88"/>
                  <a:pt x="262" y="88"/>
                </a:cubicBezTo>
                <a:cubicBezTo>
                  <a:pt x="260" y="88"/>
                  <a:pt x="260" y="88"/>
                  <a:pt x="259" y="87"/>
                </a:cubicBezTo>
                <a:cubicBezTo>
                  <a:pt x="259" y="88"/>
                  <a:pt x="259" y="89"/>
                  <a:pt x="259" y="90"/>
                </a:cubicBezTo>
                <a:cubicBezTo>
                  <a:pt x="259" y="87"/>
                  <a:pt x="256" y="87"/>
                  <a:pt x="255" y="88"/>
                </a:cubicBezTo>
                <a:cubicBezTo>
                  <a:pt x="257" y="94"/>
                  <a:pt x="257" y="94"/>
                  <a:pt x="257" y="94"/>
                </a:cubicBezTo>
                <a:cubicBezTo>
                  <a:pt x="255" y="91"/>
                  <a:pt x="254" y="91"/>
                  <a:pt x="252" y="91"/>
                </a:cubicBezTo>
                <a:cubicBezTo>
                  <a:pt x="253" y="95"/>
                  <a:pt x="253" y="95"/>
                  <a:pt x="253" y="95"/>
                </a:cubicBezTo>
                <a:cubicBezTo>
                  <a:pt x="249" y="94"/>
                  <a:pt x="253" y="87"/>
                  <a:pt x="248" y="90"/>
                </a:cubicBezTo>
                <a:cubicBezTo>
                  <a:pt x="253" y="87"/>
                  <a:pt x="253" y="87"/>
                  <a:pt x="253" y="87"/>
                </a:cubicBezTo>
                <a:cubicBezTo>
                  <a:pt x="247" y="85"/>
                  <a:pt x="250" y="77"/>
                  <a:pt x="247" y="74"/>
                </a:cubicBezTo>
                <a:cubicBezTo>
                  <a:pt x="242" y="67"/>
                  <a:pt x="234" y="78"/>
                  <a:pt x="230" y="66"/>
                </a:cubicBezTo>
                <a:cubicBezTo>
                  <a:pt x="229" y="70"/>
                  <a:pt x="230" y="71"/>
                  <a:pt x="228" y="75"/>
                </a:cubicBezTo>
                <a:cubicBezTo>
                  <a:pt x="232" y="77"/>
                  <a:pt x="234" y="78"/>
                  <a:pt x="235" y="84"/>
                </a:cubicBezTo>
                <a:cubicBezTo>
                  <a:pt x="242" y="90"/>
                  <a:pt x="237" y="69"/>
                  <a:pt x="245" y="78"/>
                </a:cubicBezTo>
                <a:cubicBezTo>
                  <a:pt x="244" y="84"/>
                  <a:pt x="242" y="84"/>
                  <a:pt x="240" y="81"/>
                </a:cubicBezTo>
                <a:cubicBezTo>
                  <a:pt x="240" y="85"/>
                  <a:pt x="242" y="88"/>
                  <a:pt x="244" y="91"/>
                </a:cubicBezTo>
                <a:cubicBezTo>
                  <a:pt x="239" y="88"/>
                  <a:pt x="233" y="93"/>
                  <a:pt x="230" y="93"/>
                </a:cubicBezTo>
                <a:cubicBezTo>
                  <a:pt x="229" y="90"/>
                  <a:pt x="225" y="87"/>
                  <a:pt x="224" y="88"/>
                </a:cubicBezTo>
                <a:cubicBezTo>
                  <a:pt x="224" y="85"/>
                  <a:pt x="217" y="82"/>
                  <a:pt x="220" y="76"/>
                </a:cubicBezTo>
                <a:cubicBezTo>
                  <a:pt x="215" y="74"/>
                  <a:pt x="216" y="85"/>
                  <a:pt x="212" y="77"/>
                </a:cubicBezTo>
                <a:cubicBezTo>
                  <a:pt x="214" y="83"/>
                  <a:pt x="209" y="81"/>
                  <a:pt x="211" y="86"/>
                </a:cubicBezTo>
                <a:cubicBezTo>
                  <a:pt x="212" y="81"/>
                  <a:pt x="217" y="90"/>
                  <a:pt x="220" y="93"/>
                </a:cubicBezTo>
                <a:cubicBezTo>
                  <a:pt x="213" y="96"/>
                  <a:pt x="213" y="96"/>
                  <a:pt x="213" y="96"/>
                </a:cubicBezTo>
                <a:cubicBezTo>
                  <a:pt x="214" y="95"/>
                  <a:pt x="212" y="91"/>
                  <a:pt x="211" y="90"/>
                </a:cubicBezTo>
                <a:cubicBezTo>
                  <a:pt x="210" y="95"/>
                  <a:pt x="210" y="95"/>
                  <a:pt x="210" y="95"/>
                </a:cubicBezTo>
                <a:cubicBezTo>
                  <a:pt x="209" y="83"/>
                  <a:pt x="198" y="104"/>
                  <a:pt x="195" y="90"/>
                </a:cubicBezTo>
                <a:cubicBezTo>
                  <a:pt x="197" y="91"/>
                  <a:pt x="199" y="87"/>
                  <a:pt x="200" y="93"/>
                </a:cubicBezTo>
                <a:cubicBezTo>
                  <a:pt x="204" y="89"/>
                  <a:pt x="199" y="84"/>
                  <a:pt x="201" y="80"/>
                </a:cubicBezTo>
                <a:cubicBezTo>
                  <a:pt x="194" y="75"/>
                  <a:pt x="185" y="83"/>
                  <a:pt x="178" y="74"/>
                </a:cubicBezTo>
                <a:cubicBezTo>
                  <a:pt x="179" y="78"/>
                  <a:pt x="183" y="78"/>
                  <a:pt x="183" y="82"/>
                </a:cubicBezTo>
                <a:cubicBezTo>
                  <a:pt x="178" y="85"/>
                  <a:pt x="172" y="74"/>
                  <a:pt x="166" y="70"/>
                </a:cubicBezTo>
                <a:cubicBezTo>
                  <a:pt x="167" y="76"/>
                  <a:pt x="167" y="76"/>
                  <a:pt x="167" y="76"/>
                </a:cubicBezTo>
                <a:cubicBezTo>
                  <a:pt x="162" y="71"/>
                  <a:pt x="165" y="79"/>
                  <a:pt x="160" y="77"/>
                </a:cubicBezTo>
                <a:cubicBezTo>
                  <a:pt x="160" y="76"/>
                  <a:pt x="161" y="74"/>
                  <a:pt x="159" y="74"/>
                </a:cubicBezTo>
                <a:cubicBezTo>
                  <a:pt x="155" y="75"/>
                  <a:pt x="159" y="79"/>
                  <a:pt x="156" y="81"/>
                </a:cubicBezTo>
                <a:cubicBezTo>
                  <a:pt x="150" y="71"/>
                  <a:pt x="154" y="87"/>
                  <a:pt x="147" y="82"/>
                </a:cubicBezTo>
                <a:cubicBezTo>
                  <a:pt x="148" y="85"/>
                  <a:pt x="148" y="85"/>
                  <a:pt x="148" y="85"/>
                </a:cubicBezTo>
                <a:cubicBezTo>
                  <a:pt x="142" y="81"/>
                  <a:pt x="136" y="90"/>
                  <a:pt x="130" y="92"/>
                </a:cubicBezTo>
                <a:cubicBezTo>
                  <a:pt x="131" y="90"/>
                  <a:pt x="135" y="91"/>
                  <a:pt x="134" y="85"/>
                </a:cubicBezTo>
                <a:cubicBezTo>
                  <a:pt x="127" y="84"/>
                  <a:pt x="127" y="84"/>
                  <a:pt x="127" y="84"/>
                </a:cubicBezTo>
                <a:cubicBezTo>
                  <a:pt x="126" y="86"/>
                  <a:pt x="123" y="86"/>
                  <a:pt x="126" y="89"/>
                </a:cubicBezTo>
                <a:cubicBezTo>
                  <a:pt x="127" y="90"/>
                  <a:pt x="127" y="89"/>
                  <a:pt x="128" y="88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0" y="89"/>
                  <a:pt x="127" y="83"/>
                  <a:pt x="127" y="77"/>
                </a:cubicBezTo>
                <a:cubicBezTo>
                  <a:pt x="123" y="79"/>
                  <a:pt x="122" y="74"/>
                  <a:pt x="119" y="74"/>
                </a:cubicBezTo>
                <a:cubicBezTo>
                  <a:pt x="118" y="80"/>
                  <a:pt x="124" y="80"/>
                  <a:pt x="122" y="86"/>
                </a:cubicBezTo>
                <a:cubicBezTo>
                  <a:pt x="120" y="89"/>
                  <a:pt x="113" y="85"/>
                  <a:pt x="110" y="80"/>
                </a:cubicBezTo>
                <a:cubicBezTo>
                  <a:pt x="107" y="93"/>
                  <a:pt x="96" y="84"/>
                  <a:pt x="97" y="94"/>
                </a:cubicBezTo>
                <a:cubicBezTo>
                  <a:pt x="97" y="93"/>
                  <a:pt x="96" y="90"/>
                  <a:pt x="94" y="91"/>
                </a:cubicBezTo>
                <a:cubicBezTo>
                  <a:pt x="95" y="94"/>
                  <a:pt x="95" y="94"/>
                  <a:pt x="95" y="94"/>
                </a:cubicBezTo>
                <a:cubicBezTo>
                  <a:pt x="91" y="99"/>
                  <a:pt x="90" y="85"/>
                  <a:pt x="87" y="88"/>
                </a:cubicBezTo>
                <a:cubicBezTo>
                  <a:pt x="87" y="90"/>
                  <a:pt x="88" y="90"/>
                  <a:pt x="89" y="93"/>
                </a:cubicBezTo>
                <a:cubicBezTo>
                  <a:pt x="83" y="96"/>
                  <a:pt x="77" y="82"/>
                  <a:pt x="71" y="89"/>
                </a:cubicBezTo>
                <a:cubicBezTo>
                  <a:pt x="72" y="90"/>
                  <a:pt x="72" y="91"/>
                  <a:pt x="73" y="90"/>
                </a:cubicBezTo>
                <a:cubicBezTo>
                  <a:pt x="73" y="91"/>
                  <a:pt x="72" y="91"/>
                  <a:pt x="69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66" y="74"/>
                  <a:pt x="63" y="92"/>
                  <a:pt x="57" y="89"/>
                </a:cubicBezTo>
                <a:cubicBezTo>
                  <a:pt x="58" y="91"/>
                  <a:pt x="62" y="91"/>
                  <a:pt x="60" y="94"/>
                </a:cubicBezTo>
                <a:cubicBezTo>
                  <a:pt x="57" y="95"/>
                  <a:pt x="55" y="83"/>
                  <a:pt x="52" y="89"/>
                </a:cubicBezTo>
                <a:cubicBezTo>
                  <a:pt x="54" y="90"/>
                  <a:pt x="55" y="96"/>
                  <a:pt x="57" y="97"/>
                </a:cubicBezTo>
                <a:cubicBezTo>
                  <a:pt x="54" y="98"/>
                  <a:pt x="53" y="102"/>
                  <a:pt x="51" y="98"/>
                </a:cubicBezTo>
                <a:cubicBezTo>
                  <a:pt x="50" y="98"/>
                  <a:pt x="50" y="100"/>
                  <a:pt x="51" y="101"/>
                </a:cubicBezTo>
                <a:cubicBezTo>
                  <a:pt x="48" y="98"/>
                  <a:pt x="46" y="101"/>
                  <a:pt x="45" y="103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0" y="94"/>
                  <a:pt x="40" y="105"/>
                  <a:pt x="36" y="106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5" y="108"/>
                  <a:pt x="32" y="105"/>
                  <a:pt x="30" y="110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29" y="111"/>
                  <a:pt x="27" y="119"/>
                  <a:pt x="24" y="114"/>
                </a:cubicBezTo>
                <a:cubicBezTo>
                  <a:pt x="23" y="115"/>
                  <a:pt x="28" y="120"/>
                  <a:pt x="25" y="121"/>
                </a:cubicBezTo>
                <a:cubicBezTo>
                  <a:pt x="23" y="119"/>
                  <a:pt x="20" y="118"/>
                  <a:pt x="20" y="122"/>
                </a:cubicBezTo>
                <a:cubicBezTo>
                  <a:pt x="21" y="123"/>
                  <a:pt x="22" y="125"/>
                  <a:pt x="22" y="123"/>
                </a:cubicBezTo>
                <a:cubicBezTo>
                  <a:pt x="23" y="123"/>
                  <a:pt x="22" y="122"/>
                  <a:pt x="22" y="121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3" y="127"/>
                  <a:pt x="21" y="122"/>
                  <a:pt x="19" y="125"/>
                </a:cubicBezTo>
                <a:cubicBezTo>
                  <a:pt x="20" y="127"/>
                  <a:pt x="22" y="128"/>
                  <a:pt x="23" y="130"/>
                </a:cubicBezTo>
                <a:cubicBezTo>
                  <a:pt x="19" y="128"/>
                  <a:pt x="16" y="127"/>
                  <a:pt x="13" y="126"/>
                </a:cubicBezTo>
                <a:cubicBezTo>
                  <a:pt x="12" y="124"/>
                  <a:pt x="12" y="122"/>
                  <a:pt x="9" y="120"/>
                </a:cubicBezTo>
                <a:cubicBezTo>
                  <a:pt x="9" y="119"/>
                  <a:pt x="10" y="118"/>
                  <a:pt x="11" y="117"/>
                </a:cubicBezTo>
                <a:cubicBezTo>
                  <a:pt x="10" y="112"/>
                  <a:pt x="6" y="113"/>
                  <a:pt x="5" y="113"/>
                </a:cubicBezTo>
                <a:cubicBezTo>
                  <a:pt x="5" y="112"/>
                  <a:pt x="6" y="112"/>
                  <a:pt x="6" y="111"/>
                </a:cubicBezTo>
                <a:cubicBezTo>
                  <a:pt x="6" y="111"/>
                  <a:pt x="6" y="110"/>
                  <a:pt x="5" y="110"/>
                </a:cubicBezTo>
                <a:cubicBezTo>
                  <a:pt x="7" y="109"/>
                  <a:pt x="7" y="109"/>
                  <a:pt x="7" y="109"/>
                </a:cubicBezTo>
                <a:cubicBezTo>
                  <a:pt x="3" y="108"/>
                  <a:pt x="3" y="105"/>
                  <a:pt x="4" y="103"/>
                </a:cubicBezTo>
                <a:cubicBezTo>
                  <a:pt x="4" y="100"/>
                  <a:pt x="4" y="98"/>
                  <a:pt x="0" y="97"/>
                </a:cubicBezTo>
                <a:cubicBezTo>
                  <a:pt x="2" y="97"/>
                  <a:pt x="5" y="99"/>
                  <a:pt x="7" y="101"/>
                </a:cubicBezTo>
                <a:cubicBezTo>
                  <a:pt x="10" y="101"/>
                  <a:pt x="8" y="98"/>
                  <a:pt x="9" y="96"/>
                </a:cubicBezTo>
                <a:cubicBezTo>
                  <a:pt x="7" y="95"/>
                  <a:pt x="5" y="94"/>
                  <a:pt x="3" y="94"/>
                </a:cubicBezTo>
                <a:cubicBezTo>
                  <a:pt x="10" y="92"/>
                  <a:pt x="0" y="89"/>
                  <a:pt x="3" y="84"/>
                </a:cubicBezTo>
                <a:cubicBezTo>
                  <a:pt x="7" y="84"/>
                  <a:pt x="8" y="81"/>
                  <a:pt x="9" y="77"/>
                </a:cubicBezTo>
                <a:cubicBezTo>
                  <a:pt x="10" y="73"/>
                  <a:pt x="11" y="69"/>
                  <a:pt x="13" y="68"/>
                </a:cubicBezTo>
                <a:cubicBezTo>
                  <a:pt x="20" y="67"/>
                  <a:pt x="12" y="74"/>
                  <a:pt x="17" y="76"/>
                </a:cubicBezTo>
                <a:cubicBezTo>
                  <a:pt x="21" y="75"/>
                  <a:pt x="18" y="72"/>
                  <a:pt x="20" y="70"/>
                </a:cubicBezTo>
                <a:cubicBezTo>
                  <a:pt x="23" y="76"/>
                  <a:pt x="23" y="76"/>
                  <a:pt x="23" y="76"/>
                </a:cubicBezTo>
                <a:cubicBezTo>
                  <a:pt x="27" y="76"/>
                  <a:pt x="21" y="70"/>
                  <a:pt x="24" y="72"/>
                </a:cubicBezTo>
                <a:cubicBezTo>
                  <a:pt x="26" y="67"/>
                  <a:pt x="23" y="70"/>
                  <a:pt x="20" y="65"/>
                </a:cubicBezTo>
                <a:cubicBezTo>
                  <a:pt x="22" y="66"/>
                  <a:pt x="26" y="68"/>
                  <a:pt x="27" y="65"/>
                </a:cubicBezTo>
                <a:cubicBezTo>
                  <a:pt x="26" y="63"/>
                  <a:pt x="22" y="64"/>
                  <a:pt x="24" y="62"/>
                </a:cubicBezTo>
                <a:cubicBezTo>
                  <a:pt x="35" y="63"/>
                  <a:pt x="36" y="55"/>
                  <a:pt x="46" y="54"/>
                </a:cubicBezTo>
                <a:cubicBezTo>
                  <a:pt x="44" y="51"/>
                  <a:pt x="44" y="51"/>
                  <a:pt x="44" y="51"/>
                </a:cubicBezTo>
                <a:cubicBezTo>
                  <a:pt x="45" y="52"/>
                  <a:pt x="46" y="53"/>
                  <a:pt x="47" y="52"/>
                </a:cubicBezTo>
                <a:cubicBezTo>
                  <a:pt x="46" y="50"/>
                  <a:pt x="46" y="50"/>
                  <a:pt x="46" y="50"/>
                </a:cubicBezTo>
                <a:cubicBezTo>
                  <a:pt x="48" y="49"/>
                  <a:pt x="58" y="52"/>
                  <a:pt x="63" y="50"/>
                </a:cubicBezTo>
                <a:cubicBezTo>
                  <a:pt x="60" y="47"/>
                  <a:pt x="60" y="47"/>
                  <a:pt x="60" y="47"/>
                </a:cubicBezTo>
                <a:cubicBezTo>
                  <a:pt x="66" y="51"/>
                  <a:pt x="66" y="51"/>
                  <a:pt x="66" y="51"/>
                </a:cubicBezTo>
                <a:cubicBezTo>
                  <a:pt x="64" y="45"/>
                  <a:pt x="64" y="45"/>
                  <a:pt x="64" y="45"/>
                </a:cubicBezTo>
                <a:cubicBezTo>
                  <a:pt x="67" y="50"/>
                  <a:pt x="73" y="46"/>
                  <a:pt x="78" y="47"/>
                </a:cubicBezTo>
                <a:cubicBezTo>
                  <a:pt x="78" y="43"/>
                  <a:pt x="78" y="43"/>
                  <a:pt x="78" y="43"/>
                </a:cubicBezTo>
                <a:cubicBezTo>
                  <a:pt x="81" y="45"/>
                  <a:pt x="81" y="45"/>
                  <a:pt x="81" y="45"/>
                </a:cubicBezTo>
                <a:cubicBezTo>
                  <a:pt x="80" y="42"/>
                  <a:pt x="80" y="42"/>
                  <a:pt x="80" y="42"/>
                </a:cubicBezTo>
                <a:cubicBezTo>
                  <a:pt x="83" y="42"/>
                  <a:pt x="87" y="48"/>
                  <a:pt x="90" y="45"/>
                </a:cubicBezTo>
                <a:cubicBezTo>
                  <a:pt x="88" y="46"/>
                  <a:pt x="87" y="40"/>
                  <a:pt x="87" y="38"/>
                </a:cubicBezTo>
                <a:close/>
                <a:moveTo>
                  <a:pt x="211" y="42"/>
                </a:moveTo>
                <a:cubicBezTo>
                  <a:pt x="212" y="42"/>
                  <a:pt x="212" y="42"/>
                  <a:pt x="212" y="42"/>
                </a:cubicBezTo>
                <a:cubicBezTo>
                  <a:pt x="212" y="42"/>
                  <a:pt x="211" y="42"/>
                  <a:pt x="211" y="42"/>
                </a:cubicBezTo>
                <a:cubicBezTo>
                  <a:pt x="209" y="42"/>
                  <a:pt x="209" y="42"/>
                  <a:pt x="209" y="42"/>
                </a:cubicBezTo>
                <a:cubicBezTo>
                  <a:pt x="209" y="45"/>
                  <a:pt x="210" y="43"/>
                  <a:pt x="211" y="42"/>
                </a:cubicBezTo>
                <a:close/>
                <a:moveTo>
                  <a:pt x="403" y="71"/>
                </a:moveTo>
                <a:cubicBezTo>
                  <a:pt x="400" y="69"/>
                  <a:pt x="400" y="69"/>
                  <a:pt x="400" y="69"/>
                </a:cubicBezTo>
                <a:cubicBezTo>
                  <a:pt x="401" y="69"/>
                  <a:pt x="403" y="71"/>
                  <a:pt x="402" y="69"/>
                </a:cubicBezTo>
                <a:cubicBezTo>
                  <a:pt x="403" y="69"/>
                  <a:pt x="404" y="69"/>
                  <a:pt x="403" y="71"/>
                </a:cubicBezTo>
                <a:close/>
                <a:moveTo>
                  <a:pt x="206" y="78"/>
                </a:moveTo>
                <a:cubicBezTo>
                  <a:pt x="208" y="81"/>
                  <a:pt x="208" y="81"/>
                  <a:pt x="208" y="81"/>
                </a:cubicBezTo>
                <a:cubicBezTo>
                  <a:pt x="209" y="78"/>
                  <a:pt x="209" y="78"/>
                  <a:pt x="209" y="78"/>
                </a:cubicBezTo>
                <a:lnTo>
                  <a:pt x="206" y="78"/>
                </a:lnTo>
                <a:close/>
                <a:moveTo>
                  <a:pt x="179" y="79"/>
                </a:moveTo>
                <a:cubicBezTo>
                  <a:pt x="182" y="81"/>
                  <a:pt x="182" y="81"/>
                  <a:pt x="182" y="81"/>
                </a:cubicBezTo>
                <a:cubicBezTo>
                  <a:pt x="182" y="80"/>
                  <a:pt x="182" y="80"/>
                  <a:pt x="182" y="80"/>
                </a:cubicBezTo>
                <a:cubicBezTo>
                  <a:pt x="179" y="78"/>
                  <a:pt x="179" y="78"/>
                  <a:pt x="179" y="78"/>
                </a:cubicBezTo>
                <a:lnTo>
                  <a:pt x="179" y="79"/>
                </a:lnTo>
                <a:close/>
                <a:moveTo>
                  <a:pt x="140" y="47"/>
                </a:moveTo>
                <a:cubicBezTo>
                  <a:pt x="142" y="53"/>
                  <a:pt x="143" y="47"/>
                  <a:pt x="146" y="49"/>
                </a:cubicBezTo>
                <a:cubicBezTo>
                  <a:pt x="146" y="50"/>
                  <a:pt x="146" y="50"/>
                  <a:pt x="146" y="50"/>
                </a:cubicBezTo>
                <a:cubicBezTo>
                  <a:pt x="146" y="50"/>
                  <a:pt x="146" y="49"/>
                  <a:pt x="146" y="49"/>
                </a:cubicBezTo>
                <a:cubicBezTo>
                  <a:pt x="144" y="47"/>
                  <a:pt x="142" y="41"/>
                  <a:pt x="140" y="47"/>
                </a:cubicBezTo>
                <a:close/>
                <a:moveTo>
                  <a:pt x="204" y="49"/>
                </a:moveTo>
                <a:cubicBezTo>
                  <a:pt x="204" y="46"/>
                  <a:pt x="200" y="45"/>
                  <a:pt x="199" y="42"/>
                </a:cubicBezTo>
                <a:cubicBezTo>
                  <a:pt x="198" y="43"/>
                  <a:pt x="200" y="46"/>
                  <a:pt x="200" y="49"/>
                </a:cubicBezTo>
                <a:cubicBezTo>
                  <a:pt x="200" y="49"/>
                  <a:pt x="199" y="49"/>
                  <a:pt x="198" y="48"/>
                </a:cubicBezTo>
                <a:cubicBezTo>
                  <a:pt x="199" y="56"/>
                  <a:pt x="201" y="45"/>
                  <a:pt x="204" y="49"/>
                </a:cubicBezTo>
                <a:close/>
                <a:moveTo>
                  <a:pt x="270" y="55"/>
                </a:moveTo>
                <a:cubicBezTo>
                  <a:pt x="268" y="52"/>
                  <a:pt x="268" y="52"/>
                  <a:pt x="268" y="52"/>
                </a:cubicBezTo>
                <a:cubicBezTo>
                  <a:pt x="269" y="52"/>
                  <a:pt x="269" y="52"/>
                  <a:pt x="269" y="52"/>
                </a:cubicBezTo>
                <a:lnTo>
                  <a:pt x="270" y="55"/>
                </a:lnTo>
                <a:close/>
                <a:moveTo>
                  <a:pt x="284" y="53"/>
                </a:moveTo>
                <a:cubicBezTo>
                  <a:pt x="287" y="53"/>
                  <a:pt x="290" y="58"/>
                  <a:pt x="289" y="62"/>
                </a:cubicBezTo>
                <a:cubicBezTo>
                  <a:pt x="286" y="61"/>
                  <a:pt x="282" y="61"/>
                  <a:pt x="281" y="56"/>
                </a:cubicBezTo>
                <a:cubicBezTo>
                  <a:pt x="282" y="59"/>
                  <a:pt x="281" y="49"/>
                  <a:pt x="284" y="53"/>
                </a:cubicBezTo>
                <a:close/>
                <a:moveTo>
                  <a:pt x="170" y="56"/>
                </a:moveTo>
                <a:cubicBezTo>
                  <a:pt x="172" y="57"/>
                  <a:pt x="175" y="66"/>
                  <a:pt x="178" y="61"/>
                </a:cubicBezTo>
                <a:cubicBezTo>
                  <a:pt x="175" y="59"/>
                  <a:pt x="175" y="59"/>
                  <a:pt x="175" y="59"/>
                </a:cubicBezTo>
                <a:cubicBezTo>
                  <a:pt x="176" y="59"/>
                  <a:pt x="176" y="59"/>
                  <a:pt x="176" y="59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6" y="64"/>
                  <a:pt x="171" y="56"/>
                  <a:pt x="170" y="56"/>
                </a:cubicBezTo>
                <a:close/>
                <a:moveTo>
                  <a:pt x="310" y="61"/>
                </a:moveTo>
                <a:cubicBezTo>
                  <a:pt x="311" y="62"/>
                  <a:pt x="315" y="65"/>
                  <a:pt x="314" y="71"/>
                </a:cubicBezTo>
                <a:cubicBezTo>
                  <a:pt x="315" y="68"/>
                  <a:pt x="311" y="64"/>
                  <a:pt x="308" y="61"/>
                </a:cubicBezTo>
                <a:cubicBezTo>
                  <a:pt x="309" y="61"/>
                  <a:pt x="309" y="62"/>
                  <a:pt x="310" y="61"/>
                </a:cubicBezTo>
                <a:close/>
                <a:moveTo>
                  <a:pt x="308" y="68"/>
                </a:moveTo>
                <a:cubicBezTo>
                  <a:pt x="307" y="68"/>
                  <a:pt x="307" y="72"/>
                  <a:pt x="305" y="69"/>
                </a:cubicBezTo>
                <a:cubicBezTo>
                  <a:pt x="305" y="66"/>
                  <a:pt x="305" y="58"/>
                  <a:pt x="301" y="60"/>
                </a:cubicBezTo>
                <a:cubicBezTo>
                  <a:pt x="303" y="66"/>
                  <a:pt x="303" y="69"/>
                  <a:pt x="307" y="72"/>
                </a:cubicBezTo>
                <a:lnTo>
                  <a:pt x="308" y="68"/>
                </a:lnTo>
                <a:close/>
                <a:moveTo>
                  <a:pt x="303" y="55"/>
                </a:moveTo>
                <a:cubicBezTo>
                  <a:pt x="297" y="57"/>
                  <a:pt x="297" y="57"/>
                  <a:pt x="297" y="57"/>
                </a:cubicBezTo>
                <a:cubicBezTo>
                  <a:pt x="300" y="65"/>
                  <a:pt x="301" y="58"/>
                  <a:pt x="303" y="55"/>
                </a:cubicBezTo>
                <a:cubicBezTo>
                  <a:pt x="304" y="54"/>
                  <a:pt x="304" y="54"/>
                  <a:pt x="304" y="54"/>
                </a:cubicBezTo>
                <a:cubicBezTo>
                  <a:pt x="304" y="54"/>
                  <a:pt x="303" y="55"/>
                  <a:pt x="303" y="55"/>
                </a:cubicBezTo>
                <a:close/>
                <a:moveTo>
                  <a:pt x="339" y="60"/>
                </a:moveTo>
                <a:cubicBezTo>
                  <a:pt x="337" y="58"/>
                  <a:pt x="337" y="58"/>
                  <a:pt x="337" y="58"/>
                </a:cubicBezTo>
                <a:cubicBezTo>
                  <a:pt x="338" y="57"/>
                  <a:pt x="338" y="56"/>
                  <a:pt x="336" y="56"/>
                </a:cubicBezTo>
                <a:cubicBezTo>
                  <a:pt x="337" y="58"/>
                  <a:pt x="337" y="58"/>
                  <a:pt x="337" y="58"/>
                </a:cubicBezTo>
                <a:cubicBezTo>
                  <a:pt x="337" y="60"/>
                  <a:pt x="335" y="62"/>
                  <a:pt x="339" y="60"/>
                </a:cubicBezTo>
                <a:close/>
                <a:moveTo>
                  <a:pt x="307" y="56"/>
                </a:moveTo>
                <a:cubicBezTo>
                  <a:pt x="312" y="57"/>
                  <a:pt x="312" y="57"/>
                  <a:pt x="312" y="57"/>
                </a:cubicBezTo>
                <a:cubicBezTo>
                  <a:pt x="310" y="58"/>
                  <a:pt x="307" y="59"/>
                  <a:pt x="307" y="56"/>
                </a:cubicBezTo>
                <a:close/>
                <a:moveTo>
                  <a:pt x="329" y="64"/>
                </a:moveTo>
                <a:cubicBezTo>
                  <a:pt x="329" y="64"/>
                  <a:pt x="334" y="63"/>
                  <a:pt x="336" y="63"/>
                </a:cubicBezTo>
                <a:cubicBezTo>
                  <a:pt x="335" y="61"/>
                  <a:pt x="330" y="60"/>
                  <a:pt x="329" y="64"/>
                </a:cubicBezTo>
                <a:close/>
                <a:moveTo>
                  <a:pt x="435" y="84"/>
                </a:moveTo>
                <a:cubicBezTo>
                  <a:pt x="433" y="88"/>
                  <a:pt x="433" y="88"/>
                  <a:pt x="433" y="88"/>
                </a:cubicBezTo>
                <a:cubicBezTo>
                  <a:pt x="436" y="89"/>
                  <a:pt x="436" y="89"/>
                  <a:pt x="436" y="89"/>
                </a:cubicBezTo>
                <a:lnTo>
                  <a:pt x="435" y="84"/>
                </a:lnTo>
                <a:close/>
                <a:moveTo>
                  <a:pt x="404" y="83"/>
                </a:moveTo>
                <a:cubicBezTo>
                  <a:pt x="403" y="83"/>
                  <a:pt x="403" y="83"/>
                  <a:pt x="403" y="83"/>
                </a:cubicBezTo>
                <a:cubicBezTo>
                  <a:pt x="401" y="85"/>
                  <a:pt x="401" y="85"/>
                  <a:pt x="401" y="85"/>
                </a:cubicBezTo>
                <a:lnTo>
                  <a:pt x="404" y="83"/>
                </a:lnTo>
                <a:close/>
                <a:moveTo>
                  <a:pt x="369" y="81"/>
                </a:moveTo>
                <a:cubicBezTo>
                  <a:pt x="370" y="81"/>
                  <a:pt x="370" y="81"/>
                  <a:pt x="370" y="80"/>
                </a:cubicBezTo>
                <a:cubicBezTo>
                  <a:pt x="373" y="78"/>
                  <a:pt x="380" y="77"/>
                  <a:pt x="383" y="78"/>
                </a:cubicBezTo>
                <a:cubicBezTo>
                  <a:pt x="385" y="76"/>
                  <a:pt x="381" y="71"/>
                  <a:pt x="380" y="69"/>
                </a:cubicBezTo>
                <a:cubicBezTo>
                  <a:pt x="380" y="85"/>
                  <a:pt x="376" y="68"/>
                  <a:pt x="372" y="73"/>
                </a:cubicBezTo>
                <a:cubicBezTo>
                  <a:pt x="373" y="74"/>
                  <a:pt x="375" y="74"/>
                  <a:pt x="375" y="77"/>
                </a:cubicBezTo>
                <a:cubicBezTo>
                  <a:pt x="374" y="78"/>
                  <a:pt x="372" y="78"/>
                  <a:pt x="371" y="77"/>
                </a:cubicBezTo>
                <a:cubicBezTo>
                  <a:pt x="371" y="76"/>
                  <a:pt x="370" y="75"/>
                  <a:pt x="370" y="75"/>
                </a:cubicBezTo>
                <a:cubicBezTo>
                  <a:pt x="370" y="76"/>
                  <a:pt x="370" y="76"/>
                  <a:pt x="371" y="77"/>
                </a:cubicBezTo>
                <a:cubicBezTo>
                  <a:pt x="371" y="78"/>
                  <a:pt x="371" y="79"/>
                  <a:pt x="370" y="80"/>
                </a:cubicBezTo>
                <a:cubicBezTo>
                  <a:pt x="370" y="80"/>
                  <a:pt x="369" y="81"/>
                  <a:pt x="369" y="81"/>
                </a:cubicBezTo>
                <a:close/>
                <a:moveTo>
                  <a:pt x="326" y="77"/>
                </a:moveTo>
                <a:cubicBezTo>
                  <a:pt x="326" y="75"/>
                  <a:pt x="328" y="74"/>
                  <a:pt x="325" y="72"/>
                </a:cubicBezTo>
                <a:cubicBezTo>
                  <a:pt x="325" y="74"/>
                  <a:pt x="325" y="75"/>
                  <a:pt x="326" y="77"/>
                </a:cubicBezTo>
                <a:cubicBezTo>
                  <a:pt x="326" y="77"/>
                  <a:pt x="327" y="78"/>
                  <a:pt x="328" y="78"/>
                </a:cubicBezTo>
                <a:cubicBezTo>
                  <a:pt x="327" y="78"/>
                  <a:pt x="327" y="77"/>
                  <a:pt x="326" y="77"/>
                </a:cubicBezTo>
                <a:close/>
                <a:moveTo>
                  <a:pt x="328" y="85"/>
                </a:moveTo>
                <a:cubicBezTo>
                  <a:pt x="322" y="78"/>
                  <a:pt x="322" y="78"/>
                  <a:pt x="322" y="78"/>
                </a:cubicBezTo>
                <a:cubicBezTo>
                  <a:pt x="324" y="82"/>
                  <a:pt x="324" y="82"/>
                  <a:pt x="324" y="82"/>
                </a:cubicBezTo>
                <a:cubicBezTo>
                  <a:pt x="321" y="78"/>
                  <a:pt x="321" y="78"/>
                  <a:pt x="321" y="78"/>
                </a:cubicBezTo>
                <a:cubicBezTo>
                  <a:pt x="321" y="82"/>
                  <a:pt x="324" y="88"/>
                  <a:pt x="328" y="85"/>
                </a:cubicBezTo>
                <a:close/>
                <a:moveTo>
                  <a:pt x="313" y="79"/>
                </a:moveTo>
                <a:cubicBezTo>
                  <a:pt x="319" y="82"/>
                  <a:pt x="319" y="82"/>
                  <a:pt x="319" y="82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8" y="78"/>
                  <a:pt x="318" y="78"/>
                  <a:pt x="318" y="78"/>
                </a:cubicBezTo>
                <a:cubicBezTo>
                  <a:pt x="319" y="81"/>
                  <a:pt x="319" y="81"/>
                  <a:pt x="319" y="81"/>
                </a:cubicBezTo>
                <a:lnTo>
                  <a:pt x="313" y="79"/>
                </a:lnTo>
                <a:close/>
                <a:moveTo>
                  <a:pt x="260" y="69"/>
                </a:moveTo>
                <a:cubicBezTo>
                  <a:pt x="257" y="69"/>
                  <a:pt x="257" y="69"/>
                  <a:pt x="257" y="69"/>
                </a:cubicBezTo>
                <a:cubicBezTo>
                  <a:pt x="257" y="69"/>
                  <a:pt x="260" y="73"/>
                  <a:pt x="263" y="72"/>
                </a:cubicBezTo>
                <a:cubicBezTo>
                  <a:pt x="259" y="82"/>
                  <a:pt x="262" y="70"/>
                  <a:pt x="256" y="74"/>
                </a:cubicBezTo>
                <a:cubicBezTo>
                  <a:pt x="263" y="74"/>
                  <a:pt x="260" y="81"/>
                  <a:pt x="259" y="85"/>
                </a:cubicBezTo>
                <a:cubicBezTo>
                  <a:pt x="258" y="79"/>
                  <a:pt x="250" y="82"/>
                  <a:pt x="253" y="70"/>
                </a:cubicBezTo>
                <a:cubicBezTo>
                  <a:pt x="255" y="72"/>
                  <a:pt x="258" y="61"/>
                  <a:pt x="260" y="69"/>
                </a:cubicBezTo>
                <a:close/>
                <a:moveTo>
                  <a:pt x="219" y="71"/>
                </a:moveTo>
                <a:cubicBezTo>
                  <a:pt x="215" y="70"/>
                  <a:pt x="215" y="70"/>
                  <a:pt x="215" y="70"/>
                </a:cubicBezTo>
                <a:cubicBezTo>
                  <a:pt x="219" y="71"/>
                  <a:pt x="219" y="71"/>
                  <a:pt x="219" y="71"/>
                </a:cubicBezTo>
                <a:close/>
                <a:moveTo>
                  <a:pt x="113" y="80"/>
                </a:moveTo>
                <a:cubicBezTo>
                  <a:pt x="114" y="86"/>
                  <a:pt x="119" y="80"/>
                  <a:pt x="119" y="77"/>
                </a:cubicBezTo>
                <a:cubicBezTo>
                  <a:pt x="118" y="79"/>
                  <a:pt x="115" y="79"/>
                  <a:pt x="113" y="80"/>
                </a:cubicBezTo>
                <a:close/>
                <a:moveTo>
                  <a:pt x="74" y="84"/>
                </a:moveTo>
                <a:cubicBezTo>
                  <a:pt x="76" y="83"/>
                  <a:pt x="80" y="89"/>
                  <a:pt x="80" y="83"/>
                </a:cubicBezTo>
                <a:cubicBezTo>
                  <a:pt x="75" y="81"/>
                  <a:pt x="75" y="81"/>
                  <a:pt x="75" y="81"/>
                </a:cubicBezTo>
                <a:cubicBezTo>
                  <a:pt x="75" y="83"/>
                  <a:pt x="73" y="81"/>
                  <a:pt x="74" y="84"/>
                </a:cubicBezTo>
                <a:close/>
                <a:moveTo>
                  <a:pt x="47" y="91"/>
                </a:moveTo>
                <a:cubicBezTo>
                  <a:pt x="44" y="85"/>
                  <a:pt x="44" y="85"/>
                  <a:pt x="44" y="85"/>
                </a:cubicBezTo>
                <a:cubicBezTo>
                  <a:pt x="46" y="86"/>
                  <a:pt x="46" y="86"/>
                  <a:pt x="46" y="86"/>
                </a:cubicBezTo>
                <a:lnTo>
                  <a:pt x="47" y="91"/>
                </a:lnTo>
                <a:close/>
                <a:moveTo>
                  <a:pt x="53" y="97"/>
                </a:moveTo>
                <a:cubicBezTo>
                  <a:pt x="53" y="98"/>
                  <a:pt x="49" y="97"/>
                  <a:pt x="50" y="94"/>
                </a:cubicBezTo>
                <a:lnTo>
                  <a:pt x="53" y="97"/>
                </a:lnTo>
                <a:close/>
                <a:moveTo>
                  <a:pt x="25" y="100"/>
                </a:moveTo>
                <a:cubicBezTo>
                  <a:pt x="28" y="105"/>
                  <a:pt x="28" y="105"/>
                  <a:pt x="28" y="105"/>
                </a:cubicBezTo>
                <a:cubicBezTo>
                  <a:pt x="26" y="106"/>
                  <a:pt x="26" y="106"/>
                  <a:pt x="26" y="106"/>
                </a:cubicBezTo>
                <a:lnTo>
                  <a:pt x="25" y="100"/>
                </a:lnTo>
                <a:close/>
                <a:moveTo>
                  <a:pt x="25" y="95"/>
                </a:moveTo>
                <a:cubicBezTo>
                  <a:pt x="26" y="96"/>
                  <a:pt x="27" y="97"/>
                  <a:pt x="27" y="98"/>
                </a:cubicBezTo>
                <a:cubicBezTo>
                  <a:pt x="28" y="99"/>
                  <a:pt x="30" y="99"/>
                  <a:pt x="31" y="97"/>
                </a:cubicBezTo>
                <a:cubicBezTo>
                  <a:pt x="30" y="95"/>
                  <a:pt x="30" y="97"/>
                  <a:pt x="29" y="96"/>
                </a:cubicBezTo>
                <a:cubicBezTo>
                  <a:pt x="29" y="96"/>
                  <a:pt x="30" y="94"/>
                  <a:pt x="31" y="94"/>
                </a:cubicBezTo>
                <a:cubicBezTo>
                  <a:pt x="31" y="100"/>
                  <a:pt x="32" y="99"/>
                  <a:pt x="33" y="104"/>
                </a:cubicBezTo>
                <a:cubicBezTo>
                  <a:pt x="30" y="108"/>
                  <a:pt x="29" y="102"/>
                  <a:pt x="27" y="98"/>
                </a:cubicBezTo>
                <a:cubicBezTo>
                  <a:pt x="26" y="97"/>
                  <a:pt x="26" y="96"/>
                  <a:pt x="25" y="95"/>
                </a:cubicBezTo>
                <a:close/>
                <a:moveTo>
                  <a:pt x="39" y="89"/>
                </a:moveTo>
                <a:cubicBezTo>
                  <a:pt x="39" y="90"/>
                  <a:pt x="39" y="91"/>
                  <a:pt x="39" y="92"/>
                </a:cubicBezTo>
                <a:cubicBezTo>
                  <a:pt x="37" y="94"/>
                  <a:pt x="35" y="96"/>
                  <a:pt x="39" y="101"/>
                </a:cubicBezTo>
                <a:cubicBezTo>
                  <a:pt x="41" y="99"/>
                  <a:pt x="41" y="99"/>
                  <a:pt x="41" y="99"/>
                </a:cubicBezTo>
                <a:cubicBezTo>
                  <a:pt x="40" y="100"/>
                  <a:pt x="40" y="99"/>
                  <a:pt x="39" y="98"/>
                </a:cubicBezTo>
                <a:cubicBezTo>
                  <a:pt x="41" y="95"/>
                  <a:pt x="43" y="99"/>
                  <a:pt x="44" y="99"/>
                </a:cubicBezTo>
                <a:cubicBezTo>
                  <a:pt x="43" y="97"/>
                  <a:pt x="40" y="96"/>
                  <a:pt x="39" y="92"/>
                </a:cubicBezTo>
                <a:cubicBezTo>
                  <a:pt x="40" y="91"/>
                  <a:pt x="40" y="91"/>
                  <a:pt x="41" y="90"/>
                </a:cubicBezTo>
                <a:cubicBezTo>
                  <a:pt x="42" y="90"/>
                  <a:pt x="42" y="91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2" y="89"/>
                  <a:pt x="41" y="89"/>
                  <a:pt x="41" y="90"/>
                </a:cubicBezTo>
                <a:cubicBezTo>
                  <a:pt x="40" y="89"/>
                  <a:pt x="40" y="88"/>
                  <a:pt x="39" y="89"/>
                </a:cubicBezTo>
                <a:close/>
                <a:moveTo>
                  <a:pt x="22" y="92"/>
                </a:moveTo>
                <a:cubicBezTo>
                  <a:pt x="21" y="91"/>
                  <a:pt x="21" y="89"/>
                  <a:pt x="20" y="88"/>
                </a:cubicBezTo>
                <a:cubicBezTo>
                  <a:pt x="18" y="87"/>
                  <a:pt x="18" y="87"/>
                  <a:pt x="18" y="87"/>
                </a:cubicBezTo>
                <a:cubicBezTo>
                  <a:pt x="17" y="90"/>
                  <a:pt x="20" y="92"/>
                  <a:pt x="22" y="92"/>
                </a:cubicBezTo>
                <a:close/>
                <a:moveTo>
                  <a:pt x="102" y="77"/>
                </a:moveTo>
                <a:cubicBezTo>
                  <a:pt x="103" y="78"/>
                  <a:pt x="107" y="77"/>
                  <a:pt x="107" y="81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6" y="76"/>
                  <a:pt x="103" y="72"/>
                  <a:pt x="104" y="71"/>
                </a:cubicBezTo>
                <a:cubicBezTo>
                  <a:pt x="103" y="74"/>
                  <a:pt x="101" y="72"/>
                  <a:pt x="102" y="77"/>
                </a:cubicBezTo>
                <a:close/>
                <a:moveTo>
                  <a:pt x="213" y="71"/>
                </a:moveTo>
                <a:cubicBezTo>
                  <a:pt x="211" y="69"/>
                  <a:pt x="206" y="74"/>
                  <a:pt x="205" y="67"/>
                </a:cubicBezTo>
                <a:cubicBezTo>
                  <a:pt x="203" y="74"/>
                  <a:pt x="210" y="73"/>
                  <a:pt x="213" y="71"/>
                </a:cubicBezTo>
                <a:close/>
                <a:moveTo>
                  <a:pt x="213" y="63"/>
                </a:moveTo>
                <a:cubicBezTo>
                  <a:pt x="214" y="64"/>
                  <a:pt x="214" y="64"/>
                  <a:pt x="215" y="64"/>
                </a:cubicBezTo>
                <a:cubicBezTo>
                  <a:pt x="216" y="65"/>
                  <a:pt x="216" y="71"/>
                  <a:pt x="219" y="68"/>
                </a:cubicBezTo>
                <a:cubicBezTo>
                  <a:pt x="218" y="66"/>
                  <a:pt x="217" y="68"/>
                  <a:pt x="216" y="67"/>
                </a:cubicBezTo>
                <a:cubicBezTo>
                  <a:pt x="217" y="63"/>
                  <a:pt x="216" y="64"/>
                  <a:pt x="215" y="64"/>
                </a:cubicBezTo>
                <a:cubicBezTo>
                  <a:pt x="214" y="63"/>
                  <a:pt x="214" y="63"/>
                  <a:pt x="213" y="63"/>
                </a:cubicBezTo>
                <a:close/>
                <a:moveTo>
                  <a:pt x="150" y="60"/>
                </a:moveTo>
                <a:cubicBezTo>
                  <a:pt x="153" y="59"/>
                  <a:pt x="153" y="59"/>
                  <a:pt x="153" y="59"/>
                </a:cubicBezTo>
                <a:cubicBezTo>
                  <a:pt x="155" y="64"/>
                  <a:pt x="155" y="64"/>
                  <a:pt x="155" y="64"/>
                </a:cubicBezTo>
                <a:lnTo>
                  <a:pt x="150" y="60"/>
                </a:lnTo>
                <a:close/>
                <a:moveTo>
                  <a:pt x="119" y="56"/>
                </a:moveTo>
                <a:cubicBezTo>
                  <a:pt x="122" y="57"/>
                  <a:pt x="122" y="57"/>
                  <a:pt x="122" y="57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1" y="59"/>
                  <a:pt x="121" y="61"/>
                  <a:pt x="122" y="62"/>
                </a:cubicBezTo>
                <a:cubicBezTo>
                  <a:pt x="122" y="62"/>
                  <a:pt x="123" y="62"/>
                  <a:pt x="123" y="63"/>
                </a:cubicBezTo>
                <a:cubicBezTo>
                  <a:pt x="123" y="63"/>
                  <a:pt x="122" y="62"/>
                  <a:pt x="122" y="62"/>
                </a:cubicBezTo>
                <a:cubicBezTo>
                  <a:pt x="120" y="62"/>
                  <a:pt x="117" y="63"/>
                  <a:pt x="117" y="59"/>
                </a:cubicBezTo>
                <a:cubicBezTo>
                  <a:pt x="118" y="60"/>
                  <a:pt x="121" y="60"/>
                  <a:pt x="121" y="57"/>
                </a:cubicBezTo>
                <a:lnTo>
                  <a:pt x="119" y="56"/>
                </a:lnTo>
                <a:close/>
                <a:moveTo>
                  <a:pt x="56" y="61"/>
                </a:moveTo>
                <a:cubicBezTo>
                  <a:pt x="58" y="62"/>
                  <a:pt x="58" y="63"/>
                  <a:pt x="60" y="59"/>
                </a:cubicBezTo>
                <a:cubicBezTo>
                  <a:pt x="58" y="59"/>
                  <a:pt x="56" y="59"/>
                  <a:pt x="56" y="61"/>
                </a:cubicBezTo>
                <a:close/>
                <a:moveTo>
                  <a:pt x="135" y="50"/>
                </a:moveTo>
                <a:cubicBezTo>
                  <a:pt x="135" y="53"/>
                  <a:pt x="138" y="52"/>
                  <a:pt x="137" y="56"/>
                </a:cubicBezTo>
                <a:cubicBezTo>
                  <a:pt x="136" y="57"/>
                  <a:pt x="136" y="57"/>
                  <a:pt x="136" y="57"/>
                </a:cubicBezTo>
                <a:cubicBezTo>
                  <a:pt x="138" y="55"/>
                  <a:pt x="138" y="64"/>
                  <a:pt x="141" y="60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41" y="58"/>
                  <a:pt x="135" y="54"/>
                  <a:pt x="139" y="52"/>
                </a:cubicBezTo>
                <a:cubicBezTo>
                  <a:pt x="140" y="51"/>
                  <a:pt x="136" y="49"/>
                  <a:pt x="135" y="50"/>
                </a:cubicBezTo>
                <a:close/>
                <a:moveTo>
                  <a:pt x="50" y="54"/>
                </a:moveTo>
                <a:cubicBezTo>
                  <a:pt x="52" y="54"/>
                  <a:pt x="53" y="62"/>
                  <a:pt x="56" y="58"/>
                </a:cubicBezTo>
                <a:cubicBezTo>
                  <a:pt x="53" y="57"/>
                  <a:pt x="52" y="50"/>
                  <a:pt x="50" y="54"/>
                </a:cubicBezTo>
                <a:close/>
                <a:moveTo>
                  <a:pt x="112" y="41"/>
                </a:moveTo>
                <a:cubicBezTo>
                  <a:pt x="112" y="40"/>
                  <a:pt x="112" y="40"/>
                  <a:pt x="112" y="40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5" y="43"/>
                  <a:pt x="115" y="43"/>
                  <a:pt x="115" y="43"/>
                </a:cubicBezTo>
                <a:lnTo>
                  <a:pt x="112" y="41"/>
                </a:lnTo>
                <a:close/>
                <a:moveTo>
                  <a:pt x="57" y="97"/>
                </a:moveTo>
                <a:cubicBezTo>
                  <a:pt x="57" y="97"/>
                  <a:pt x="58" y="97"/>
                  <a:pt x="58" y="97"/>
                </a:cubicBezTo>
                <a:cubicBezTo>
                  <a:pt x="58" y="97"/>
                  <a:pt x="57" y="97"/>
                  <a:pt x="57" y="97"/>
                </a:cubicBezTo>
                <a:close/>
                <a:moveTo>
                  <a:pt x="224" y="88"/>
                </a:moveTo>
                <a:cubicBezTo>
                  <a:pt x="223" y="89"/>
                  <a:pt x="223" y="89"/>
                  <a:pt x="223" y="90"/>
                </a:cubicBezTo>
                <a:cubicBezTo>
                  <a:pt x="224" y="90"/>
                  <a:pt x="224" y="89"/>
                  <a:pt x="224" y="88"/>
                </a:cubicBezTo>
                <a:close/>
                <a:moveTo>
                  <a:pt x="230" y="93"/>
                </a:moveTo>
                <a:cubicBezTo>
                  <a:pt x="230" y="93"/>
                  <a:pt x="230" y="93"/>
                  <a:pt x="230" y="93"/>
                </a:cubicBezTo>
                <a:cubicBezTo>
                  <a:pt x="230" y="93"/>
                  <a:pt x="230" y="93"/>
                  <a:pt x="230" y="93"/>
                </a:cubicBezTo>
                <a:close/>
                <a:moveTo>
                  <a:pt x="465" y="113"/>
                </a:moveTo>
                <a:cubicBezTo>
                  <a:pt x="467" y="114"/>
                  <a:pt x="468" y="119"/>
                  <a:pt x="468" y="114"/>
                </a:cubicBezTo>
                <a:cubicBezTo>
                  <a:pt x="468" y="111"/>
                  <a:pt x="467" y="114"/>
                  <a:pt x="465" y="113"/>
                </a:cubicBezTo>
                <a:close/>
                <a:moveTo>
                  <a:pt x="464" y="107"/>
                </a:moveTo>
                <a:cubicBezTo>
                  <a:pt x="463" y="106"/>
                  <a:pt x="462" y="105"/>
                  <a:pt x="462" y="103"/>
                </a:cubicBezTo>
                <a:cubicBezTo>
                  <a:pt x="462" y="106"/>
                  <a:pt x="463" y="106"/>
                  <a:pt x="464" y="107"/>
                </a:cubicBezTo>
                <a:close/>
                <a:moveTo>
                  <a:pt x="464" y="107"/>
                </a:moveTo>
                <a:cubicBezTo>
                  <a:pt x="465" y="107"/>
                  <a:pt x="466" y="108"/>
                  <a:pt x="468" y="107"/>
                </a:cubicBezTo>
                <a:cubicBezTo>
                  <a:pt x="467" y="105"/>
                  <a:pt x="465" y="107"/>
                  <a:pt x="464" y="107"/>
                </a:cubicBezTo>
                <a:close/>
                <a:moveTo>
                  <a:pt x="441" y="108"/>
                </a:moveTo>
                <a:cubicBezTo>
                  <a:pt x="441" y="105"/>
                  <a:pt x="434" y="101"/>
                  <a:pt x="441" y="100"/>
                </a:cubicBezTo>
                <a:cubicBezTo>
                  <a:pt x="441" y="100"/>
                  <a:pt x="438" y="100"/>
                  <a:pt x="437" y="97"/>
                </a:cubicBezTo>
                <a:cubicBezTo>
                  <a:pt x="438" y="102"/>
                  <a:pt x="437" y="106"/>
                  <a:pt x="441" y="108"/>
                </a:cubicBezTo>
                <a:close/>
                <a:moveTo>
                  <a:pt x="431" y="94"/>
                </a:moveTo>
                <a:cubicBezTo>
                  <a:pt x="431" y="94"/>
                  <a:pt x="430" y="94"/>
                  <a:pt x="429" y="94"/>
                </a:cubicBezTo>
                <a:cubicBezTo>
                  <a:pt x="430" y="94"/>
                  <a:pt x="430" y="94"/>
                  <a:pt x="431" y="94"/>
                </a:cubicBezTo>
                <a:close/>
                <a:moveTo>
                  <a:pt x="429" y="94"/>
                </a:moveTo>
                <a:cubicBezTo>
                  <a:pt x="428" y="93"/>
                  <a:pt x="427" y="87"/>
                  <a:pt x="424" y="89"/>
                </a:cubicBezTo>
                <a:cubicBezTo>
                  <a:pt x="425" y="92"/>
                  <a:pt x="425" y="95"/>
                  <a:pt x="426" y="96"/>
                </a:cubicBezTo>
                <a:cubicBezTo>
                  <a:pt x="426" y="93"/>
                  <a:pt x="428" y="94"/>
                  <a:pt x="429" y="94"/>
                </a:cubicBezTo>
                <a:close/>
                <a:moveTo>
                  <a:pt x="357" y="102"/>
                </a:moveTo>
                <a:cubicBezTo>
                  <a:pt x="360" y="103"/>
                  <a:pt x="360" y="103"/>
                  <a:pt x="360" y="103"/>
                </a:cubicBezTo>
                <a:cubicBezTo>
                  <a:pt x="361" y="101"/>
                  <a:pt x="359" y="101"/>
                  <a:pt x="359" y="100"/>
                </a:cubicBezTo>
                <a:cubicBezTo>
                  <a:pt x="358" y="101"/>
                  <a:pt x="356" y="101"/>
                  <a:pt x="357" y="102"/>
                </a:cubicBezTo>
                <a:close/>
                <a:moveTo>
                  <a:pt x="345" y="87"/>
                </a:moveTo>
                <a:cubicBezTo>
                  <a:pt x="344" y="93"/>
                  <a:pt x="344" y="93"/>
                  <a:pt x="344" y="93"/>
                </a:cubicBezTo>
                <a:cubicBezTo>
                  <a:pt x="345" y="94"/>
                  <a:pt x="344" y="89"/>
                  <a:pt x="347" y="90"/>
                </a:cubicBezTo>
                <a:lnTo>
                  <a:pt x="345" y="87"/>
                </a:lnTo>
                <a:close/>
                <a:moveTo>
                  <a:pt x="352" y="59"/>
                </a:moveTo>
                <a:cubicBezTo>
                  <a:pt x="353" y="59"/>
                  <a:pt x="353" y="59"/>
                  <a:pt x="353" y="59"/>
                </a:cubicBezTo>
                <a:cubicBezTo>
                  <a:pt x="353" y="59"/>
                  <a:pt x="353" y="59"/>
                  <a:pt x="353" y="59"/>
                </a:cubicBezTo>
                <a:lnTo>
                  <a:pt x="352" y="59"/>
                </a:lnTo>
                <a:close/>
                <a:moveTo>
                  <a:pt x="334" y="102"/>
                </a:moveTo>
                <a:cubicBezTo>
                  <a:pt x="333" y="94"/>
                  <a:pt x="333" y="94"/>
                  <a:pt x="333" y="94"/>
                </a:cubicBezTo>
                <a:cubicBezTo>
                  <a:pt x="332" y="94"/>
                  <a:pt x="332" y="100"/>
                  <a:pt x="334" y="102"/>
                </a:cubicBezTo>
                <a:close/>
                <a:moveTo>
                  <a:pt x="318" y="98"/>
                </a:moveTo>
                <a:cubicBezTo>
                  <a:pt x="323" y="100"/>
                  <a:pt x="323" y="100"/>
                  <a:pt x="323" y="100"/>
                </a:cubicBezTo>
                <a:cubicBezTo>
                  <a:pt x="322" y="98"/>
                  <a:pt x="322" y="98"/>
                  <a:pt x="322" y="98"/>
                </a:cubicBezTo>
                <a:lnTo>
                  <a:pt x="318" y="98"/>
                </a:lnTo>
                <a:close/>
                <a:moveTo>
                  <a:pt x="305" y="93"/>
                </a:moveTo>
                <a:cubicBezTo>
                  <a:pt x="308" y="95"/>
                  <a:pt x="308" y="95"/>
                  <a:pt x="308" y="95"/>
                </a:cubicBezTo>
                <a:cubicBezTo>
                  <a:pt x="309" y="94"/>
                  <a:pt x="309" y="94"/>
                  <a:pt x="309" y="94"/>
                </a:cubicBezTo>
                <a:lnTo>
                  <a:pt x="305" y="93"/>
                </a:lnTo>
                <a:close/>
                <a:moveTo>
                  <a:pt x="173" y="79"/>
                </a:moveTo>
                <a:cubicBezTo>
                  <a:pt x="171" y="80"/>
                  <a:pt x="165" y="78"/>
                  <a:pt x="166" y="84"/>
                </a:cubicBezTo>
                <a:cubicBezTo>
                  <a:pt x="168" y="76"/>
                  <a:pt x="172" y="86"/>
                  <a:pt x="173" y="79"/>
                </a:cubicBezTo>
                <a:close/>
                <a:moveTo>
                  <a:pt x="68" y="94"/>
                </a:moveTo>
                <a:cubicBezTo>
                  <a:pt x="63" y="93"/>
                  <a:pt x="63" y="93"/>
                  <a:pt x="63" y="93"/>
                </a:cubicBezTo>
                <a:cubicBezTo>
                  <a:pt x="67" y="94"/>
                  <a:pt x="64" y="97"/>
                  <a:pt x="68" y="94"/>
                </a:cubicBezTo>
                <a:close/>
                <a:moveTo>
                  <a:pt x="424" y="167"/>
                </a:moveTo>
                <a:cubicBezTo>
                  <a:pt x="425" y="167"/>
                  <a:pt x="425" y="167"/>
                  <a:pt x="425" y="167"/>
                </a:cubicBezTo>
                <a:cubicBezTo>
                  <a:pt x="425" y="167"/>
                  <a:pt x="425" y="167"/>
                  <a:pt x="424" y="167"/>
                </a:cubicBezTo>
                <a:close/>
                <a:moveTo>
                  <a:pt x="424" y="167"/>
                </a:moveTo>
                <a:cubicBezTo>
                  <a:pt x="422" y="165"/>
                  <a:pt x="419" y="166"/>
                  <a:pt x="418" y="167"/>
                </a:cubicBezTo>
                <a:cubicBezTo>
                  <a:pt x="421" y="173"/>
                  <a:pt x="423" y="168"/>
                  <a:pt x="424" y="167"/>
                </a:cubicBezTo>
                <a:close/>
                <a:moveTo>
                  <a:pt x="427" y="177"/>
                </a:moveTo>
                <a:cubicBezTo>
                  <a:pt x="430" y="178"/>
                  <a:pt x="430" y="178"/>
                  <a:pt x="430" y="178"/>
                </a:cubicBezTo>
                <a:cubicBezTo>
                  <a:pt x="429" y="178"/>
                  <a:pt x="427" y="174"/>
                  <a:pt x="427" y="177"/>
                </a:cubicBezTo>
                <a:close/>
                <a:moveTo>
                  <a:pt x="428" y="171"/>
                </a:moveTo>
                <a:cubicBezTo>
                  <a:pt x="426" y="170"/>
                  <a:pt x="426" y="170"/>
                  <a:pt x="426" y="170"/>
                </a:cubicBezTo>
                <a:cubicBezTo>
                  <a:pt x="427" y="172"/>
                  <a:pt x="427" y="172"/>
                  <a:pt x="427" y="172"/>
                </a:cubicBezTo>
                <a:lnTo>
                  <a:pt x="428" y="171"/>
                </a:lnTo>
                <a:close/>
                <a:moveTo>
                  <a:pt x="495" y="116"/>
                </a:moveTo>
                <a:cubicBezTo>
                  <a:pt x="498" y="117"/>
                  <a:pt x="499" y="118"/>
                  <a:pt x="501" y="118"/>
                </a:cubicBezTo>
                <a:lnTo>
                  <a:pt x="495" y="116"/>
                </a:lnTo>
                <a:close/>
                <a:moveTo>
                  <a:pt x="523" y="125"/>
                </a:moveTo>
                <a:cubicBezTo>
                  <a:pt x="523" y="125"/>
                  <a:pt x="523" y="125"/>
                  <a:pt x="523" y="125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lnTo>
                  <a:pt x="523" y="125"/>
                </a:lnTo>
                <a:close/>
                <a:moveTo>
                  <a:pt x="500" y="119"/>
                </a:moveTo>
                <a:cubicBezTo>
                  <a:pt x="500" y="120"/>
                  <a:pt x="500" y="120"/>
                  <a:pt x="500" y="120"/>
                </a:cubicBezTo>
                <a:cubicBezTo>
                  <a:pt x="501" y="120"/>
                  <a:pt x="501" y="120"/>
                  <a:pt x="500" y="119"/>
                </a:cubicBezTo>
                <a:close/>
                <a:moveTo>
                  <a:pt x="466" y="136"/>
                </a:moveTo>
                <a:cubicBezTo>
                  <a:pt x="466" y="137"/>
                  <a:pt x="468" y="139"/>
                  <a:pt x="469" y="140"/>
                </a:cubicBezTo>
                <a:cubicBezTo>
                  <a:pt x="468" y="138"/>
                  <a:pt x="466" y="134"/>
                  <a:pt x="466" y="136"/>
                </a:cubicBezTo>
                <a:close/>
                <a:moveTo>
                  <a:pt x="557" y="113"/>
                </a:moveTo>
                <a:cubicBezTo>
                  <a:pt x="560" y="114"/>
                  <a:pt x="560" y="114"/>
                  <a:pt x="560" y="114"/>
                </a:cubicBezTo>
                <a:cubicBezTo>
                  <a:pt x="560" y="113"/>
                  <a:pt x="558" y="113"/>
                  <a:pt x="557" y="113"/>
                </a:cubicBezTo>
                <a:close/>
                <a:moveTo>
                  <a:pt x="575" y="142"/>
                </a:moveTo>
                <a:cubicBezTo>
                  <a:pt x="574" y="142"/>
                  <a:pt x="574" y="142"/>
                  <a:pt x="574" y="142"/>
                </a:cubicBezTo>
                <a:cubicBezTo>
                  <a:pt x="575" y="143"/>
                  <a:pt x="576" y="143"/>
                  <a:pt x="578" y="144"/>
                </a:cubicBezTo>
                <a:lnTo>
                  <a:pt x="575" y="142"/>
                </a:lnTo>
                <a:close/>
                <a:moveTo>
                  <a:pt x="502" y="122"/>
                </a:moveTo>
                <a:cubicBezTo>
                  <a:pt x="504" y="123"/>
                  <a:pt x="504" y="123"/>
                  <a:pt x="504" y="123"/>
                </a:cubicBezTo>
                <a:cubicBezTo>
                  <a:pt x="504" y="123"/>
                  <a:pt x="504" y="123"/>
                  <a:pt x="504" y="123"/>
                </a:cubicBezTo>
                <a:cubicBezTo>
                  <a:pt x="502" y="122"/>
                  <a:pt x="502" y="122"/>
                  <a:pt x="502" y="122"/>
                </a:cubicBezTo>
                <a:close/>
                <a:moveTo>
                  <a:pt x="560" y="102"/>
                </a:moveTo>
                <a:cubicBezTo>
                  <a:pt x="558" y="102"/>
                  <a:pt x="557" y="103"/>
                  <a:pt x="556" y="103"/>
                </a:cubicBezTo>
                <a:cubicBezTo>
                  <a:pt x="558" y="103"/>
                  <a:pt x="560" y="103"/>
                  <a:pt x="560" y="102"/>
                </a:cubicBezTo>
                <a:close/>
                <a:moveTo>
                  <a:pt x="523" y="124"/>
                </a:move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lose/>
                <a:moveTo>
                  <a:pt x="567" y="146"/>
                </a:moveTo>
                <a:cubicBezTo>
                  <a:pt x="566" y="146"/>
                  <a:pt x="565" y="146"/>
                  <a:pt x="564" y="146"/>
                </a:cubicBezTo>
                <a:cubicBezTo>
                  <a:pt x="565" y="147"/>
                  <a:pt x="567" y="147"/>
                  <a:pt x="567" y="146"/>
                </a:cubicBezTo>
                <a:close/>
                <a:moveTo>
                  <a:pt x="470" y="141"/>
                </a:moveTo>
                <a:cubicBezTo>
                  <a:pt x="469" y="140"/>
                  <a:pt x="469" y="140"/>
                  <a:pt x="469" y="140"/>
                </a:cubicBezTo>
                <a:cubicBezTo>
                  <a:pt x="470" y="141"/>
                  <a:pt x="470" y="141"/>
                  <a:pt x="470" y="141"/>
                </a:cubicBezTo>
                <a:close/>
                <a:moveTo>
                  <a:pt x="431" y="163"/>
                </a:moveTo>
                <a:cubicBezTo>
                  <a:pt x="430" y="162"/>
                  <a:pt x="429" y="160"/>
                  <a:pt x="429" y="161"/>
                </a:cubicBezTo>
                <a:cubicBezTo>
                  <a:pt x="430" y="162"/>
                  <a:pt x="430" y="163"/>
                  <a:pt x="431" y="163"/>
                </a:cubicBezTo>
                <a:close/>
                <a:moveTo>
                  <a:pt x="458" y="4"/>
                </a:moveTo>
                <a:cubicBezTo>
                  <a:pt x="458" y="5"/>
                  <a:pt x="458" y="5"/>
                  <a:pt x="458" y="5"/>
                </a:cubicBezTo>
                <a:cubicBezTo>
                  <a:pt x="458" y="4"/>
                  <a:pt x="458" y="4"/>
                  <a:pt x="458" y="4"/>
                </a:cubicBezTo>
                <a:close/>
                <a:moveTo>
                  <a:pt x="461" y="34"/>
                </a:moveTo>
                <a:cubicBezTo>
                  <a:pt x="461" y="33"/>
                  <a:pt x="462" y="33"/>
                  <a:pt x="462" y="33"/>
                </a:cubicBezTo>
                <a:cubicBezTo>
                  <a:pt x="461" y="33"/>
                  <a:pt x="460" y="34"/>
                  <a:pt x="461" y="34"/>
                </a:cubicBezTo>
                <a:close/>
                <a:moveTo>
                  <a:pt x="524" y="32"/>
                </a:moveTo>
                <a:cubicBezTo>
                  <a:pt x="520" y="39"/>
                  <a:pt x="520" y="39"/>
                  <a:pt x="520" y="39"/>
                </a:cubicBezTo>
                <a:cubicBezTo>
                  <a:pt x="523" y="38"/>
                  <a:pt x="524" y="39"/>
                  <a:pt x="526" y="37"/>
                </a:cubicBezTo>
                <a:cubicBezTo>
                  <a:pt x="523" y="40"/>
                  <a:pt x="523" y="40"/>
                  <a:pt x="523" y="40"/>
                </a:cubicBezTo>
                <a:cubicBezTo>
                  <a:pt x="526" y="39"/>
                  <a:pt x="526" y="39"/>
                  <a:pt x="526" y="39"/>
                </a:cubicBezTo>
                <a:cubicBezTo>
                  <a:pt x="533" y="42"/>
                  <a:pt x="517" y="57"/>
                  <a:pt x="531" y="58"/>
                </a:cubicBezTo>
                <a:cubicBezTo>
                  <a:pt x="532" y="57"/>
                  <a:pt x="532" y="57"/>
                  <a:pt x="532" y="57"/>
                </a:cubicBezTo>
                <a:cubicBezTo>
                  <a:pt x="528" y="64"/>
                  <a:pt x="528" y="64"/>
                  <a:pt x="528" y="64"/>
                </a:cubicBezTo>
                <a:cubicBezTo>
                  <a:pt x="529" y="64"/>
                  <a:pt x="534" y="62"/>
                  <a:pt x="536" y="62"/>
                </a:cubicBezTo>
                <a:cubicBezTo>
                  <a:pt x="531" y="64"/>
                  <a:pt x="536" y="64"/>
                  <a:pt x="532" y="67"/>
                </a:cubicBezTo>
                <a:cubicBezTo>
                  <a:pt x="535" y="67"/>
                  <a:pt x="536" y="65"/>
                  <a:pt x="537" y="64"/>
                </a:cubicBezTo>
                <a:cubicBezTo>
                  <a:pt x="541" y="64"/>
                  <a:pt x="541" y="66"/>
                  <a:pt x="541" y="68"/>
                </a:cubicBezTo>
                <a:cubicBezTo>
                  <a:pt x="541" y="69"/>
                  <a:pt x="540" y="69"/>
                  <a:pt x="541" y="69"/>
                </a:cubicBezTo>
                <a:cubicBezTo>
                  <a:pt x="541" y="71"/>
                  <a:pt x="541" y="71"/>
                  <a:pt x="541" y="71"/>
                </a:cubicBezTo>
                <a:cubicBezTo>
                  <a:pt x="541" y="72"/>
                  <a:pt x="541" y="72"/>
                  <a:pt x="542" y="73"/>
                </a:cubicBezTo>
                <a:cubicBezTo>
                  <a:pt x="542" y="75"/>
                  <a:pt x="544" y="77"/>
                  <a:pt x="546" y="78"/>
                </a:cubicBezTo>
                <a:cubicBezTo>
                  <a:pt x="540" y="76"/>
                  <a:pt x="538" y="75"/>
                  <a:pt x="536" y="74"/>
                </a:cubicBezTo>
                <a:cubicBezTo>
                  <a:pt x="535" y="73"/>
                  <a:pt x="535" y="73"/>
                  <a:pt x="534" y="72"/>
                </a:cubicBezTo>
                <a:cubicBezTo>
                  <a:pt x="533" y="72"/>
                  <a:pt x="533" y="72"/>
                  <a:pt x="532" y="72"/>
                </a:cubicBezTo>
                <a:cubicBezTo>
                  <a:pt x="531" y="73"/>
                  <a:pt x="531" y="73"/>
                  <a:pt x="532" y="74"/>
                </a:cubicBezTo>
                <a:cubicBezTo>
                  <a:pt x="533" y="75"/>
                  <a:pt x="533" y="76"/>
                  <a:pt x="534" y="76"/>
                </a:cubicBezTo>
                <a:cubicBezTo>
                  <a:pt x="536" y="77"/>
                  <a:pt x="538" y="79"/>
                  <a:pt x="538" y="82"/>
                </a:cubicBezTo>
                <a:cubicBezTo>
                  <a:pt x="539" y="78"/>
                  <a:pt x="539" y="78"/>
                  <a:pt x="539" y="78"/>
                </a:cubicBezTo>
                <a:cubicBezTo>
                  <a:pt x="544" y="78"/>
                  <a:pt x="544" y="81"/>
                  <a:pt x="545" y="83"/>
                </a:cubicBezTo>
                <a:cubicBezTo>
                  <a:pt x="545" y="86"/>
                  <a:pt x="545" y="88"/>
                  <a:pt x="550" y="87"/>
                </a:cubicBezTo>
                <a:cubicBezTo>
                  <a:pt x="550" y="89"/>
                  <a:pt x="549" y="91"/>
                  <a:pt x="548" y="94"/>
                </a:cubicBezTo>
                <a:cubicBezTo>
                  <a:pt x="546" y="96"/>
                  <a:pt x="545" y="98"/>
                  <a:pt x="548" y="99"/>
                </a:cubicBezTo>
                <a:cubicBezTo>
                  <a:pt x="550" y="99"/>
                  <a:pt x="553" y="98"/>
                  <a:pt x="555" y="97"/>
                </a:cubicBezTo>
                <a:cubicBezTo>
                  <a:pt x="558" y="101"/>
                  <a:pt x="558" y="101"/>
                  <a:pt x="558" y="101"/>
                </a:cubicBezTo>
                <a:cubicBezTo>
                  <a:pt x="552" y="101"/>
                  <a:pt x="552" y="101"/>
                  <a:pt x="552" y="101"/>
                </a:cubicBezTo>
                <a:cubicBezTo>
                  <a:pt x="553" y="103"/>
                  <a:pt x="554" y="103"/>
                  <a:pt x="556" y="103"/>
                </a:cubicBezTo>
                <a:cubicBezTo>
                  <a:pt x="553" y="105"/>
                  <a:pt x="554" y="106"/>
                  <a:pt x="554" y="108"/>
                </a:cubicBezTo>
                <a:cubicBezTo>
                  <a:pt x="555" y="109"/>
                  <a:pt x="556" y="111"/>
                  <a:pt x="554" y="113"/>
                </a:cubicBezTo>
                <a:cubicBezTo>
                  <a:pt x="557" y="113"/>
                  <a:pt x="557" y="113"/>
                  <a:pt x="557" y="113"/>
                </a:cubicBezTo>
                <a:cubicBezTo>
                  <a:pt x="557" y="114"/>
                  <a:pt x="556" y="114"/>
                  <a:pt x="555" y="114"/>
                </a:cubicBezTo>
                <a:cubicBezTo>
                  <a:pt x="562" y="115"/>
                  <a:pt x="562" y="118"/>
                  <a:pt x="568" y="119"/>
                </a:cubicBezTo>
                <a:cubicBezTo>
                  <a:pt x="569" y="118"/>
                  <a:pt x="570" y="115"/>
                  <a:pt x="566" y="115"/>
                </a:cubicBezTo>
                <a:cubicBezTo>
                  <a:pt x="571" y="112"/>
                  <a:pt x="573" y="119"/>
                  <a:pt x="575" y="121"/>
                </a:cubicBezTo>
                <a:cubicBezTo>
                  <a:pt x="570" y="119"/>
                  <a:pt x="571" y="121"/>
                  <a:pt x="570" y="122"/>
                </a:cubicBezTo>
                <a:cubicBezTo>
                  <a:pt x="572" y="123"/>
                  <a:pt x="572" y="122"/>
                  <a:pt x="573" y="123"/>
                </a:cubicBezTo>
                <a:cubicBezTo>
                  <a:pt x="577" y="125"/>
                  <a:pt x="574" y="126"/>
                  <a:pt x="572" y="126"/>
                </a:cubicBezTo>
                <a:cubicBezTo>
                  <a:pt x="570" y="127"/>
                  <a:pt x="569" y="127"/>
                  <a:pt x="577" y="130"/>
                </a:cubicBezTo>
                <a:cubicBezTo>
                  <a:pt x="570" y="129"/>
                  <a:pt x="570" y="129"/>
                  <a:pt x="570" y="129"/>
                </a:cubicBezTo>
                <a:cubicBezTo>
                  <a:pt x="578" y="133"/>
                  <a:pt x="578" y="133"/>
                  <a:pt x="578" y="133"/>
                </a:cubicBezTo>
                <a:cubicBezTo>
                  <a:pt x="570" y="131"/>
                  <a:pt x="570" y="132"/>
                  <a:pt x="571" y="133"/>
                </a:cubicBezTo>
                <a:cubicBezTo>
                  <a:pt x="571" y="134"/>
                  <a:pt x="572" y="135"/>
                  <a:pt x="564" y="133"/>
                </a:cubicBezTo>
                <a:cubicBezTo>
                  <a:pt x="566" y="135"/>
                  <a:pt x="574" y="135"/>
                  <a:pt x="573" y="136"/>
                </a:cubicBezTo>
                <a:cubicBezTo>
                  <a:pt x="577" y="139"/>
                  <a:pt x="570" y="139"/>
                  <a:pt x="572" y="141"/>
                </a:cubicBezTo>
                <a:cubicBezTo>
                  <a:pt x="572" y="141"/>
                  <a:pt x="572" y="142"/>
                  <a:pt x="574" y="142"/>
                </a:cubicBezTo>
                <a:cubicBezTo>
                  <a:pt x="573" y="142"/>
                  <a:pt x="572" y="142"/>
                  <a:pt x="571" y="142"/>
                </a:cubicBezTo>
                <a:cubicBezTo>
                  <a:pt x="570" y="142"/>
                  <a:pt x="570" y="142"/>
                  <a:pt x="570" y="142"/>
                </a:cubicBezTo>
                <a:cubicBezTo>
                  <a:pt x="568" y="142"/>
                  <a:pt x="568" y="142"/>
                  <a:pt x="567" y="142"/>
                </a:cubicBezTo>
                <a:cubicBezTo>
                  <a:pt x="565" y="143"/>
                  <a:pt x="564" y="143"/>
                  <a:pt x="561" y="143"/>
                </a:cubicBezTo>
                <a:cubicBezTo>
                  <a:pt x="568" y="146"/>
                  <a:pt x="568" y="146"/>
                  <a:pt x="568" y="146"/>
                </a:cubicBezTo>
                <a:cubicBezTo>
                  <a:pt x="565" y="145"/>
                  <a:pt x="561" y="144"/>
                  <a:pt x="561" y="145"/>
                </a:cubicBezTo>
                <a:cubicBezTo>
                  <a:pt x="561" y="145"/>
                  <a:pt x="563" y="146"/>
                  <a:pt x="564" y="146"/>
                </a:cubicBezTo>
                <a:cubicBezTo>
                  <a:pt x="555" y="146"/>
                  <a:pt x="552" y="146"/>
                  <a:pt x="548" y="147"/>
                </a:cubicBezTo>
                <a:cubicBezTo>
                  <a:pt x="552" y="149"/>
                  <a:pt x="554" y="151"/>
                  <a:pt x="558" y="151"/>
                </a:cubicBezTo>
                <a:cubicBezTo>
                  <a:pt x="558" y="153"/>
                  <a:pt x="554" y="152"/>
                  <a:pt x="549" y="152"/>
                </a:cubicBezTo>
                <a:cubicBezTo>
                  <a:pt x="545" y="151"/>
                  <a:pt x="540" y="151"/>
                  <a:pt x="538" y="152"/>
                </a:cubicBezTo>
                <a:cubicBezTo>
                  <a:pt x="541" y="154"/>
                  <a:pt x="541" y="154"/>
                  <a:pt x="541" y="154"/>
                </a:cubicBezTo>
                <a:cubicBezTo>
                  <a:pt x="534" y="152"/>
                  <a:pt x="534" y="152"/>
                  <a:pt x="534" y="152"/>
                </a:cubicBezTo>
                <a:cubicBezTo>
                  <a:pt x="536" y="153"/>
                  <a:pt x="537" y="154"/>
                  <a:pt x="539" y="155"/>
                </a:cubicBezTo>
                <a:cubicBezTo>
                  <a:pt x="535" y="157"/>
                  <a:pt x="527" y="159"/>
                  <a:pt x="518" y="153"/>
                </a:cubicBezTo>
                <a:cubicBezTo>
                  <a:pt x="521" y="154"/>
                  <a:pt x="520" y="158"/>
                  <a:pt x="526" y="160"/>
                </a:cubicBezTo>
                <a:cubicBezTo>
                  <a:pt x="521" y="158"/>
                  <a:pt x="517" y="158"/>
                  <a:pt x="514" y="159"/>
                </a:cubicBezTo>
                <a:cubicBezTo>
                  <a:pt x="510" y="159"/>
                  <a:pt x="507" y="160"/>
                  <a:pt x="504" y="160"/>
                </a:cubicBezTo>
                <a:cubicBezTo>
                  <a:pt x="504" y="160"/>
                  <a:pt x="504" y="160"/>
                  <a:pt x="504" y="160"/>
                </a:cubicBezTo>
                <a:cubicBezTo>
                  <a:pt x="501" y="158"/>
                  <a:pt x="501" y="158"/>
                  <a:pt x="501" y="158"/>
                </a:cubicBezTo>
                <a:cubicBezTo>
                  <a:pt x="501" y="159"/>
                  <a:pt x="501" y="159"/>
                  <a:pt x="501" y="159"/>
                </a:cubicBezTo>
                <a:cubicBezTo>
                  <a:pt x="503" y="160"/>
                  <a:pt x="503" y="160"/>
                  <a:pt x="503" y="160"/>
                </a:cubicBezTo>
                <a:cubicBezTo>
                  <a:pt x="501" y="160"/>
                  <a:pt x="498" y="159"/>
                  <a:pt x="496" y="158"/>
                </a:cubicBezTo>
                <a:cubicBezTo>
                  <a:pt x="496" y="159"/>
                  <a:pt x="497" y="163"/>
                  <a:pt x="496" y="165"/>
                </a:cubicBezTo>
                <a:cubicBezTo>
                  <a:pt x="495" y="162"/>
                  <a:pt x="494" y="164"/>
                  <a:pt x="493" y="166"/>
                </a:cubicBezTo>
                <a:cubicBezTo>
                  <a:pt x="492" y="167"/>
                  <a:pt x="491" y="169"/>
                  <a:pt x="489" y="166"/>
                </a:cubicBezTo>
                <a:cubicBezTo>
                  <a:pt x="489" y="167"/>
                  <a:pt x="490" y="167"/>
                  <a:pt x="490" y="169"/>
                </a:cubicBezTo>
                <a:cubicBezTo>
                  <a:pt x="485" y="169"/>
                  <a:pt x="477" y="165"/>
                  <a:pt x="473" y="171"/>
                </a:cubicBezTo>
                <a:cubicBezTo>
                  <a:pt x="469" y="161"/>
                  <a:pt x="466" y="165"/>
                  <a:pt x="461" y="162"/>
                </a:cubicBezTo>
                <a:cubicBezTo>
                  <a:pt x="463" y="168"/>
                  <a:pt x="464" y="164"/>
                  <a:pt x="466" y="168"/>
                </a:cubicBezTo>
                <a:cubicBezTo>
                  <a:pt x="464" y="167"/>
                  <a:pt x="469" y="176"/>
                  <a:pt x="464" y="172"/>
                </a:cubicBezTo>
                <a:cubicBezTo>
                  <a:pt x="465" y="173"/>
                  <a:pt x="465" y="174"/>
                  <a:pt x="465" y="173"/>
                </a:cubicBezTo>
                <a:cubicBezTo>
                  <a:pt x="464" y="174"/>
                  <a:pt x="463" y="166"/>
                  <a:pt x="461" y="169"/>
                </a:cubicBezTo>
                <a:cubicBezTo>
                  <a:pt x="463" y="173"/>
                  <a:pt x="463" y="173"/>
                  <a:pt x="463" y="173"/>
                </a:cubicBezTo>
                <a:cubicBezTo>
                  <a:pt x="459" y="168"/>
                  <a:pt x="459" y="168"/>
                  <a:pt x="459" y="168"/>
                </a:cubicBezTo>
                <a:cubicBezTo>
                  <a:pt x="455" y="172"/>
                  <a:pt x="450" y="171"/>
                  <a:pt x="448" y="177"/>
                </a:cubicBezTo>
                <a:cubicBezTo>
                  <a:pt x="447" y="176"/>
                  <a:pt x="446" y="174"/>
                  <a:pt x="446" y="172"/>
                </a:cubicBezTo>
                <a:cubicBezTo>
                  <a:pt x="445" y="173"/>
                  <a:pt x="440" y="167"/>
                  <a:pt x="439" y="172"/>
                </a:cubicBezTo>
                <a:cubicBezTo>
                  <a:pt x="440" y="174"/>
                  <a:pt x="440" y="174"/>
                  <a:pt x="440" y="174"/>
                </a:cubicBezTo>
                <a:cubicBezTo>
                  <a:pt x="438" y="179"/>
                  <a:pt x="435" y="170"/>
                  <a:pt x="430" y="170"/>
                </a:cubicBezTo>
                <a:cubicBezTo>
                  <a:pt x="431" y="170"/>
                  <a:pt x="434" y="172"/>
                  <a:pt x="432" y="167"/>
                </a:cubicBezTo>
                <a:cubicBezTo>
                  <a:pt x="431" y="164"/>
                  <a:pt x="429" y="165"/>
                  <a:pt x="429" y="168"/>
                </a:cubicBezTo>
                <a:cubicBezTo>
                  <a:pt x="427" y="162"/>
                  <a:pt x="427" y="162"/>
                  <a:pt x="427" y="162"/>
                </a:cubicBezTo>
                <a:cubicBezTo>
                  <a:pt x="429" y="165"/>
                  <a:pt x="431" y="164"/>
                  <a:pt x="432" y="166"/>
                </a:cubicBezTo>
                <a:cubicBezTo>
                  <a:pt x="432" y="165"/>
                  <a:pt x="431" y="164"/>
                  <a:pt x="431" y="163"/>
                </a:cubicBezTo>
                <a:cubicBezTo>
                  <a:pt x="433" y="164"/>
                  <a:pt x="434" y="164"/>
                  <a:pt x="436" y="165"/>
                </a:cubicBezTo>
                <a:cubicBezTo>
                  <a:pt x="434" y="166"/>
                  <a:pt x="434" y="166"/>
                  <a:pt x="434" y="166"/>
                </a:cubicBezTo>
                <a:cubicBezTo>
                  <a:pt x="437" y="171"/>
                  <a:pt x="438" y="164"/>
                  <a:pt x="439" y="166"/>
                </a:cubicBezTo>
                <a:cubicBezTo>
                  <a:pt x="437" y="161"/>
                  <a:pt x="436" y="162"/>
                  <a:pt x="436" y="158"/>
                </a:cubicBezTo>
                <a:cubicBezTo>
                  <a:pt x="439" y="154"/>
                  <a:pt x="440" y="162"/>
                  <a:pt x="445" y="166"/>
                </a:cubicBezTo>
                <a:cubicBezTo>
                  <a:pt x="445" y="167"/>
                  <a:pt x="445" y="167"/>
                  <a:pt x="445" y="167"/>
                </a:cubicBezTo>
                <a:cubicBezTo>
                  <a:pt x="447" y="168"/>
                  <a:pt x="450" y="173"/>
                  <a:pt x="450" y="168"/>
                </a:cubicBezTo>
                <a:cubicBezTo>
                  <a:pt x="448" y="165"/>
                  <a:pt x="447" y="165"/>
                  <a:pt x="446" y="164"/>
                </a:cubicBezTo>
                <a:cubicBezTo>
                  <a:pt x="445" y="162"/>
                  <a:pt x="450" y="169"/>
                  <a:pt x="450" y="165"/>
                </a:cubicBezTo>
                <a:cubicBezTo>
                  <a:pt x="447" y="161"/>
                  <a:pt x="444" y="160"/>
                  <a:pt x="442" y="161"/>
                </a:cubicBezTo>
                <a:cubicBezTo>
                  <a:pt x="442" y="159"/>
                  <a:pt x="441" y="158"/>
                  <a:pt x="440" y="156"/>
                </a:cubicBezTo>
                <a:cubicBezTo>
                  <a:pt x="447" y="158"/>
                  <a:pt x="455" y="162"/>
                  <a:pt x="459" y="157"/>
                </a:cubicBezTo>
                <a:cubicBezTo>
                  <a:pt x="454" y="151"/>
                  <a:pt x="460" y="156"/>
                  <a:pt x="457" y="150"/>
                </a:cubicBezTo>
                <a:cubicBezTo>
                  <a:pt x="459" y="154"/>
                  <a:pt x="459" y="149"/>
                  <a:pt x="462" y="151"/>
                </a:cubicBezTo>
                <a:cubicBezTo>
                  <a:pt x="460" y="145"/>
                  <a:pt x="457" y="148"/>
                  <a:pt x="457" y="144"/>
                </a:cubicBezTo>
                <a:cubicBezTo>
                  <a:pt x="460" y="144"/>
                  <a:pt x="468" y="152"/>
                  <a:pt x="471" y="149"/>
                </a:cubicBezTo>
                <a:cubicBezTo>
                  <a:pt x="470" y="147"/>
                  <a:pt x="469" y="147"/>
                  <a:pt x="468" y="146"/>
                </a:cubicBezTo>
                <a:cubicBezTo>
                  <a:pt x="471" y="147"/>
                  <a:pt x="478" y="158"/>
                  <a:pt x="477" y="149"/>
                </a:cubicBezTo>
                <a:cubicBezTo>
                  <a:pt x="475" y="147"/>
                  <a:pt x="473" y="144"/>
                  <a:pt x="470" y="141"/>
                </a:cubicBezTo>
                <a:cubicBezTo>
                  <a:pt x="471" y="141"/>
                  <a:pt x="471" y="141"/>
                  <a:pt x="471" y="139"/>
                </a:cubicBezTo>
                <a:cubicBezTo>
                  <a:pt x="469" y="135"/>
                  <a:pt x="469" y="135"/>
                  <a:pt x="469" y="135"/>
                </a:cubicBezTo>
                <a:cubicBezTo>
                  <a:pt x="471" y="133"/>
                  <a:pt x="474" y="143"/>
                  <a:pt x="477" y="147"/>
                </a:cubicBezTo>
                <a:cubicBezTo>
                  <a:pt x="477" y="141"/>
                  <a:pt x="477" y="141"/>
                  <a:pt x="477" y="141"/>
                </a:cubicBezTo>
                <a:cubicBezTo>
                  <a:pt x="478" y="139"/>
                  <a:pt x="480" y="139"/>
                  <a:pt x="482" y="139"/>
                </a:cubicBezTo>
                <a:cubicBezTo>
                  <a:pt x="484" y="140"/>
                  <a:pt x="486" y="143"/>
                  <a:pt x="488" y="146"/>
                </a:cubicBezTo>
                <a:cubicBezTo>
                  <a:pt x="489" y="145"/>
                  <a:pt x="491" y="145"/>
                  <a:pt x="488" y="140"/>
                </a:cubicBezTo>
                <a:cubicBezTo>
                  <a:pt x="486" y="137"/>
                  <a:pt x="484" y="135"/>
                  <a:pt x="483" y="133"/>
                </a:cubicBezTo>
                <a:cubicBezTo>
                  <a:pt x="482" y="131"/>
                  <a:pt x="481" y="130"/>
                  <a:pt x="479" y="131"/>
                </a:cubicBezTo>
                <a:cubicBezTo>
                  <a:pt x="480" y="135"/>
                  <a:pt x="483" y="135"/>
                  <a:pt x="482" y="136"/>
                </a:cubicBezTo>
                <a:cubicBezTo>
                  <a:pt x="481" y="135"/>
                  <a:pt x="480" y="140"/>
                  <a:pt x="477" y="136"/>
                </a:cubicBezTo>
                <a:cubicBezTo>
                  <a:pt x="481" y="135"/>
                  <a:pt x="481" y="135"/>
                  <a:pt x="481" y="135"/>
                </a:cubicBezTo>
                <a:cubicBezTo>
                  <a:pt x="478" y="128"/>
                  <a:pt x="479" y="135"/>
                  <a:pt x="477" y="132"/>
                </a:cubicBezTo>
                <a:cubicBezTo>
                  <a:pt x="477" y="129"/>
                  <a:pt x="478" y="129"/>
                  <a:pt x="479" y="129"/>
                </a:cubicBezTo>
                <a:cubicBezTo>
                  <a:pt x="479" y="129"/>
                  <a:pt x="480" y="129"/>
                  <a:pt x="480" y="129"/>
                </a:cubicBezTo>
                <a:cubicBezTo>
                  <a:pt x="480" y="129"/>
                  <a:pt x="481" y="129"/>
                  <a:pt x="481" y="128"/>
                </a:cubicBezTo>
                <a:cubicBezTo>
                  <a:pt x="480" y="128"/>
                  <a:pt x="480" y="128"/>
                  <a:pt x="480" y="128"/>
                </a:cubicBezTo>
                <a:cubicBezTo>
                  <a:pt x="482" y="129"/>
                  <a:pt x="481" y="127"/>
                  <a:pt x="485" y="130"/>
                </a:cubicBezTo>
                <a:cubicBezTo>
                  <a:pt x="488" y="136"/>
                  <a:pt x="486" y="134"/>
                  <a:pt x="486" y="136"/>
                </a:cubicBezTo>
                <a:cubicBezTo>
                  <a:pt x="488" y="136"/>
                  <a:pt x="491" y="138"/>
                  <a:pt x="495" y="139"/>
                </a:cubicBezTo>
                <a:cubicBezTo>
                  <a:pt x="499" y="139"/>
                  <a:pt x="502" y="139"/>
                  <a:pt x="499" y="133"/>
                </a:cubicBezTo>
                <a:cubicBezTo>
                  <a:pt x="497" y="132"/>
                  <a:pt x="495" y="131"/>
                  <a:pt x="493" y="129"/>
                </a:cubicBezTo>
                <a:cubicBezTo>
                  <a:pt x="493" y="128"/>
                  <a:pt x="500" y="132"/>
                  <a:pt x="493" y="126"/>
                </a:cubicBezTo>
                <a:cubicBezTo>
                  <a:pt x="494" y="128"/>
                  <a:pt x="490" y="124"/>
                  <a:pt x="489" y="123"/>
                </a:cubicBezTo>
                <a:cubicBezTo>
                  <a:pt x="489" y="123"/>
                  <a:pt x="489" y="123"/>
                  <a:pt x="489" y="123"/>
                </a:cubicBezTo>
                <a:cubicBezTo>
                  <a:pt x="489" y="123"/>
                  <a:pt x="488" y="122"/>
                  <a:pt x="487" y="121"/>
                </a:cubicBezTo>
                <a:cubicBezTo>
                  <a:pt x="491" y="125"/>
                  <a:pt x="494" y="126"/>
                  <a:pt x="497" y="127"/>
                </a:cubicBezTo>
                <a:cubicBezTo>
                  <a:pt x="495" y="126"/>
                  <a:pt x="494" y="124"/>
                  <a:pt x="493" y="123"/>
                </a:cubicBezTo>
                <a:cubicBezTo>
                  <a:pt x="495" y="123"/>
                  <a:pt x="496" y="125"/>
                  <a:pt x="498" y="127"/>
                </a:cubicBezTo>
                <a:cubicBezTo>
                  <a:pt x="499" y="128"/>
                  <a:pt x="505" y="131"/>
                  <a:pt x="501" y="127"/>
                </a:cubicBezTo>
                <a:cubicBezTo>
                  <a:pt x="498" y="124"/>
                  <a:pt x="496" y="125"/>
                  <a:pt x="493" y="122"/>
                </a:cubicBezTo>
                <a:cubicBezTo>
                  <a:pt x="496" y="123"/>
                  <a:pt x="499" y="125"/>
                  <a:pt x="502" y="126"/>
                </a:cubicBezTo>
                <a:cubicBezTo>
                  <a:pt x="501" y="125"/>
                  <a:pt x="501" y="125"/>
                  <a:pt x="501" y="125"/>
                </a:cubicBezTo>
                <a:cubicBezTo>
                  <a:pt x="502" y="126"/>
                  <a:pt x="504" y="127"/>
                  <a:pt x="503" y="126"/>
                </a:cubicBezTo>
                <a:cubicBezTo>
                  <a:pt x="500" y="124"/>
                  <a:pt x="499" y="123"/>
                  <a:pt x="499" y="124"/>
                </a:cubicBezTo>
                <a:cubicBezTo>
                  <a:pt x="497" y="122"/>
                  <a:pt x="501" y="124"/>
                  <a:pt x="504" y="125"/>
                </a:cubicBezTo>
                <a:cubicBezTo>
                  <a:pt x="506" y="126"/>
                  <a:pt x="509" y="126"/>
                  <a:pt x="504" y="123"/>
                </a:cubicBezTo>
                <a:cubicBezTo>
                  <a:pt x="508" y="125"/>
                  <a:pt x="508" y="125"/>
                  <a:pt x="508" y="125"/>
                </a:cubicBezTo>
                <a:cubicBezTo>
                  <a:pt x="507" y="124"/>
                  <a:pt x="506" y="123"/>
                  <a:pt x="505" y="123"/>
                </a:cubicBezTo>
                <a:cubicBezTo>
                  <a:pt x="510" y="125"/>
                  <a:pt x="510" y="125"/>
                  <a:pt x="510" y="125"/>
                </a:cubicBezTo>
                <a:cubicBezTo>
                  <a:pt x="515" y="126"/>
                  <a:pt x="502" y="120"/>
                  <a:pt x="500" y="119"/>
                </a:cubicBezTo>
                <a:cubicBezTo>
                  <a:pt x="500" y="119"/>
                  <a:pt x="500" y="119"/>
                  <a:pt x="500" y="119"/>
                </a:cubicBezTo>
                <a:cubicBezTo>
                  <a:pt x="499" y="119"/>
                  <a:pt x="496" y="117"/>
                  <a:pt x="495" y="116"/>
                </a:cubicBezTo>
                <a:cubicBezTo>
                  <a:pt x="497" y="117"/>
                  <a:pt x="499" y="118"/>
                  <a:pt x="501" y="118"/>
                </a:cubicBezTo>
                <a:cubicBezTo>
                  <a:pt x="501" y="118"/>
                  <a:pt x="501" y="118"/>
                  <a:pt x="501" y="118"/>
                </a:cubicBezTo>
                <a:cubicBezTo>
                  <a:pt x="509" y="122"/>
                  <a:pt x="514" y="122"/>
                  <a:pt x="529" y="127"/>
                </a:cubicBezTo>
                <a:cubicBezTo>
                  <a:pt x="529" y="127"/>
                  <a:pt x="528" y="127"/>
                  <a:pt x="528" y="126"/>
                </a:cubicBezTo>
                <a:cubicBezTo>
                  <a:pt x="526" y="126"/>
                  <a:pt x="526" y="126"/>
                  <a:pt x="526" y="126"/>
                </a:cubicBezTo>
                <a:cubicBezTo>
                  <a:pt x="525" y="125"/>
                  <a:pt x="524" y="125"/>
                  <a:pt x="523" y="124"/>
                </a:cubicBezTo>
                <a:cubicBezTo>
                  <a:pt x="523" y="124"/>
                  <a:pt x="522" y="124"/>
                  <a:pt x="521" y="123"/>
                </a:cubicBezTo>
                <a:cubicBezTo>
                  <a:pt x="518" y="122"/>
                  <a:pt x="511" y="120"/>
                  <a:pt x="512" y="119"/>
                </a:cubicBezTo>
                <a:cubicBezTo>
                  <a:pt x="509" y="118"/>
                  <a:pt x="510" y="119"/>
                  <a:pt x="509" y="119"/>
                </a:cubicBezTo>
                <a:cubicBezTo>
                  <a:pt x="509" y="118"/>
                  <a:pt x="509" y="118"/>
                  <a:pt x="511" y="119"/>
                </a:cubicBezTo>
                <a:cubicBezTo>
                  <a:pt x="505" y="117"/>
                  <a:pt x="505" y="117"/>
                  <a:pt x="505" y="117"/>
                </a:cubicBezTo>
                <a:cubicBezTo>
                  <a:pt x="511" y="119"/>
                  <a:pt x="509" y="117"/>
                  <a:pt x="508" y="117"/>
                </a:cubicBezTo>
                <a:cubicBezTo>
                  <a:pt x="499" y="114"/>
                  <a:pt x="499" y="114"/>
                  <a:pt x="499" y="114"/>
                </a:cubicBezTo>
                <a:cubicBezTo>
                  <a:pt x="503" y="116"/>
                  <a:pt x="504" y="116"/>
                  <a:pt x="502" y="115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98" y="113"/>
                  <a:pt x="509" y="117"/>
                  <a:pt x="503" y="114"/>
                </a:cubicBezTo>
                <a:cubicBezTo>
                  <a:pt x="505" y="115"/>
                  <a:pt x="507" y="116"/>
                  <a:pt x="509" y="117"/>
                </a:cubicBezTo>
                <a:cubicBezTo>
                  <a:pt x="510" y="116"/>
                  <a:pt x="521" y="119"/>
                  <a:pt x="526" y="120"/>
                </a:cubicBezTo>
                <a:cubicBezTo>
                  <a:pt x="529" y="120"/>
                  <a:pt x="526" y="118"/>
                  <a:pt x="525" y="116"/>
                </a:cubicBezTo>
                <a:cubicBezTo>
                  <a:pt x="523" y="115"/>
                  <a:pt x="523" y="114"/>
                  <a:pt x="531" y="114"/>
                </a:cubicBezTo>
                <a:cubicBezTo>
                  <a:pt x="528" y="113"/>
                  <a:pt x="526" y="113"/>
                  <a:pt x="524" y="113"/>
                </a:cubicBezTo>
                <a:cubicBezTo>
                  <a:pt x="522" y="112"/>
                  <a:pt x="521" y="112"/>
                  <a:pt x="518" y="112"/>
                </a:cubicBezTo>
                <a:cubicBezTo>
                  <a:pt x="517" y="113"/>
                  <a:pt x="516" y="113"/>
                  <a:pt x="509" y="112"/>
                </a:cubicBezTo>
                <a:cubicBezTo>
                  <a:pt x="502" y="113"/>
                  <a:pt x="529" y="117"/>
                  <a:pt x="519" y="117"/>
                </a:cubicBezTo>
                <a:cubicBezTo>
                  <a:pt x="511" y="115"/>
                  <a:pt x="511" y="115"/>
                  <a:pt x="514" y="115"/>
                </a:cubicBezTo>
                <a:cubicBezTo>
                  <a:pt x="508" y="113"/>
                  <a:pt x="504" y="113"/>
                  <a:pt x="502" y="113"/>
                </a:cubicBezTo>
                <a:cubicBezTo>
                  <a:pt x="503" y="113"/>
                  <a:pt x="501" y="112"/>
                  <a:pt x="500" y="111"/>
                </a:cubicBezTo>
                <a:cubicBezTo>
                  <a:pt x="498" y="110"/>
                  <a:pt x="496" y="110"/>
                  <a:pt x="496" y="109"/>
                </a:cubicBezTo>
                <a:cubicBezTo>
                  <a:pt x="499" y="110"/>
                  <a:pt x="502" y="109"/>
                  <a:pt x="501" y="109"/>
                </a:cubicBezTo>
                <a:cubicBezTo>
                  <a:pt x="505" y="109"/>
                  <a:pt x="506" y="107"/>
                  <a:pt x="515" y="108"/>
                </a:cubicBezTo>
                <a:cubicBezTo>
                  <a:pt x="516" y="106"/>
                  <a:pt x="503" y="107"/>
                  <a:pt x="511" y="105"/>
                </a:cubicBezTo>
                <a:cubicBezTo>
                  <a:pt x="505" y="106"/>
                  <a:pt x="506" y="104"/>
                  <a:pt x="501" y="105"/>
                </a:cubicBezTo>
                <a:cubicBezTo>
                  <a:pt x="504" y="105"/>
                  <a:pt x="503" y="106"/>
                  <a:pt x="501" y="106"/>
                </a:cubicBezTo>
                <a:cubicBezTo>
                  <a:pt x="499" y="107"/>
                  <a:pt x="496" y="107"/>
                  <a:pt x="494" y="107"/>
                </a:cubicBezTo>
                <a:cubicBezTo>
                  <a:pt x="493" y="107"/>
                  <a:pt x="491" y="106"/>
                  <a:pt x="490" y="106"/>
                </a:cubicBezTo>
                <a:cubicBezTo>
                  <a:pt x="492" y="106"/>
                  <a:pt x="495" y="106"/>
                  <a:pt x="496" y="105"/>
                </a:cubicBezTo>
                <a:cubicBezTo>
                  <a:pt x="491" y="105"/>
                  <a:pt x="491" y="105"/>
                  <a:pt x="491" y="105"/>
                </a:cubicBezTo>
                <a:cubicBezTo>
                  <a:pt x="497" y="105"/>
                  <a:pt x="494" y="104"/>
                  <a:pt x="492" y="104"/>
                </a:cubicBezTo>
                <a:cubicBezTo>
                  <a:pt x="489" y="103"/>
                  <a:pt x="487" y="103"/>
                  <a:pt x="494" y="101"/>
                </a:cubicBezTo>
                <a:cubicBezTo>
                  <a:pt x="494" y="102"/>
                  <a:pt x="498" y="102"/>
                  <a:pt x="492" y="103"/>
                </a:cubicBezTo>
                <a:cubicBezTo>
                  <a:pt x="494" y="103"/>
                  <a:pt x="496" y="103"/>
                  <a:pt x="499" y="102"/>
                </a:cubicBezTo>
                <a:cubicBezTo>
                  <a:pt x="501" y="102"/>
                  <a:pt x="503" y="101"/>
                  <a:pt x="506" y="101"/>
                </a:cubicBezTo>
                <a:cubicBezTo>
                  <a:pt x="508" y="100"/>
                  <a:pt x="506" y="98"/>
                  <a:pt x="505" y="97"/>
                </a:cubicBezTo>
                <a:cubicBezTo>
                  <a:pt x="504" y="95"/>
                  <a:pt x="503" y="94"/>
                  <a:pt x="506" y="91"/>
                </a:cubicBezTo>
                <a:cubicBezTo>
                  <a:pt x="503" y="93"/>
                  <a:pt x="504" y="94"/>
                  <a:pt x="500" y="96"/>
                </a:cubicBezTo>
                <a:cubicBezTo>
                  <a:pt x="498" y="95"/>
                  <a:pt x="500" y="94"/>
                  <a:pt x="502" y="91"/>
                </a:cubicBezTo>
                <a:cubicBezTo>
                  <a:pt x="504" y="89"/>
                  <a:pt x="506" y="85"/>
                  <a:pt x="507" y="83"/>
                </a:cubicBezTo>
                <a:cubicBezTo>
                  <a:pt x="502" y="86"/>
                  <a:pt x="502" y="86"/>
                  <a:pt x="502" y="86"/>
                </a:cubicBezTo>
                <a:cubicBezTo>
                  <a:pt x="506" y="82"/>
                  <a:pt x="500" y="87"/>
                  <a:pt x="500" y="83"/>
                </a:cubicBezTo>
                <a:cubicBezTo>
                  <a:pt x="501" y="83"/>
                  <a:pt x="503" y="82"/>
                  <a:pt x="503" y="82"/>
                </a:cubicBezTo>
                <a:cubicBezTo>
                  <a:pt x="501" y="80"/>
                  <a:pt x="498" y="84"/>
                  <a:pt x="496" y="83"/>
                </a:cubicBezTo>
                <a:cubicBezTo>
                  <a:pt x="503" y="76"/>
                  <a:pt x="489" y="85"/>
                  <a:pt x="492" y="79"/>
                </a:cubicBezTo>
                <a:cubicBezTo>
                  <a:pt x="490" y="80"/>
                  <a:pt x="490" y="80"/>
                  <a:pt x="490" y="80"/>
                </a:cubicBezTo>
                <a:cubicBezTo>
                  <a:pt x="493" y="76"/>
                  <a:pt x="483" y="77"/>
                  <a:pt x="481" y="74"/>
                </a:cubicBezTo>
                <a:cubicBezTo>
                  <a:pt x="482" y="74"/>
                  <a:pt x="482" y="77"/>
                  <a:pt x="487" y="74"/>
                </a:cubicBezTo>
                <a:cubicBezTo>
                  <a:pt x="487" y="69"/>
                  <a:pt x="487" y="69"/>
                  <a:pt x="487" y="69"/>
                </a:cubicBezTo>
                <a:cubicBezTo>
                  <a:pt x="485" y="70"/>
                  <a:pt x="484" y="69"/>
                  <a:pt x="482" y="71"/>
                </a:cubicBezTo>
                <a:cubicBezTo>
                  <a:pt x="481" y="72"/>
                  <a:pt x="483" y="72"/>
                  <a:pt x="483" y="72"/>
                </a:cubicBezTo>
                <a:cubicBezTo>
                  <a:pt x="480" y="73"/>
                  <a:pt x="480" y="73"/>
                  <a:pt x="480" y="73"/>
                </a:cubicBezTo>
                <a:cubicBezTo>
                  <a:pt x="481" y="68"/>
                  <a:pt x="488" y="69"/>
                  <a:pt x="493" y="67"/>
                </a:cubicBezTo>
                <a:cubicBezTo>
                  <a:pt x="491" y="66"/>
                  <a:pt x="495" y="63"/>
                  <a:pt x="495" y="62"/>
                </a:cubicBezTo>
                <a:cubicBezTo>
                  <a:pt x="489" y="63"/>
                  <a:pt x="490" y="66"/>
                  <a:pt x="484" y="68"/>
                </a:cubicBezTo>
                <a:cubicBezTo>
                  <a:pt x="481" y="68"/>
                  <a:pt x="483" y="62"/>
                  <a:pt x="488" y="59"/>
                </a:cubicBezTo>
                <a:cubicBezTo>
                  <a:pt x="475" y="63"/>
                  <a:pt x="482" y="53"/>
                  <a:pt x="473" y="57"/>
                </a:cubicBezTo>
                <a:cubicBezTo>
                  <a:pt x="474" y="57"/>
                  <a:pt x="477" y="55"/>
                  <a:pt x="475" y="5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468" y="55"/>
                  <a:pt x="480" y="50"/>
                  <a:pt x="477" y="49"/>
                </a:cubicBezTo>
                <a:cubicBezTo>
                  <a:pt x="476" y="50"/>
                  <a:pt x="475" y="51"/>
                  <a:pt x="473" y="52"/>
                </a:cubicBezTo>
                <a:cubicBezTo>
                  <a:pt x="470" y="50"/>
                  <a:pt x="482" y="42"/>
                  <a:pt x="475" y="41"/>
                </a:cubicBezTo>
                <a:cubicBezTo>
                  <a:pt x="475" y="42"/>
                  <a:pt x="474" y="42"/>
                  <a:pt x="474" y="42"/>
                </a:cubicBezTo>
                <a:cubicBezTo>
                  <a:pt x="473" y="43"/>
                  <a:pt x="473" y="42"/>
                  <a:pt x="475" y="40"/>
                </a:cubicBezTo>
                <a:cubicBezTo>
                  <a:pt x="479" y="40"/>
                  <a:pt x="479" y="40"/>
                  <a:pt x="479" y="40"/>
                </a:cubicBezTo>
                <a:cubicBezTo>
                  <a:pt x="489" y="34"/>
                  <a:pt x="472" y="37"/>
                  <a:pt x="474" y="33"/>
                </a:cubicBezTo>
                <a:cubicBezTo>
                  <a:pt x="472" y="34"/>
                  <a:pt x="473" y="36"/>
                  <a:pt x="469" y="36"/>
                </a:cubicBezTo>
                <a:cubicBezTo>
                  <a:pt x="468" y="35"/>
                  <a:pt x="480" y="30"/>
                  <a:pt x="474" y="30"/>
                </a:cubicBezTo>
                <a:cubicBezTo>
                  <a:pt x="473" y="32"/>
                  <a:pt x="467" y="34"/>
                  <a:pt x="467" y="35"/>
                </a:cubicBezTo>
                <a:cubicBezTo>
                  <a:pt x="465" y="34"/>
                  <a:pt x="462" y="34"/>
                  <a:pt x="466" y="32"/>
                </a:cubicBezTo>
                <a:cubicBezTo>
                  <a:pt x="465" y="32"/>
                  <a:pt x="463" y="32"/>
                  <a:pt x="462" y="33"/>
                </a:cubicBezTo>
                <a:cubicBezTo>
                  <a:pt x="465" y="31"/>
                  <a:pt x="462" y="30"/>
                  <a:pt x="461" y="29"/>
                </a:cubicBezTo>
                <a:cubicBezTo>
                  <a:pt x="459" y="30"/>
                  <a:pt x="459" y="30"/>
                  <a:pt x="459" y="30"/>
                </a:cubicBezTo>
                <a:cubicBezTo>
                  <a:pt x="469" y="24"/>
                  <a:pt x="458" y="27"/>
                  <a:pt x="458" y="25"/>
                </a:cubicBezTo>
                <a:cubicBezTo>
                  <a:pt x="455" y="26"/>
                  <a:pt x="455" y="26"/>
                  <a:pt x="455" y="26"/>
                </a:cubicBezTo>
                <a:cubicBezTo>
                  <a:pt x="456" y="25"/>
                  <a:pt x="459" y="22"/>
                  <a:pt x="454" y="22"/>
                </a:cubicBezTo>
                <a:cubicBezTo>
                  <a:pt x="451" y="24"/>
                  <a:pt x="451" y="24"/>
                  <a:pt x="451" y="24"/>
                </a:cubicBezTo>
                <a:cubicBezTo>
                  <a:pt x="453" y="22"/>
                  <a:pt x="446" y="21"/>
                  <a:pt x="451" y="18"/>
                </a:cubicBezTo>
                <a:cubicBezTo>
                  <a:pt x="450" y="18"/>
                  <a:pt x="445" y="22"/>
                  <a:pt x="444" y="20"/>
                </a:cubicBezTo>
                <a:cubicBezTo>
                  <a:pt x="446" y="18"/>
                  <a:pt x="447" y="16"/>
                  <a:pt x="444" y="16"/>
                </a:cubicBezTo>
                <a:cubicBezTo>
                  <a:pt x="442" y="17"/>
                  <a:pt x="440" y="18"/>
                  <a:pt x="442" y="18"/>
                </a:cubicBezTo>
                <a:cubicBezTo>
                  <a:pt x="443" y="18"/>
                  <a:pt x="443" y="18"/>
                  <a:pt x="444" y="17"/>
                </a:cubicBezTo>
                <a:cubicBezTo>
                  <a:pt x="441" y="19"/>
                  <a:pt x="441" y="19"/>
                  <a:pt x="441" y="19"/>
                </a:cubicBezTo>
                <a:cubicBezTo>
                  <a:pt x="438" y="18"/>
                  <a:pt x="443" y="17"/>
                  <a:pt x="441" y="15"/>
                </a:cubicBezTo>
                <a:cubicBezTo>
                  <a:pt x="439" y="16"/>
                  <a:pt x="438" y="17"/>
                  <a:pt x="436" y="18"/>
                </a:cubicBezTo>
                <a:cubicBezTo>
                  <a:pt x="437" y="15"/>
                  <a:pt x="439" y="12"/>
                  <a:pt x="440" y="8"/>
                </a:cubicBezTo>
                <a:cubicBezTo>
                  <a:pt x="443" y="7"/>
                  <a:pt x="444" y="8"/>
                  <a:pt x="448" y="6"/>
                </a:cubicBezTo>
                <a:cubicBezTo>
                  <a:pt x="448" y="7"/>
                  <a:pt x="449" y="7"/>
                  <a:pt x="450" y="8"/>
                </a:cubicBezTo>
                <a:cubicBezTo>
                  <a:pt x="455" y="8"/>
                  <a:pt x="454" y="5"/>
                  <a:pt x="455" y="3"/>
                </a:cubicBezTo>
                <a:cubicBezTo>
                  <a:pt x="456" y="5"/>
                  <a:pt x="456" y="5"/>
                  <a:pt x="456" y="5"/>
                </a:cubicBezTo>
                <a:cubicBezTo>
                  <a:pt x="457" y="5"/>
                  <a:pt x="458" y="5"/>
                  <a:pt x="458" y="5"/>
                </a:cubicBezTo>
                <a:cubicBezTo>
                  <a:pt x="458" y="6"/>
                  <a:pt x="458" y="6"/>
                  <a:pt x="458" y="6"/>
                </a:cubicBezTo>
                <a:cubicBezTo>
                  <a:pt x="463" y="0"/>
                  <a:pt x="468" y="6"/>
                  <a:pt x="471" y="1"/>
                </a:cubicBezTo>
                <a:cubicBezTo>
                  <a:pt x="471" y="2"/>
                  <a:pt x="468" y="4"/>
                  <a:pt x="466" y="6"/>
                </a:cubicBezTo>
                <a:cubicBezTo>
                  <a:pt x="465" y="8"/>
                  <a:pt x="468" y="6"/>
                  <a:pt x="470" y="6"/>
                </a:cubicBezTo>
                <a:cubicBezTo>
                  <a:pt x="474" y="2"/>
                  <a:pt x="474" y="2"/>
                  <a:pt x="474" y="2"/>
                </a:cubicBezTo>
                <a:cubicBezTo>
                  <a:pt x="473" y="7"/>
                  <a:pt x="478" y="0"/>
                  <a:pt x="482" y="2"/>
                </a:cubicBezTo>
                <a:cubicBezTo>
                  <a:pt x="480" y="6"/>
                  <a:pt x="495" y="3"/>
                  <a:pt x="496" y="4"/>
                </a:cubicBezTo>
                <a:cubicBezTo>
                  <a:pt x="496" y="7"/>
                  <a:pt x="490" y="5"/>
                  <a:pt x="488" y="8"/>
                </a:cubicBezTo>
                <a:cubicBezTo>
                  <a:pt x="488" y="9"/>
                  <a:pt x="491" y="7"/>
                  <a:pt x="493" y="8"/>
                </a:cubicBezTo>
                <a:cubicBezTo>
                  <a:pt x="487" y="11"/>
                  <a:pt x="487" y="11"/>
                  <a:pt x="487" y="11"/>
                </a:cubicBezTo>
                <a:cubicBezTo>
                  <a:pt x="487" y="13"/>
                  <a:pt x="493" y="9"/>
                  <a:pt x="491" y="11"/>
                </a:cubicBezTo>
                <a:cubicBezTo>
                  <a:pt x="495" y="11"/>
                  <a:pt x="493" y="9"/>
                  <a:pt x="498" y="7"/>
                </a:cubicBezTo>
                <a:cubicBezTo>
                  <a:pt x="497" y="8"/>
                  <a:pt x="495" y="11"/>
                  <a:pt x="498" y="10"/>
                </a:cubicBezTo>
                <a:cubicBezTo>
                  <a:pt x="499" y="10"/>
                  <a:pt x="499" y="8"/>
                  <a:pt x="500" y="9"/>
                </a:cubicBezTo>
                <a:cubicBezTo>
                  <a:pt x="499" y="14"/>
                  <a:pt x="506" y="13"/>
                  <a:pt x="507" y="17"/>
                </a:cubicBezTo>
                <a:cubicBezTo>
                  <a:pt x="510" y="16"/>
                  <a:pt x="510" y="16"/>
                  <a:pt x="510" y="16"/>
                </a:cubicBezTo>
                <a:cubicBezTo>
                  <a:pt x="509" y="16"/>
                  <a:pt x="508" y="17"/>
                  <a:pt x="509" y="17"/>
                </a:cubicBezTo>
                <a:cubicBezTo>
                  <a:pt x="511" y="16"/>
                  <a:pt x="511" y="16"/>
                  <a:pt x="511" y="16"/>
                </a:cubicBezTo>
                <a:cubicBezTo>
                  <a:pt x="511" y="17"/>
                  <a:pt x="509" y="23"/>
                  <a:pt x="511" y="25"/>
                </a:cubicBezTo>
                <a:cubicBezTo>
                  <a:pt x="514" y="22"/>
                  <a:pt x="514" y="22"/>
                  <a:pt x="514" y="22"/>
                </a:cubicBezTo>
                <a:cubicBezTo>
                  <a:pt x="511" y="26"/>
                  <a:pt x="511" y="26"/>
                  <a:pt x="511" y="26"/>
                </a:cubicBezTo>
                <a:cubicBezTo>
                  <a:pt x="516" y="24"/>
                  <a:pt x="516" y="24"/>
                  <a:pt x="516" y="24"/>
                </a:cubicBezTo>
                <a:cubicBezTo>
                  <a:pt x="511" y="27"/>
                  <a:pt x="516" y="28"/>
                  <a:pt x="515" y="31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17" y="32"/>
                  <a:pt x="517" y="32"/>
                  <a:pt x="517" y="32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20" y="32"/>
                  <a:pt x="515" y="36"/>
                  <a:pt x="518" y="36"/>
                </a:cubicBezTo>
                <a:cubicBezTo>
                  <a:pt x="517" y="36"/>
                  <a:pt x="522" y="33"/>
                  <a:pt x="524" y="32"/>
                </a:cubicBezTo>
                <a:close/>
                <a:moveTo>
                  <a:pt x="552" y="103"/>
                </a:moveTo>
                <a:cubicBezTo>
                  <a:pt x="552" y="104"/>
                  <a:pt x="552" y="104"/>
                  <a:pt x="552" y="104"/>
                </a:cubicBezTo>
                <a:cubicBezTo>
                  <a:pt x="553" y="103"/>
                  <a:pt x="552" y="103"/>
                  <a:pt x="552" y="103"/>
                </a:cubicBezTo>
                <a:cubicBezTo>
                  <a:pt x="551" y="101"/>
                  <a:pt x="551" y="101"/>
                  <a:pt x="551" y="101"/>
                </a:cubicBezTo>
                <a:cubicBezTo>
                  <a:pt x="547" y="102"/>
                  <a:pt x="550" y="102"/>
                  <a:pt x="552" y="103"/>
                </a:cubicBezTo>
                <a:close/>
                <a:moveTo>
                  <a:pt x="473" y="166"/>
                </a:moveTo>
                <a:cubicBezTo>
                  <a:pt x="475" y="166"/>
                  <a:pt x="475" y="166"/>
                  <a:pt x="475" y="166"/>
                </a:cubicBezTo>
                <a:cubicBezTo>
                  <a:pt x="475" y="167"/>
                  <a:pt x="473" y="165"/>
                  <a:pt x="475" y="168"/>
                </a:cubicBezTo>
                <a:cubicBezTo>
                  <a:pt x="474" y="167"/>
                  <a:pt x="474" y="168"/>
                  <a:pt x="473" y="166"/>
                </a:cubicBezTo>
                <a:close/>
                <a:moveTo>
                  <a:pt x="509" y="103"/>
                </a:moveTo>
                <a:cubicBezTo>
                  <a:pt x="506" y="104"/>
                  <a:pt x="506" y="104"/>
                  <a:pt x="506" y="104"/>
                </a:cubicBezTo>
                <a:cubicBezTo>
                  <a:pt x="510" y="104"/>
                  <a:pt x="510" y="104"/>
                  <a:pt x="510" y="104"/>
                </a:cubicBezTo>
                <a:lnTo>
                  <a:pt x="509" y="103"/>
                </a:lnTo>
                <a:close/>
                <a:moveTo>
                  <a:pt x="502" y="93"/>
                </a:moveTo>
                <a:cubicBezTo>
                  <a:pt x="502" y="94"/>
                  <a:pt x="502" y="94"/>
                  <a:pt x="501" y="95"/>
                </a:cubicBezTo>
                <a:cubicBezTo>
                  <a:pt x="502" y="95"/>
                  <a:pt x="502" y="95"/>
                  <a:pt x="502" y="95"/>
                </a:cubicBezTo>
                <a:cubicBezTo>
                  <a:pt x="502" y="94"/>
                  <a:pt x="503" y="93"/>
                  <a:pt x="503" y="93"/>
                </a:cubicBezTo>
                <a:lnTo>
                  <a:pt x="502" y="93"/>
                </a:lnTo>
                <a:close/>
                <a:moveTo>
                  <a:pt x="523" y="61"/>
                </a:moveTo>
                <a:cubicBezTo>
                  <a:pt x="518" y="65"/>
                  <a:pt x="524" y="62"/>
                  <a:pt x="522" y="64"/>
                </a:cubicBezTo>
                <a:cubicBezTo>
                  <a:pt x="522" y="64"/>
                  <a:pt x="521" y="65"/>
                  <a:pt x="521" y="65"/>
                </a:cubicBezTo>
                <a:cubicBezTo>
                  <a:pt x="522" y="65"/>
                  <a:pt x="522" y="64"/>
                  <a:pt x="522" y="64"/>
                </a:cubicBezTo>
                <a:cubicBezTo>
                  <a:pt x="524" y="63"/>
                  <a:pt x="528" y="59"/>
                  <a:pt x="523" y="61"/>
                </a:cubicBezTo>
                <a:close/>
                <a:moveTo>
                  <a:pt x="540" y="98"/>
                </a:moveTo>
                <a:cubicBezTo>
                  <a:pt x="544" y="98"/>
                  <a:pt x="543" y="95"/>
                  <a:pt x="545" y="94"/>
                </a:cubicBezTo>
                <a:cubicBezTo>
                  <a:pt x="544" y="93"/>
                  <a:pt x="541" y="95"/>
                  <a:pt x="539" y="96"/>
                </a:cubicBezTo>
                <a:cubicBezTo>
                  <a:pt x="539" y="95"/>
                  <a:pt x="539" y="95"/>
                  <a:pt x="539" y="94"/>
                </a:cubicBezTo>
                <a:cubicBezTo>
                  <a:pt x="531" y="96"/>
                  <a:pt x="543" y="96"/>
                  <a:pt x="540" y="98"/>
                </a:cubicBezTo>
                <a:close/>
                <a:moveTo>
                  <a:pt x="562" y="140"/>
                </a:moveTo>
                <a:cubicBezTo>
                  <a:pt x="565" y="140"/>
                  <a:pt x="565" y="140"/>
                  <a:pt x="565" y="140"/>
                </a:cubicBezTo>
                <a:cubicBezTo>
                  <a:pt x="568" y="141"/>
                  <a:pt x="568" y="141"/>
                  <a:pt x="568" y="141"/>
                </a:cubicBezTo>
                <a:cubicBezTo>
                  <a:pt x="569" y="141"/>
                  <a:pt x="569" y="141"/>
                  <a:pt x="569" y="141"/>
                </a:cubicBezTo>
                <a:lnTo>
                  <a:pt x="562" y="140"/>
                </a:lnTo>
                <a:close/>
                <a:moveTo>
                  <a:pt x="556" y="144"/>
                </a:moveTo>
                <a:cubicBezTo>
                  <a:pt x="554" y="145"/>
                  <a:pt x="546" y="143"/>
                  <a:pt x="541" y="140"/>
                </a:cubicBezTo>
                <a:cubicBezTo>
                  <a:pt x="544" y="140"/>
                  <a:pt x="545" y="139"/>
                  <a:pt x="553" y="142"/>
                </a:cubicBezTo>
                <a:cubicBezTo>
                  <a:pt x="548" y="140"/>
                  <a:pt x="564" y="146"/>
                  <a:pt x="556" y="144"/>
                </a:cubicBezTo>
                <a:close/>
                <a:moveTo>
                  <a:pt x="521" y="78"/>
                </a:moveTo>
                <a:cubicBezTo>
                  <a:pt x="520" y="80"/>
                  <a:pt x="513" y="85"/>
                  <a:pt x="519" y="86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3" y="81"/>
                  <a:pt x="523" y="81"/>
                  <a:pt x="523" y="81"/>
                </a:cubicBezTo>
                <a:cubicBezTo>
                  <a:pt x="515" y="86"/>
                  <a:pt x="521" y="79"/>
                  <a:pt x="521" y="78"/>
                </a:cubicBezTo>
                <a:close/>
                <a:moveTo>
                  <a:pt x="529" y="145"/>
                </a:moveTo>
                <a:cubicBezTo>
                  <a:pt x="528" y="146"/>
                  <a:pt x="522" y="144"/>
                  <a:pt x="516" y="140"/>
                </a:cubicBezTo>
                <a:cubicBezTo>
                  <a:pt x="519" y="142"/>
                  <a:pt x="526" y="144"/>
                  <a:pt x="531" y="146"/>
                </a:cubicBezTo>
                <a:cubicBezTo>
                  <a:pt x="530" y="145"/>
                  <a:pt x="529" y="145"/>
                  <a:pt x="529" y="145"/>
                </a:cubicBezTo>
                <a:close/>
                <a:moveTo>
                  <a:pt x="523" y="141"/>
                </a:moveTo>
                <a:cubicBezTo>
                  <a:pt x="523" y="140"/>
                  <a:pt x="518" y="137"/>
                  <a:pt x="523" y="139"/>
                </a:cubicBezTo>
                <a:cubicBezTo>
                  <a:pt x="526" y="141"/>
                  <a:pt x="536" y="147"/>
                  <a:pt x="536" y="144"/>
                </a:cubicBezTo>
                <a:cubicBezTo>
                  <a:pt x="527" y="140"/>
                  <a:pt x="524" y="138"/>
                  <a:pt x="518" y="137"/>
                </a:cubicBezTo>
                <a:lnTo>
                  <a:pt x="523" y="141"/>
                </a:lnTo>
                <a:close/>
                <a:moveTo>
                  <a:pt x="541" y="148"/>
                </a:moveTo>
                <a:cubicBezTo>
                  <a:pt x="541" y="147"/>
                  <a:pt x="541" y="146"/>
                  <a:pt x="541" y="145"/>
                </a:cubicBezTo>
                <a:cubicBezTo>
                  <a:pt x="531" y="141"/>
                  <a:pt x="539" y="146"/>
                  <a:pt x="541" y="148"/>
                </a:cubicBezTo>
                <a:cubicBezTo>
                  <a:pt x="541" y="149"/>
                  <a:pt x="541" y="149"/>
                  <a:pt x="541" y="149"/>
                </a:cubicBezTo>
                <a:cubicBezTo>
                  <a:pt x="541" y="149"/>
                  <a:pt x="541" y="148"/>
                  <a:pt x="541" y="148"/>
                </a:cubicBezTo>
                <a:close/>
                <a:moveTo>
                  <a:pt x="513" y="155"/>
                </a:moveTo>
                <a:cubicBezTo>
                  <a:pt x="515" y="156"/>
                  <a:pt x="515" y="156"/>
                  <a:pt x="515" y="156"/>
                </a:cubicBezTo>
                <a:cubicBezTo>
                  <a:pt x="516" y="157"/>
                  <a:pt x="517" y="158"/>
                  <a:pt x="518" y="157"/>
                </a:cubicBezTo>
                <a:cubicBezTo>
                  <a:pt x="515" y="156"/>
                  <a:pt x="515" y="156"/>
                  <a:pt x="515" y="156"/>
                </a:cubicBezTo>
                <a:cubicBezTo>
                  <a:pt x="514" y="154"/>
                  <a:pt x="514" y="152"/>
                  <a:pt x="513" y="155"/>
                </a:cubicBezTo>
                <a:close/>
                <a:moveTo>
                  <a:pt x="537" y="149"/>
                </a:moveTo>
                <a:cubicBezTo>
                  <a:pt x="533" y="149"/>
                  <a:pt x="533" y="149"/>
                  <a:pt x="533" y="149"/>
                </a:cubicBezTo>
                <a:cubicBezTo>
                  <a:pt x="533" y="148"/>
                  <a:pt x="533" y="146"/>
                  <a:pt x="537" y="149"/>
                </a:cubicBezTo>
                <a:close/>
                <a:moveTo>
                  <a:pt x="516" y="149"/>
                </a:moveTo>
                <a:cubicBezTo>
                  <a:pt x="516" y="149"/>
                  <a:pt x="513" y="150"/>
                  <a:pt x="512" y="151"/>
                </a:cubicBezTo>
                <a:cubicBezTo>
                  <a:pt x="514" y="152"/>
                  <a:pt x="518" y="152"/>
                  <a:pt x="516" y="149"/>
                </a:cubicBezTo>
                <a:close/>
                <a:moveTo>
                  <a:pt x="455" y="166"/>
                </a:moveTo>
                <a:cubicBezTo>
                  <a:pt x="454" y="162"/>
                  <a:pt x="454" y="162"/>
                  <a:pt x="454" y="162"/>
                </a:cubicBezTo>
                <a:cubicBezTo>
                  <a:pt x="452" y="162"/>
                  <a:pt x="452" y="162"/>
                  <a:pt x="452" y="162"/>
                </a:cubicBezTo>
                <a:lnTo>
                  <a:pt x="455" y="166"/>
                </a:lnTo>
                <a:close/>
                <a:moveTo>
                  <a:pt x="468" y="155"/>
                </a:moveTo>
                <a:cubicBezTo>
                  <a:pt x="469" y="155"/>
                  <a:pt x="469" y="155"/>
                  <a:pt x="469" y="155"/>
                </a:cubicBezTo>
                <a:cubicBezTo>
                  <a:pt x="468" y="153"/>
                  <a:pt x="468" y="153"/>
                  <a:pt x="468" y="153"/>
                </a:cubicBezTo>
                <a:lnTo>
                  <a:pt x="468" y="155"/>
                </a:lnTo>
                <a:close/>
                <a:moveTo>
                  <a:pt x="484" y="145"/>
                </a:moveTo>
                <a:cubicBezTo>
                  <a:pt x="484" y="146"/>
                  <a:pt x="484" y="146"/>
                  <a:pt x="484" y="147"/>
                </a:cubicBezTo>
                <a:cubicBezTo>
                  <a:pt x="484" y="150"/>
                  <a:pt x="481" y="153"/>
                  <a:pt x="479" y="152"/>
                </a:cubicBezTo>
                <a:cubicBezTo>
                  <a:pt x="479" y="155"/>
                  <a:pt x="483" y="158"/>
                  <a:pt x="484" y="160"/>
                </a:cubicBezTo>
                <a:cubicBezTo>
                  <a:pt x="478" y="146"/>
                  <a:pt x="486" y="160"/>
                  <a:pt x="486" y="154"/>
                </a:cubicBezTo>
                <a:cubicBezTo>
                  <a:pt x="485" y="153"/>
                  <a:pt x="484" y="154"/>
                  <a:pt x="483" y="152"/>
                </a:cubicBezTo>
                <a:cubicBezTo>
                  <a:pt x="483" y="150"/>
                  <a:pt x="484" y="149"/>
                  <a:pt x="485" y="150"/>
                </a:cubicBezTo>
                <a:cubicBezTo>
                  <a:pt x="486" y="151"/>
                  <a:pt x="486" y="152"/>
                  <a:pt x="486" y="152"/>
                </a:cubicBezTo>
                <a:cubicBezTo>
                  <a:pt x="486" y="151"/>
                  <a:pt x="485" y="150"/>
                  <a:pt x="485" y="150"/>
                </a:cubicBezTo>
                <a:cubicBezTo>
                  <a:pt x="485" y="149"/>
                  <a:pt x="484" y="148"/>
                  <a:pt x="484" y="147"/>
                </a:cubicBezTo>
                <a:cubicBezTo>
                  <a:pt x="484" y="146"/>
                  <a:pt x="484" y="146"/>
                  <a:pt x="484" y="145"/>
                </a:cubicBezTo>
                <a:close/>
                <a:moveTo>
                  <a:pt x="506" y="138"/>
                </a:moveTo>
                <a:cubicBezTo>
                  <a:pt x="507" y="139"/>
                  <a:pt x="508" y="141"/>
                  <a:pt x="510" y="142"/>
                </a:cubicBezTo>
                <a:cubicBezTo>
                  <a:pt x="509" y="140"/>
                  <a:pt x="507" y="139"/>
                  <a:pt x="506" y="138"/>
                </a:cubicBezTo>
                <a:cubicBezTo>
                  <a:pt x="505" y="138"/>
                  <a:pt x="504" y="137"/>
                  <a:pt x="504" y="137"/>
                </a:cubicBezTo>
                <a:cubicBezTo>
                  <a:pt x="504" y="137"/>
                  <a:pt x="505" y="138"/>
                  <a:pt x="506" y="138"/>
                </a:cubicBezTo>
                <a:close/>
                <a:moveTo>
                  <a:pt x="498" y="132"/>
                </a:moveTo>
                <a:cubicBezTo>
                  <a:pt x="501" y="133"/>
                  <a:pt x="503" y="135"/>
                  <a:pt x="506" y="136"/>
                </a:cubicBezTo>
                <a:cubicBezTo>
                  <a:pt x="502" y="134"/>
                  <a:pt x="502" y="134"/>
                  <a:pt x="502" y="134"/>
                </a:cubicBezTo>
                <a:cubicBezTo>
                  <a:pt x="504" y="134"/>
                  <a:pt x="505" y="135"/>
                  <a:pt x="506" y="135"/>
                </a:cubicBezTo>
                <a:cubicBezTo>
                  <a:pt x="502" y="132"/>
                  <a:pt x="497" y="129"/>
                  <a:pt x="498" y="132"/>
                </a:cubicBezTo>
                <a:close/>
                <a:moveTo>
                  <a:pt x="508" y="133"/>
                </a:moveTo>
                <a:cubicBezTo>
                  <a:pt x="504" y="132"/>
                  <a:pt x="504" y="132"/>
                  <a:pt x="504" y="132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8" y="136"/>
                  <a:pt x="508" y="136"/>
                  <a:pt x="508" y="136"/>
                </a:cubicBezTo>
                <a:cubicBezTo>
                  <a:pt x="504" y="133"/>
                  <a:pt x="504" y="133"/>
                  <a:pt x="504" y="133"/>
                </a:cubicBezTo>
                <a:lnTo>
                  <a:pt x="508" y="133"/>
                </a:lnTo>
                <a:close/>
                <a:moveTo>
                  <a:pt x="539" y="127"/>
                </a:moveTo>
                <a:cubicBezTo>
                  <a:pt x="542" y="128"/>
                  <a:pt x="544" y="129"/>
                  <a:pt x="538" y="128"/>
                </a:cubicBezTo>
                <a:cubicBezTo>
                  <a:pt x="536" y="126"/>
                  <a:pt x="536" y="126"/>
                  <a:pt x="536" y="126"/>
                </a:cubicBezTo>
                <a:cubicBezTo>
                  <a:pt x="536" y="126"/>
                  <a:pt x="532" y="126"/>
                  <a:pt x="534" y="127"/>
                </a:cubicBezTo>
                <a:cubicBezTo>
                  <a:pt x="517" y="121"/>
                  <a:pt x="536" y="128"/>
                  <a:pt x="528" y="123"/>
                </a:cubicBezTo>
                <a:cubicBezTo>
                  <a:pt x="530" y="126"/>
                  <a:pt x="520" y="122"/>
                  <a:pt x="514" y="120"/>
                </a:cubicBezTo>
                <a:cubicBezTo>
                  <a:pt x="518" y="121"/>
                  <a:pt x="518" y="120"/>
                  <a:pt x="520" y="120"/>
                </a:cubicBezTo>
                <a:cubicBezTo>
                  <a:pt x="521" y="120"/>
                  <a:pt x="522" y="120"/>
                  <a:pt x="524" y="121"/>
                </a:cubicBezTo>
                <a:cubicBezTo>
                  <a:pt x="525" y="121"/>
                  <a:pt x="526" y="121"/>
                  <a:pt x="528" y="122"/>
                </a:cubicBezTo>
                <a:cubicBezTo>
                  <a:pt x="529" y="122"/>
                  <a:pt x="531" y="123"/>
                  <a:pt x="534" y="124"/>
                </a:cubicBezTo>
                <a:cubicBezTo>
                  <a:pt x="532" y="124"/>
                  <a:pt x="536" y="125"/>
                  <a:pt x="539" y="127"/>
                </a:cubicBezTo>
                <a:close/>
                <a:moveTo>
                  <a:pt x="520" y="108"/>
                </a:moveTo>
                <a:cubicBezTo>
                  <a:pt x="520" y="106"/>
                  <a:pt x="520" y="106"/>
                  <a:pt x="520" y="106"/>
                </a:cubicBezTo>
                <a:cubicBezTo>
                  <a:pt x="521" y="108"/>
                  <a:pt x="521" y="108"/>
                  <a:pt x="521" y="108"/>
                </a:cubicBezTo>
                <a:lnTo>
                  <a:pt x="520" y="108"/>
                </a:lnTo>
                <a:close/>
                <a:moveTo>
                  <a:pt x="488" y="61"/>
                </a:moveTo>
                <a:cubicBezTo>
                  <a:pt x="483" y="63"/>
                  <a:pt x="489" y="64"/>
                  <a:pt x="492" y="62"/>
                </a:cubicBezTo>
                <a:cubicBezTo>
                  <a:pt x="490" y="63"/>
                  <a:pt x="489" y="61"/>
                  <a:pt x="488" y="61"/>
                </a:cubicBezTo>
                <a:close/>
                <a:moveTo>
                  <a:pt x="480" y="41"/>
                </a:moveTo>
                <a:cubicBezTo>
                  <a:pt x="481" y="42"/>
                  <a:pt x="476" y="46"/>
                  <a:pt x="482" y="44"/>
                </a:cubicBezTo>
                <a:cubicBezTo>
                  <a:pt x="483" y="41"/>
                  <a:pt x="483" y="41"/>
                  <a:pt x="483" y="41"/>
                </a:cubicBezTo>
                <a:cubicBezTo>
                  <a:pt x="481" y="41"/>
                  <a:pt x="483" y="40"/>
                  <a:pt x="480" y="41"/>
                </a:cubicBezTo>
                <a:close/>
                <a:moveTo>
                  <a:pt x="472" y="28"/>
                </a:moveTo>
                <a:cubicBezTo>
                  <a:pt x="478" y="25"/>
                  <a:pt x="478" y="25"/>
                  <a:pt x="478" y="25"/>
                </a:cubicBezTo>
                <a:cubicBezTo>
                  <a:pt x="477" y="26"/>
                  <a:pt x="477" y="26"/>
                  <a:pt x="477" y="26"/>
                </a:cubicBezTo>
                <a:lnTo>
                  <a:pt x="472" y="28"/>
                </a:lnTo>
                <a:close/>
                <a:moveTo>
                  <a:pt x="466" y="33"/>
                </a:moveTo>
                <a:cubicBezTo>
                  <a:pt x="466" y="33"/>
                  <a:pt x="466" y="31"/>
                  <a:pt x="469" y="30"/>
                </a:cubicBezTo>
                <a:lnTo>
                  <a:pt x="466" y="33"/>
                </a:lnTo>
                <a:close/>
                <a:moveTo>
                  <a:pt x="465" y="16"/>
                </a:moveTo>
                <a:cubicBezTo>
                  <a:pt x="459" y="19"/>
                  <a:pt x="459" y="19"/>
                  <a:pt x="459" y="19"/>
                </a:cubicBezTo>
                <a:cubicBezTo>
                  <a:pt x="459" y="19"/>
                  <a:pt x="459" y="19"/>
                  <a:pt x="459" y="19"/>
                </a:cubicBezTo>
                <a:lnTo>
                  <a:pt x="465" y="16"/>
                </a:lnTo>
                <a:close/>
                <a:moveTo>
                  <a:pt x="469" y="16"/>
                </a:moveTo>
                <a:cubicBezTo>
                  <a:pt x="468" y="17"/>
                  <a:pt x="467" y="17"/>
                  <a:pt x="466" y="18"/>
                </a:cubicBezTo>
                <a:cubicBezTo>
                  <a:pt x="464" y="19"/>
                  <a:pt x="464" y="20"/>
                  <a:pt x="466" y="20"/>
                </a:cubicBezTo>
                <a:cubicBezTo>
                  <a:pt x="469" y="19"/>
                  <a:pt x="467" y="19"/>
                  <a:pt x="467" y="18"/>
                </a:cubicBezTo>
                <a:cubicBezTo>
                  <a:pt x="468" y="18"/>
                  <a:pt x="470" y="18"/>
                  <a:pt x="469" y="20"/>
                </a:cubicBezTo>
                <a:cubicBezTo>
                  <a:pt x="464" y="21"/>
                  <a:pt x="464" y="21"/>
                  <a:pt x="460" y="23"/>
                </a:cubicBezTo>
                <a:cubicBezTo>
                  <a:pt x="456" y="21"/>
                  <a:pt x="462" y="19"/>
                  <a:pt x="466" y="18"/>
                </a:cubicBezTo>
                <a:cubicBezTo>
                  <a:pt x="466" y="17"/>
                  <a:pt x="468" y="17"/>
                  <a:pt x="469" y="16"/>
                </a:cubicBezTo>
                <a:close/>
                <a:moveTo>
                  <a:pt x="474" y="23"/>
                </a:moveTo>
                <a:cubicBezTo>
                  <a:pt x="473" y="23"/>
                  <a:pt x="472" y="23"/>
                  <a:pt x="471" y="24"/>
                </a:cubicBezTo>
                <a:cubicBezTo>
                  <a:pt x="469" y="23"/>
                  <a:pt x="467" y="22"/>
                  <a:pt x="463" y="25"/>
                </a:cubicBezTo>
                <a:cubicBezTo>
                  <a:pt x="464" y="26"/>
                  <a:pt x="464" y="26"/>
                  <a:pt x="464" y="26"/>
                </a:cubicBezTo>
                <a:cubicBezTo>
                  <a:pt x="464" y="26"/>
                  <a:pt x="464" y="26"/>
                  <a:pt x="465" y="25"/>
                </a:cubicBezTo>
                <a:cubicBezTo>
                  <a:pt x="468" y="25"/>
                  <a:pt x="465" y="27"/>
                  <a:pt x="464" y="28"/>
                </a:cubicBezTo>
                <a:cubicBezTo>
                  <a:pt x="466" y="27"/>
                  <a:pt x="468" y="25"/>
                  <a:pt x="471" y="24"/>
                </a:cubicBezTo>
                <a:cubicBezTo>
                  <a:pt x="472" y="24"/>
                  <a:pt x="472" y="24"/>
                  <a:pt x="473" y="24"/>
                </a:cubicBezTo>
                <a:cubicBezTo>
                  <a:pt x="473" y="25"/>
                  <a:pt x="472" y="25"/>
                  <a:pt x="474" y="25"/>
                </a:cubicBezTo>
                <a:cubicBezTo>
                  <a:pt x="475" y="24"/>
                  <a:pt x="475" y="24"/>
                  <a:pt x="475" y="24"/>
                </a:cubicBezTo>
                <a:cubicBezTo>
                  <a:pt x="474" y="24"/>
                  <a:pt x="474" y="24"/>
                  <a:pt x="473" y="24"/>
                </a:cubicBezTo>
                <a:cubicBezTo>
                  <a:pt x="474" y="24"/>
                  <a:pt x="474" y="23"/>
                  <a:pt x="474" y="23"/>
                </a:cubicBezTo>
                <a:close/>
                <a:moveTo>
                  <a:pt x="472" y="13"/>
                </a:moveTo>
                <a:cubicBezTo>
                  <a:pt x="473" y="13"/>
                  <a:pt x="475" y="13"/>
                  <a:pt x="476" y="12"/>
                </a:cubicBezTo>
                <a:cubicBezTo>
                  <a:pt x="477" y="11"/>
                  <a:pt x="477" y="11"/>
                  <a:pt x="477" y="11"/>
                </a:cubicBezTo>
                <a:cubicBezTo>
                  <a:pt x="474" y="10"/>
                  <a:pt x="472" y="12"/>
                  <a:pt x="472" y="13"/>
                </a:cubicBezTo>
                <a:close/>
                <a:moveTo>
                  <a:pt x="489" y="54"/>
                </a:moveTo>
                <a:cubicBezTo>
                  <a:pt x="489" y="54"/>
                  <a:pt x="490" y="56"/>
                  <a:pt x="487" y="58"/>
                </a:cubicBezTo>
                <a:cubicBezTo>
                  <a:pt x="492" y="56"/>
                  <a:pt x="492" y="56"/>
                  <a:pt x="492" y="56"/>
                </a:cubicBezTo>
                <a:cubicBezTo>
                  <a:pt x="491" y="55"/>
                  <a:pt x="494" y="53"/>
                  <a:pt x="496" y="53"/>
                </a:cubicBezTo>
                <a:cubicBezTo>
                  <a:pt x="492" y="53"/>
                  <a:pt x="494" y="51"/>
                  <a:pt x="489" y="54"/>
                </a:cubicBezTo>
                <a:close/>
                <a:moveTo>
                  <a:pt x="518" y="105"/>
                </a:moveTo>
                <a:cubicBezTo>
                  <a:pt x="520" y="104"/>
                  <a:pt x="514" y="102"/>
                  <a:pt x="521" y="101"/>
                </a:cubicBezTo>
                <a:cubicBezTo>
                  <a:pt x="512" y="101"/>
                  <a:pt x="516" y="104"/>
                  <a:pt x="518" y="105"/>
                </a:cubicBezTo>
                <a:close/>
                <a:moveTo>
                  <a:pt x="528" y="105"/>
                </a:moveTo>
                <a:cubicBezTo>
                  <a:pt x="528" y="106"/>
                  <a:pt x="528" y="106"/>
                  <a:pt x="528" y="106"/>
                </a:cubicBezTo>
                <a:cubicBezTo>
                  <a:pt x="527" y="107"/>
                  <a:pt x="520" y="107"/>
                  <a:pt x="524" y="108"/>
                </a:cubicBezTo>
                <a:cubicBezTo>
                  <a:pt x="526" y="108"/>
                  <a:pt x="523" y="107"/>
                  <a:pt x="525" y="107"/>
                </a:cubicBezTo>
                <a:cubicBezTo>
                  <a:pt x="529" y="107"/>
                  <a:pt x="528" y="107"/>
                  <a:pt x="528" y="106"/>
                </a:cubicBezTo>
                <a:cubicBezTo>
                  <a:pt x="528" y="106"/>
                  <a:pt x="528" y="106"/>
                  <a:pt x="528" y="105"/>
                </a:cubicBezTo>
                <a:close/>
                <a:moveTo>
                  <a:pt x="513" y="71"/>
                </a:moveTo>
                <a:cubicBezTo>
                  <a:pt x="514" y="72"/>
                  <a:pt x="514" y="72"/>
                  <a:pt x="514" y="72"/>
                </a:cubicBezTo>
                <a:cubicBezTo>
                  <a:pt x="510" y="75"/>
                  <a:pt x="510" y="75"/>
                  <a:pt x="510" y="75"/>
                </a:cubicBezTo>
                <a:lnTo>
                  <a:pt x="513" y="71"/>
                </a:lnTo>
                <a:close/>
                <a:moveTo>
                  <a:pt x="511" y="55"/>
                </a:moveTo>
                <a:cubicBezTo>
                  <a:pt x="511" y="56"/>
                  <a:pt x="511" y="56"/>
                  <a:pt x="511" y="56"/>
                </a:cubicBezTo>
                <a:cubicBezTo>
                  <a:pt x="510" y="56"/>
                  <a:pt x="510" y="56"/>
                  <a:pt x="510" y="56"/>
                </a:cubicBezTo>
                <a:cubicBezTo>
                  <a:pt x="509" y="57"/>
                  <a:pt x="507" y="57"/>
                  <a:pt x="506" y="58"/>
                </a:cubicBezTo>
                <a:cubicBezTo>
                  <a:pt x="506" y="58"/>
                  <a:pt x="506" y="59"/>
                  <a:pt x="506" y="59"/>
                </a:cubicBezTo>
                <a:cubicBezTo>
                  <a:pt x="506" y="59"/>
                  <a:pt x="506" y="58"/>
                  <a:pt x="506" y="58"/>
                </a:cubicBezTo>
                <a:cubicBezTo>
                  <a:pt x="506" y="57"/>
                  <a:pt x="505" y="56"/>
                  <a:pt x="509" y="54"/>
                </a:cubicBezTo>
                <a:cubicBezTo>
                  <a:pt x="507" y="55"/>
                  <a:pt x="508" y="57"/>
                  <a:pt x="511" y="56"/>
                </a:cubicBezTo>
                <a:lnTo>
                  <a:pt x="511" y="55"/>
                </a:lnTo>
                <a:close/>
                <a:moveTo>
                  <a:pt x="501" y="25"/>
                </a:moveTo>
                <a:cubicBezTo>
                  <a:pt x="500" y="26"/>
                  <a:pt x="499" y="26"/>
                  <a:pt x="502" y="26"/>
                </a:cubicBezTo>
                <a:cubicBezTo>
                  <a:pt x="503" y="25"/>
                  <a:pt x="502" y="24"/>
                  <a:pt x="501" y="25"/>
                </a:cubicBezTo>
                <a:close/>
                <a:moveTo>
                  <a:pt x="519" y="60"/>
                </a:moveTo>
                <a:cubicBezTo>
                  <a:pt x="516" y="61"/>
                  <a:pt x="518" y="62"/>
                  <a:pt x="514" y="63"/>
                </a:cubicBezTo>
                <a:cubicBezTo>
                  <a:pt x="513" y="63"/>
                  <a:pt x="513" y="63"/>
                  <a:pt x="513" y="63"/>
                </a:cubicBezTo>
                <a:cubicBezTo>
                  <a:pt x="515" y="63"/>
                  <a:pt x="507" y="67"/>
                  <a:pt x="512" y="66"/>
                </a:cubicBezTo>
                <a:cubicBezTo>
                  <a:pt x="511" y="66"/>
                  <a:pt x="511" y="66"/>
                  <a:pt x="511" y="66"/>
                </a:cubicBezTo>
                <a:cubicBezTo>
                  <a:pt x="513" y="66"/>
                  <a:pt x="515" y="62"/>
                  <a:pt x="518" y="62"/>
                </a:cubicBezTo>
                <a:cubicBezTo>
                  <a:pt x="519" y="63"/>
                  <a:pt x="521" y="60"/>
                  <a:pt x="519" y="60"/>
                </a:cubicBezTo>
                <a:close/>
                <a:moveTo>
                  <a:pt x="507" y="19"/>
                </a:moveTo>
                <a:cubicBezTo>
                  <a:pt x="507" y="21"/>
                  <a:pt x="500" y="23"/>
                  <a:pt x="504" y="24"/>
                </a:cubicBezTo>
                <a:cubicBezTo>
                  <a:pt x="504" y="22"/>
                  <a:pt x="511" y="19"/>
                  <a:pt x="507" y="19"/>
                </a:cubicBezTo>
                <a:close/>
                <a:moveTo>
                  <a:pt x="524" y="45"/>
                </a:moveTo>
                <a:cubicBezTo>
                  <a:pt x="525" y="45"/>
                  <a:pt x="525" y="45"/>
                  <a:pt x="525" y="45"/>
                </a:cubicBezTo>
                <a:cubicBezTo>
                  <a:pt x="524" y="47"/>
                  <a:pt x="524" y="47"/>
                  <a:pt x="524" y="47"/>
                </a:cubicBezTo>
                <a:cubicBezTo>
                  <a:pt x="523" y="47"/>
                  <a:pt x="523" y="47"/>
                  <a:pt x="523" y="47"/>
                </a:cubicBezTo>
                <a:lnTo>
                  <a:pt x="524" y="45"/>
                </a:lnTo>
                <a:close/>
                <a:moveTo>
                  <a:pt x="467" y="35"/>
                </a:moveTo>
                <a:cubicBezTo>
                  <a:pt x="466" y="35"/>
                  <a:pt x="466" y="36"/>
                  <a:pt x="467" y="36"/>
                </a:cubicBezTo>
                <a:cubicBezTo>
                  <a:pt x="467" y="36"/>
                  <a:pt x="467" y="35"/>
                  <a:pt x="467" y="35"/>
                </a:cubicBezTo>
                <a:close/>
                <a:moveTo>
                  <a:pt x="501" y="109"/>
                </a:moveTo>
                <a:cubicBezTo>
                  <a:pt x="500" y="108"/>
                  <a:pt x="499" y="108"/>
                  <a:pt x="498" y="108"/>
                </a:cubicBezTo>
                <a:cubicBezTo>
                  <a:pt x="499" y="108"/>
                  <a:pt x="500" y="108"/>
                  <a:pt x="501" y="109"/>
                </a:cubicBezTo>
                <a:close/>
                <a:moveTo>
                  <a:pt x="496" y="109"/>
                </a:moveTo>
                <a:cubicBezTo>
                  <a:pt x="496" y="109"/>
                  <a:pt x="496" y="109"/>
                  <a:pt x="496" y="109"/>
                </a:cubicBezTo>
                <a:cubicBezTo>
                  <a:pt x="496" y="109"/>
                  <a:pt x="496" y="109"/>
                  <a:pt x="496" y="109"/>
                </a:cubicBezTo>
                <a:close/>
                <a:moveTo>
                  <a:pt x="429" y="155"/>
                </a:moveTo>
                <a:cubicBezTo>
                  <a:pt x="428" y="155"/>
                  <a:pt x="425" y="152"/>
                  <a:pt x="428" y="156"/>
                </a:cubicBezTo>
                <a:cubicBezTo>
                  <a:pt x="429" y="158"/>
                  <a:pt x="428" y="155"/>
                  <a:pt x="429" y="155"/>
                </a:cubicBezTo>
                <a:close/>
                <a:moveTo>
                  <a:pt x="433" y="159"/>
                </a:moveTo>
                <a:cubicBezTo>
                  <a:pt x="434" y="159"/>
                  <a:pt x="435" y="160"/>
                  <a:pt x="436" y="161"/>
                </a:cubicBezTo>
                <a:cubicBezTo>
                  <a:pt x="434" y="159"/>
                  <a:pt x="434" y="159"/>
                  <a:pt x="433" y="159"/>
                </a:cubicBezTo>
                <a:close/>
                <a:moveTo>
                  <a:pt x="433" y="159"/>
                </a:moveTo>
                <a:cubicBezTo>
                  <a:pt x="432" y="159"/>
                  <a:pt x="432" y="160"/>
                  <a:pt x="431" y="161"/>
                </a:cubicBezTo>
                <a:cubicBezTo>
                  <a:pt x="433" y="162"/>
                  <a:pt x="433" y="160"/>
                  <a:pt x="433" y="159"/>
                </a:cubicBezTo>
                <a:close/>
                <a:moveTo>
                  <a:pt x="442" y="148"/>
                </a:moveTo>
                <a:cubicBezTo>
                  <a:pt x="443" y="150"/>
                  <a:pt x="447" y="151"/>
                  <a:pt x="445" y="155"/>
                </a:cubicBezTo>
                <a:cubicBezTo>
                  <a:pt x="445" y="155"/>
                  <a:pt x="446" y="153"/>
                  <a:pt x="448" y="155"/>
                </a:cubicBezTo>
                <a:cubicBezTo>
                  <a:pt x="445" y="151"/>
                  <a:pt x="444" y="148"/>
                  <a:pt x="442" y="148"/>
                </a:cubicBezTo>
                <a:close/>
                <a:moveTo>
                  <a:pt x="452" y="156"/>
                </a:moveTo>
                <a:cubicBezTo>
                  <a:pt x="452" y="155"/>
                  <a:pt x="452" y="155"/>
                  <a:pt x="453" y="155"/>
                </a:cubicBezTo>
                <a:cubicBezTo>
                  <a:pt x="452" y="155"/>
                  <a:pt x="452" y="155"/>
                  <a:pt x="452" y="156"/>
                </a:cubicBezTo>
                <a:close/>
                <a:moveTo>
                  <a:pt x="453" y="155"/>
                </a:moveTo>
                <a:cubicBezTo>
                  <a:pt x="454" y="155"/>
                  <a:pt x="457" y="160"/>
                  <a:pt x="457" y="157"/>
                </a:cubicBezTo>
                <a:cubicBezTo>
                  <a:pt x="456" y="155"/>
                  <a:pt x="454" y="152"/>
                  <a:pt x="453" y="152"/>
                </a:cubicBezTo>
                <a:cubicBezTo>
                  <a:pt x="454" y="155"/>
                  <a:pt x="453" y="155"/>
                  <a:pt x="453" y="155"/>
                </a:cubicBezTo>
                <a:close/>
                <a:moveTo>
                  <a:pt x="480" y="123"/>
                </a:moveTo>
                <a:cubicBezTo>
                  <a:pt x="479" y="124"/>
                  <a:pt x="479" y="124"/>
                  <a:pt x="479" y="124"/>
                </a:cubicBezTo>
                <a:cubicBezTo>
                  <a:pt x="480" y="125"/>
                  <a:pt x="480" y="125"/>
                  <a:pt x="480" y="125"/>
                </a:cubicBezTo>
                <a:cubicBezTo>
                  <a:pt x="480" y="125"/>
                  <a:pt x="481" y="124"/>
                  <a:pt x="480" y="123"/>
                </a:cubicBezTo>
                <a:close/>
                <a:moveTo>
                  <a:pt x="491" y="134"/>
                </a:moveTo>
                <a:cubicBezTo>
                  <a:pt x="488" y="129"/>
                  <a:pt x="488" y="129"/>
                  <a:pt x="488" y="129"/>
                </a:cubicBezTo>
                <a:cubicBezTo>
                  <a:pt x="487" y="128"/>
                  <a:pt x="490" y="132"/>
                  <a:pt x="489" y="132"/>
                </a:cubicBezTo>
                <a:cubicBezTo>
                  <a:pt x="489" y="133"/>
                  <a:pt x="490" y="134"/>
                  <a:pt x="491" y="134"/>
                </a:cubicBezTo>
                <a:close/>
                <a:moveTo>
                  <a:pt x="504" y="160"/>
                </a:moveTo>
                <a:cubicBezTo>
                  <a:pt x="504" y="160"/>
                  <a:pt x="504" y="160"/>
                  <a:pt x="503" y="160"/>
                </a:cubicBezTo>
                <a:cubicBezTo>
                  <a:pt x="504" y="160"/>
                  <a:pt x="504" y="160"/>
                  <a:pt x="504" y="160"/>
                </a:cubicBezTo>
                <a:close/>
                <a:moveTo>
                  <a:pt x="484" y="120"/>
                </a:moveTo>
                <a:cubicBezTo>
                  <a:pt x="486" y="122"/>
                  <a:pt x="487" y="124"/>
                  <a:pt x="489" y="125"/>
                </a:cubicBezTo>
                <a:cubicBezTo>
                  <a:pt x="490" y="126"/>
                  <a:pt x="486" y="121"/>
                  <a:pt x="484" y="120"/>
                </a:cubicBezTo>
                <a:close/>
                <a:moveTo>
                  <a:pt x="489" y="120"/>
                </a:moveTo>
                <a:cubicBezTo>
                  <a:pt x="488" y="120"/>
                  <a:pt x="487" y="120"/>
                  <a:pt x="486" y="119"/>
                </a:cubicBezTo>
                <a:cubicBezTo>
                  <a:pt x="488" y="121"/>
                  <a:pt x="488" y="121"/>
                  <a:pt x="488" y="121"/>
                </a:cubicBezTo>
                <a:lnTo>
                  <a:pt x="489" y="120"/>
                </a:lnTo>
                <a:close/>
                <a:moveTo>
                  <a:pt x="496" y="122"/>
                </a:moveTo>
                <a:cubicBezTo>
                  <a:pt x="494" y="121"/>
                  <a:pt x="494" y="121"/>
                  <a:pt x="494" y="121"/>
                </a:cubicBezTo>
                <a:cubicBezTo>
                  <a:pt x="495" y="122"/>
                  <a:pt x="495" y="122"/>
                  <a:pt x="495" y="122"/>
                </a:cubicBezTo>
                <a:lnTo>
                  <a:pt x="496" y="122"/>
                </a:lnTo>
                <a:close/>
                <a:moveTo>
                  <a:pt x="501" y="90"/>
                </a:moveTo>
                <a:cubicBezTo>
                  <a:pt x="500" y="90"/>
                  <a:pt x="500" y="86"/>
                  <a:pt x="495" y="89"/>
                </a:cubicBezTo>
                <a:cubicBezTo>
                  <a:pt x="502" y="87"/>
                  <a:pt x="495" y="93"/>
                  <a:pt x="501" y="90"/>
                </a:cubicBezTo>
                <a:close/>
                <a:moveTo>
                  <a:pt x="470" y="41"/>
                </a:moveTo>
                <a:cubicBezTo>
                  <a:pt x="471" y="38"/>
                  <a:pt x="471" y="38"/>
                  <a:pt x="471" y="38"/>
                </a:cubicBezTo>
                <a:cubicBezTo>
                  <a:pt x="470" y="40"/>
                  <a:pt x="467" y="40"/>
                  <a:pt x="470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51104" y="2486414"/>
            <a:ext cx="781664" cy="369332"/>
          </a:xfrm>
          <a:prstGeom prst="rect">
            <a:avLst/>
          </a:prstGeom>
          <a:solidFill>
            <a:schemeClr val="bg1"/>
          </a:solidFill>
          <a:ln w="6985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CD4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54944" y="2709901"/>
            <a:ext cx="781664" cy="369332"/>
          </a:xfrm>
          <a:prstGeom prst="rect">
            <a:avLst/>
          </a:prstGeom>
          <a:solidFill>
            <a:schemeClr val="bg1"/>
          </a:solidFill>
          <a:ln w="6985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err="1">
                <a:latin typeface="Calibri" pitchFamily="34" charset="0"/>
                <a:cs typeface="Calibri" pitchFamily="34" charset="0"/>
              </a:rPr>
              <a:t>МаФ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213152" y="4220813"/>
            <a:ext cx="900000" cy="1100181"/>
            <a:chOff x="4391616" y="4484752"/>
            <a:chExt cx="900000" cy="1466909"/>
          </a:xfrm>
        </p:grpSpPr>
        <p:pic>
          <p:nvPicPr>
            <p:cNvPr id="32" name="Рисунок 31" descr="Human B Lymphocyte, SEM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91616" y="4484752"/>
              <a:ext cx="900000" cy="90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4450784" y="5459218"/>
              <a:ext cx="781664" cy="492443"/>
            </a:xfrm>
            <a:prstGeom prst="rect">
              <a:avLst/>
            </a:prstGeom>
            <a:solidFill>
              <a:schemeClr val="bg1"/>
            </a:solidFill>
            <a:ln w="69850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b="1" dirty="0">
                  <a:latin typeface="Calibri" pitchFamily="34" charset="0"/>
                  <a:cs typeface="Calibri" pitchFamily="34" charset="0"/>
                </a:rPr>
                <a:t>В-л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56864" y="4549979"/>
            <a:ext cx="1200000" cy="1084298"/>
            <a:chOff x="5656864" y="5172712"/>
            <a:chExt cx="1200000" cy="1445730"/>
          </a:xfrm>
        </p:grpSpPr>
        <p:pic>
          <p:nvPicPr>
            <p:cNvPr id="4137" name="Picture 41" descr="Plasma cell and antibodies, illustration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6864" y="5172712"/>
              <a:ext cx="12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5714432" y="6125999"/>
              <a:ext cx="781664" cy="492443"/>
            </a:xfrm>
            <a:prstGeom prst="rect">
              <a:avLst/>
            </a:prstGeom>
            <a:solidFill>
              <a:schemeClr val="bg1"/>
            </a:solidFill>
            <a:ln w="69850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b="1" dirty="0">
                  <a:latin typeface="Calibri" pitchFamily="34" charset="0"/>
                  <a:cs typeface="Calibri" pitchFamily="34" charset="0"/>
                </a:rPr>
                <a:t>ПК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714284" y="4711150"/>
            <a:ext cx="781664" cy="369332"/>
          </a:xfrm>
          <a:prstGeom prst="rect">
            <a:avLst/>
          </a:prstGeom>
          <a:solidFill>
            <a:schemeClr val="bg1"/>
          </a:solidFill>
          <a:ln w="6985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  <a:cs typeface="Calibri" pitchFamily="34" charset="0"/>
              </a:rPr>
              <a:t>ЦТЛ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94884" y="2442550"/>
            <a:ext cx="781664" cy="369332"/>
          </a:xfrm>
          <a:prstGeom prst="rect">
            <a:avLst/>
          </a:prstGeom>
          <a:solidFill>
            <a:schemeClr val="bg1"/>
          </a:solidFill>
          <a:ln w="69850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NK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Freeform 18"/>
          <p:cNvSpPr>
            <a:spLocks noChangeAspect="1" noEditPoints="1"/>
          </p:cNvSpPr>
          <p:nvPr/>
        </p:nvSpPr>
        <p:spPr bwMode="auto">
          <a:xfrm rot="1009613">
            <a:off x="5131393" y="3133634"/>
            <a:ext cx="746008" cy="172991"/>
          </a:xfrm>
          <a:custGeom>
            <a:avLst/>
            <a:gdLst>
              <a:gd name="T0" fmla="*/ 266 w 578"/>
              <a:gd name="T1" fmla="*/ 80 h 179"/>
              <a:gd name="T2" fmla="*/ 212 w 578"/>
              <a:gd name="T3" fmla="*/ 39 h 179"/>
              <a:gd name="T4" fmla="*/ 51 w 578"/>
              <a:gd name="T5" fmla="*/ 101 h 179"/>
              <a:gd name="T6" fmla="*/ 204 w 578"/>
              <a:gd name="T7" fmla="*/ 36 h 179"/>
              <a:gd name="T8" fmla="*/ 277 w 578"/>
              <a:gd name="T9" fmla="*/ 48 h 179"/>
              <a:gd name="T10" fmla="*/ 376 w 578"/>
              <a:gd name="T11" fmla="*/ 58 h 179"/>
              <a:gd name="T12" fmla="*/ 464 w 578"/>
              <a:gd name="T13" fmla="*/ 100 h 179"/>
              <a:gd name="T14" fmla="*/ 386 w 578"/>
              <a:gd name="T15" fmla="*/ 94 h 179"/>
              <a:gd name="T16" fmla="*/ 328 w 578"/>
              <a:gd name="T17" fmla="*/ 96 h 179"/>
              <a:gd name="T18" fmla="*/ 277 w 578"/>
              <a:gd name="T19" fmla="*/ 93 h 179"/>
              <a:gd name="T20" fmla="*/ 244 w 578"/>
              <a:gd name="T21" fmla="*/ 91 h 179"/>
              <a:gd name="T22" fmla="*/ 156 w 578"/>
              <a:gd name="T23" fmla="*/ 81 h 179"/>
              <a:gd name="T24" fmla="*/ 73 w 578"/>
              <a:gd name="T25" fmla="*/ 90 h 179"/>
              <a:gd name="T26" fmla="*/ 22 w 578"/>
              <a:gd name="T27" fmla="*/ 121 h 179"/>
              <a:gd name="T28" fmla="*/ 17 w 578"/>
              <a:gd name="T29" fmla="*/ 76 h 179"/>
              <a:gd name="T30" fmla="*/ 90 w 578"/>
              <a:gd name="T31" fmla="*/ 45 h 179"/>
              <a:gd name="T32" fmla="*/ 179 w 578"/>
              <a:gd name="T33" fmla="*/ 79 h 179"/>
              <a:gd name="T34" fmla="*/ 170 w 578"/>
              <a:gd name="T35" fmla="*/ 56 h 179"/>
              <a:gd name="T36" fmla="*/ 303 w 578"/>
              <a:gd name="T37" fmla="*/ 55 h 179"/>
              <a:gd name="T38" fmla="*/ 404 w 578"/>
              <a:gd name="T39" fmla="*/ 83 h 179"/>
              <a:gd name="T40" fmla="*/ 324 w 578"/>
              <a:gd name="T41" fmla="*/ 82 h 179"/>
              <a:gd name="T42" fmla="*/ 219 w 578"/>
              <a:gd name="T43" fmla="*/ 71 h 179"/>
              <a:gd name="T44" fmla="*/ 25 w 578"/>
              <a:gd name="T45" fmla="*/ 95 h 179"/>
              <a:gd name="T46" fmla="*/ 39 w 578"/>
              <a:gd name="T47" fmla="*/ 89 h 179"/>
              <a:gd name="T48" fmla="*/ 150 w 578"/>
              <a:gd name="T49" fmla="*/ 60 h 179"/>
              <a:gd name="T50" fmla="*/ 141 w 578"/>
              <a:gd name="T51" fmla="*/ 60 h 179"/>
              <a:gd name="T52" fmla="*/ 230 w 578"/>
              <a:gd name="T53" fmla="*/ 93 h 179"/>
              <a:gd name="T54" fmla="*/ 424 w 578"/>
              <a:gd name="T55" fmla="*/ 89 h 179"/>
              <a:gd name="T56" fmla="*/ 323 w 578"/>
              <a:gd name="T57" fmla="*/ 100 h 179"/>
              <a:gd name="T58" fmla="*/ 427 w 578"/>
              <a:gd name="T59" fmla="*/ 177 h 179"/>
              <a:gd name="T60" fmla="*/ 500 w 578"/>
              <a:gd name="T61" fmla="*/ 119 h 179"/>
              <a:gd name="T62" fmla="*/ 523 w 578"/>
              <a:gd name="T63" fmla="*/ 124 h 179"/>
              <a:gd name="T64" fmla="*/ 520 w 578"/>
              <a:gd name="T65" fmla="*/ 39 h 179"/>
              <a:gd name="T66" fmla="*/ 534 w 578"/>
              <a:gd name="T67" fmla="*/ 76 h 179"/>
              <a:gd name="T68" fmla="*/ 573 w 578"/>
              <a:gd name="T69" fmla="*/ 123 h 179"/>
              <a:gd name="T70" fmla="*/ 549 w 578"/>
              <a:gd name="T71" fmla="*/ 152 h 179"/>
              <a:gd name="T72" fmla="*/ 461 w 578"/>
              <a:gd name="T73" fmla="*/ 162 h 179"/>
              <a:gd name="T74" fmla="*/ 439 w 578"/>
              <a:gd name="T75" fmla="*/ 166 h 179"/>
              <a:gd name="T76" fmla="*/ 477 w 578"/>
              <a:gd name="T77" fmla="*/ 147 h 179"/>
              <a:gd name="T78" fmla="*/ 493 w 578"/>
              <a:gd name="T79" fmla="*/ 129 h 179"/>
              <a:gd name="T80" fmla="*/ 500 w 578"/>
              <a:gd name="T81" fmla="*/ 119 h 179"/>
              <a:gd name="T82" fmla="*/ 509 w 578"/>
              <a:gd name="T83" fmla="*/ 117 h 179"/>
              <a:gd name="T84" fmla="*/ 496 w 578"/>
              <a:gd name="T85" fmla="*/ 105 h 179"/>
              <a:gd name="T86" fmla="*/ 487 w 578"/>
              <a:gd name="T87" fmla="*/ 74 h 179"/>
              <a:gd name="T88" fmla="*/ 469 w 578"/>
              <a:gd name="T89" fmla="*/ 36 h 179"/>
              <a:gd name="T90" fmla="*/ 440 w 578"/>
              <a:gd name="T91" fmla="*/ 8 h 179"/>
              <a:gd name="T92" fmla="*/ 500 w 578"/>
              <a:gd name="T93" fmla="*/ 9 h 179"/>
              <a:gd name="T94" fmla="*/ 552 w 578"/>
              <a:gd name="T95" fmla="*/ 103 h 179"/>
              <a:gd name="T96" fmla="*/ 540 w 578"/>
              <a:gd name="T97" fmla="*/ 98 h 179"/>
              <a:gd name="T98" fmla="*/ 521 w 578"/>
              <a:gd name="T99" fmla="*/ 78 h 179"/>
              <a:gd name="T100" fmla="*/ 513 w 578"/>
              <a:gd name="T101" fmla="*/ 155 h 179"/>
              <a:gd name="T102" fmla="*/ 486 w 578"/>
              <a:gd name="T103" fmla="*/ 154 h 179"/>
              <a:gd name="T104" fmla="*/ 504 w 578"/>
              <a:gd name="T105" fmla="*/ 133 h 179"/>
              <a:gd name="T106" fmla="*/ 520 w 578"/>
              <a:gd name="T107" fmla="*/ 108 h 179"/>
              <a:gd name="T108" fmla="*/ 469 w 578"/>
              <a:gd name="T109" fmla="*/ 16 h 179"/>
              <a:gd name="T110" fmla="*/ 474 w 578"/>
              <a:gd name="T111" fmla="*/ 23 h 179"/>
              <a:gd name="T112" fmla="*/ 513 w 578"/>
              <a:gd name="T113" fmla="*/ 71 h 179"/>
              <a:gd name="T114" fmla="*/ 512 w 578"/>
              <a:gd name="T115" fmla="*/ 66 h 179"/>
              <a:gd name="T116" fmla="*/ 496 w 578"/>
              <a:gd name="T117" fmla="*/ 109 h 179"/>
              <a:gd name="T118" fmla="*/ 457 w 578"/>
              <a:gd name="T119" fmla="*/ 157 h 179"/>
              <a:gd name="T120" fmla="*/ 488 w 578"/>
              <a:gd name="T121" fmla="*/ 121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8" h="179">
                <a:moveTo>
                  <a:pt x="484" y="109"/>
                </a:moveTo>
                <a:cubicBezTo>
                  <a:pt x="484" y="110"/>
                  <a:pt x="484" y="110"/>
                  <a:pt x="484" y="110"/>
                </a:cubicBezTo>
                <a:cubicBezTo>
                  <a:pt x="483" y="110"/>
                  <a:pt x="483" y="110"/>
                  <a:pt x="484" y="109"/>
                </a:cubicBezTo>
                <a:close/>
                <a:moveTo>
                  <a:pt x="484" y="110"/>
                </a:moveTo>
                <a:cubicBezTo>
                  <a:pt x="486" y="114"/>
                  <a:pt x="491" y="116"/>
                  <a:pt x="494" y="118"/>
                </a:cubicBezTo>
                <a:cubicBezTo>
                  <a:pt x="496" y="111"/>
                  <a:pt x="487" y="111"/>
                  <a:pt x="484" y="110"/>
                </a:cubicBezTo>
                <a:close/>
                <a:moveTo>
                  <a:pt x="491" y="102"/>
                </a:moveTo>
                <a:cubicBezTo>
                  <a:pt x="488" y="99"/>
                  <a:pt x="488" y="99"/>
                  <a:pt x="488" y="99"/>
                </a:cubicBezTo>
                <a:cubicBezTo>
                  <a:pt x="489" y="100"/>
                  <a:pt x="488" y="103"/>
                  <a:pt x="491" y="102"/>
                </a:cubicBezTo>
                <a:close/>
                <a:moveTo>
                  <a:pt x="484" y="104"/>
                </a:moveTo>
                <a:cubicBezTo>
                  <a:pt x="485" y="108"/>
                  <a:pt x="485" y="108"/>
                  <a:pt x="485" y="108"/>
                </a:cubicBezTo>
                <a:cubicBezTo>
                  <a:pt x="486" y="105"/>
                  <a:pt x="486" y="105"/>
                  <a:pt x="486" y="105"/>
                </a:cubicBezTo>
                <a:lnTo>
                  <a:pt x="484" y="104"/>
                </a:lnTo>
                <a:close/>
                <a:moveTo>
                  <a:pt x="277" y="97"/>
                </a:moveTo>
                <a:cubicBezTo>
                  <a:pt x="277" y="96"/>
                  <a:pt x="277" y="94"/>
                  <a:pt x="277" y="93"/>
                </a:cubicBezTo>
                <a:lnTo>
                  <a:pt x="277" y="97"/>
                </a:lnTo>
                <a:close/>
                <a:moveTo>
                  <a:pt x="266" y="80"/>
                </a:moveTo>
                <a:cubicBezTo>
                  <a:pt x="267" y="80"/>
                  <a:pt x="267" y="81"/>
                  <a:pt x="268" y="81"/>
                </a:cubicBezTo>
                <a:cubicBezTo>
                  <a:pt x="267" y="80"/>
                  <a:pt x="267" y="80"/>
                  <a:pt x="266" y="80"/>
                </a:cubicBezTo>
                <a:close/>
                <a:moveTo>
                  <a:pt x="284" y="93"/>
                </a:moveTo>
                <a:cubicBezTo>
                  <a:pt x="286" y="93"/>
                  <a:pt x="286" y="93"/>
                  <a:pt x="286" y="93"/>
                </a:cubicBezTo>
                <a:cubicBezTo>
                  <a:pt x="285" y="93"/>
                  <a:pt x="284" y="93"/>
                  <a:pt x="284" y="93"/>
                </a:cubicBezTo>
                <a:close/>
                <a:moveTo>
                  <a:pt x="394" y="100"/>
                </a:moveTo>
                <a:cubicBezTo>
                  <a:pt x="393" y="99"/>
                  <a:pt x="391" y="97"/>
                  <a:pt x="390" y="95"/>
                </a:cubicBezTo>
                <a:cubicBezTo>
                  <a:pt x="391" y="97"/>
                  <a:pt x="390" y="101"/>
                  <a:pt x="394" y="100"/>
                </a:cubicBezTo>
                <a:close/>
                <a:moveTo>
                  <a:pt x="225" y="44"/>
                </a:moveTo>
                <a:cubicBezTo>
                  <a:pt x="225" y="42"/>
                  <a:pt x="225" y="42"/>
                  <a:pt x="225" y="42"/>
                </a:cubicBezTo>
                <a:cubicBezTo>
                  <a:pt x="224" y="42"/>
                  <a:pt x="224" y="43"/>
                  <a:pt x="225" y="44"/>
                </a:cubicBezTo>
                <a:close/>
                <a:moveTo>
                  <a:pt x="267" y="49"/>
                </a:moveTo>
                <a:cubicBezTo>
                  <a:pt x="267" y="49"/>
                  <a:pt x="267" y="49"/>
                  <a:pt x="267" y="49"/>
                </a:cubicBezTo>
                <a:cubicBezTo>
                  <a:pt x="267" y="48"/>
                  <a:pt x="268" y="48"/>
                  <a:pt x="268" y="46"/>
                </a:cubicBezTo>
                <a:lnTo>
                  <a:pt x="267" y="49"/>
                </a:lnTo>
                <a:close/>
                <a:moveTo>
                  <a:pt x="294" y="90"/>
                </a:moveTo>
                <a:cubicBezTo>
                  <a:pt x="293" y="89"/>
                  <a:pt x="293" y="89"/>
                  <a:pt x="293" y="89"/>
                </a:cubicBezTo>
                <a:cubicBezTo>
                  <a:pt x="292" y="89"/>
                  <a:pt x="292" y="89"/>
                  <a:pt x="292" y="89"/>
                </a:cubicBezTo>
                <a:cubicBezTo>
                  <a:pt x="293" y="90"/>
                  <a:pt x="293" y="90"/>
                  <a:pt x="294" y="90"/>
                </a:cubicBezTo>
                <a:close/>
                <a:moveTo>
                  <a:pt x="210" y="34"/>
                </a:moveTo>
                <a:cubicBezTo>
                  <a:pt x="210" y="36"/>
                  <a:pt x="211" y="38"/>
                  <a:pt x="212" y="39"/>
                </a:cubicBezTo>
                <a:cubicBezTo>
                  <a:pt x="212" y="37"/>
                  <a:pt x="211" y="35"/>
                  <a:pt x="210" y="34"/>
                </a:cubicBezTo>
                <a:close/>
                <a:moveTo>
                  <a:pt x="266" y="80"/>
                </a:move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lose/>
                <a:moveTo>
                  <a:pt x="279" y="48"/>
                </a:moveTo>
                <a:cubicBezTo>
                  <a:pt x="280" y="49"/>
                  <a:pt x="281" y="49"/>
                  <a:pt x="281" y="49"/>
                </a:cubicBezTo>
                <a:cubicBezTo>
                  <a:pt x="281" y="48"/>
                  <a:pt x="280" y="48"/>
                  <a:pt x="279" y="48"/>
                </a:cubicBezTo>
                <a:close/>
                <a:moveTo>
                  <a:pt x="389" y="93"/>
                </a:moveTo>
                <a:cubicBezTo>
                  <a:pt x="390" y="95"/>
                  <a:pt x="390" y="95"/>
                  <a:pt x="390" y="95"/>
                </a:cubicBezTo>
                <a:cubicBezTo>
                  <a:pt x="390" y="94"/>
                  <a:pt x="390" y="93"/>
                  <a:pt x="389" y="93"/>
                </a:cubicBezTo>
                <a:close/>
                <a:moveTo>
                  <a:pt x="471" y="106"/>
                </a:moveTo>
                <a:cubicBezTo>
                  <a:pt x="471" y="108"/>
                  <a:pt x="470" y="109"/>
                  <a:pt x="472" y="110"/>
                </a:cubicBezTo>
                <a:cubicBezTo>
                  <a:pt x="472" y="108"/>
                  <a:pt x="471" y="107"/>
                  <a:pt x="471" y="106"/>
                </a:cubicBezTo>
                <a:close/>
                <a:moveTo>
                  <a:pt x="5" y="110"/>
                </a:moveTo>
                <a:cubicBezTo>
                  <a:pt x="5" y="110"/>
                  <a:pt x="5" y="110"/>
                  <a:pt x="5" y="110"/>
                </a:cubicBezTo>
                <a:cubicBezTo>
                  <a:pt x="5" y="110"/>
                  <a:pt x="5" y="110"/>
                  <a:pt x="5" y="110"/>
                </a:cubicBezTo>
                <a:close/>
                <a:moveTo>
                  <a:pt x="52" y="103"/>
                </a:moveTo>
                <a:cubicBezTo>
                  <a:pt x="51" y="102"/>
                  <a:pt x="51" y="102"/>
                  <a:pt x="51" y="101"/>
                </a:cubicBezTo>
                <a:cubicBezTo>
                  <a:pt x="51" y="103"/>
                  <a:pt x="51" y="104"/>
                  <a:pt x="52" y="103"/>
                </a:cubicBezTo>
                <a:close/>
                <a:moveTo>
                  <a:pt x="87" y="38"/>
                </a:moveTo>
                <a:cubicBezTo>
                  <a:pt x="96" y="43"/>
                  <a:pt x="96" y="43"/>
                  <a:pt x="96" y="43"/>
                </a:cubicBezTo>
                <a:cubicBezTo>
                  <a:pt x="96" y="41"/>
                  <a:pt x="100" y="39"/>
                  <a:pt x="97" y="37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15" y="31"/>
                  <a:pt x="128" y="52"/>
                  <a:pt x="141" y="38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150" y="43"/>
                  <a:pt x="150" y="43"/>
                  <a:pt x="150" y="43"/>
                </a:cubicBezTo>
                <a:cubicBezTo>
                  <a:pt x="151" y="43"/>
                  <a:pt x="151" y="37"/>
                  <a:pt x="154" y="35"/>
                </a:cubicBezTo>
                <a:cubicBezTo>
                  <a:pt x="153" y="41"/>
                  <a:pt x="159" y="36"/>
                  <a:pt x="160" y="41"/>
                </a:cubicBezTo>
                <a:cubicBezTo>
                  <a:pt x="162" y="38"/>
                  <a:pt x="160" y="37"/>
                  <a:pt x="159" y="35"/>
                </a:cubicBezTo>
                <a:cubicBezTo>
                  <a:pt x="167" y="29"/>
                  <a:pt x="174" y="38"/>
                  <a:pt x="182" y="34"/>
                </a:cubicBezTo>
                <a:cubicBezTo>
                  <a:pt x="174" y="42"/>
                  <a:pt x="174" y="40"/>
                  <a:pt x="168" y="43"/>
                </a:cubicBezTo>
                <a:cubicBezTo>
                  <a:pt x="175" y="46"/>
                  <a:pt x="176" y="40"/>
                  <a:pt x="184" y="42"/>
                </a:cubicBezTo>
                <a:cubicBezTo>
                  <a:pt x="180" y="40"/>
                  <a:pt x="180" y="40"/>
                  <a:pt x="180" y="40"/>
                </a:cubicBezTo>
                <a:cubicBezTo>
                  <a:pt x="184" y="31"/>
                  <a:pt x="192" y="44"/>
                  <a:pt x="193" y="35"/>
                </a:cubicBezTo>
                <a:cubicBezTo>
                  <a:pt x="197" y="36"/>
                  <a:pt x="201" y="45"/>
                  <a:pt x="206" y="44"/>
                </a:cubicBezTo>
                <a:cubicBezTo>
                  <a:pt x="204" y="36"/>
                  <a:pt x="204" y="36"/>
                  <a:pt x="204" y="36"/>
                </a:cubicBezTo>
                <a:cubicBezTo>
                  <a:pt x="209" y="35"/>
                  <a:pt x="209" y="35"/>
                  <a:pt x="209" y="35"/>
                </a:cubicBezTo>
                <a:cubicBezTo>
                  <a:pt x="209" y="41"/>
                  <a:pt x="209" y="41"/>
                  <a:pt x="209" y="41"/>
                </a:cubicBezTo>
                <a:cubicBezTo>
                  <a:pt x="211" y="41"/>
                  <a:pt x="211" y="40"/>
                  <a:pt x="212" y="39"/>
                </a:cubicBezTo>
                <a:cubicBezTo>
                  <a:pt x="215" y="45"/>
                  <a:pt x="220" y="42"/>
                  <a:pt x="224" y="47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5"/>
                  <a:pt x="226" y="45"/>
                  <a:pt x="226" y="46"/>
                </a:cubicBezTo>
                <a:cubicBezTo>
                  <a:pt x="227" y="41"/>
                  <a:pt x="230" y="43"/>
                  <a:pt x="231" y="39"/>
                </a:cubicBezTo>
                <a:cubicBezTo>
                  <a:pt x="229" y="37"/>
                  <a:pt x="226" y="35"/>
                  <a:pt x="226" y="38"/>
                </a:cubicBezTo>
                <a:cubicBezTo>
                  <a:pt x="222" y="32"/>
                  <a:pt x="231" y="35"/>
                  <a:pt x="233" y="35"/>
                </a:cubicBezTo>
                <a:cubicBezTo>
                  <a:pt x="230" y="37"/>
                  <a:pt x="234" y="38"/>
                  <a:pt x="235" y="39"/>
                </a:cubicBezTo>
                <a:cubicBezTo>
                  <a:pt x="236" y="39"/>
                  <a:pt x="235" y="38"/>
                  <a:pt x="235" y="37"/>
                </a:cubicBezTo>
                <a:cubicBezTo>
                  <a:pt x="240" y="34"/>
                  <a:pt x="241" y="48"/>
                  <a:pt x="244" y="39"/>
                </a:cubicBezTo>
                <a:cubicBezTo>
                  <a:pt x="245" y="44"/>
                  <a:pt x="245" y="44"/>
                  <a:pt x="245" y="44"/>
                </a:cubicBezTo>
                <a:cubicBezTo>
                  <a:pt x="249" y="40"/>
                  <a:pt x="249" y="40"/>
                  <a:pt x="249" y="40"/>
                </a:cubicBezTo>
                <a:cubicBezTo>
                  <a:pt x="249" y="50"/>
                  <a:pt x="254" y="41"/>
                  <a:pt x="254" y="51"/>
                </a:cubicBezTo>
                <a:cubicBezTo>
                  <a:pt x="258" y="51"/>
                  <a:pt x="254" y="45"/>
                  <a:pt x="255" y="46"/>
                </a:cubicBezTo>
                <a:cubicBezTo>
                  <a:pt x="259" y="44"/>
                  <a:pt x="266" y="54"/>
                  <a:pt x="267" y="49"/>
                </a:cubicBezTo>
                <a:cubicBezTo>
                  <a:pt x="270" y="53"/>
                  <a:pt x="274" y="51"/>
                  <a:pt x="277" y="53"/>
                </a:cubicBezTo>
                <a:cubicBezTo>
                  <a:pt x="277" y="48"/>
                  <a:pt x="277" y="48"/>
                  <a:pt x="277" y="48"/>
                </a:cubicBezTo>
                <a:cubicBezTo>
                  <a:pt x="279" y="50"/>
                  <a:pt x="280" y="52"/>
                  <a:pt x="282" y="51"/>
                </a:cubicBezTo>
                <a:cubicBezTo>
                  <a:pt x="282" y="51"/>
                  <a:pt x="282" y="50"/>
                  <a:pt x="281" y="49"/>
                </a:cubicBezTo>
                <a:cubicBezTo>
                  <a:pt x="287" y="52"/>
                  <a:pt x="291" y="53"/>
                  <a:pt x="296" y="53"/>
                </a:cubicBezTo>
                <a:cubicBezTo>
                  <a:pt x="296" y="50"/>
                  <a:pt x="296" y="49"/>
                  <a:pt x="293" y="47"/>
                </a:cubicBezTo>
                <a:cubicBezTo>
                  <a:pt x="298" y="43"/>
                  <a:pt x="305" y="54"/>
                  <a:pt x="311" y="53"/>
                </a:cubicBezTo>
                <a:cubicBezTo>
                  <a:pt x="311" y="50"/>
                  <a:pt x="311" y="50"/>
                  <a:pt x="311" y="50"/>
                </a:cubicBezTo>
                <a:cubicBezTo>
                  <a:pt x="314" y="54"/>
                  <a:pt x="314" y="54"/>
                  <a:pt x="314" y="54"/>
                </a:cubicBezTo>
                <a:cubicBezTo>
                  <a:pt x="314" y="53"/>
                  <a:pt x="314" y="51"/>
                  <a:pt x="315" y="50"/>
                </a:cubicBezTo>
                <a:cubicBezTo>
                  <a:pt x="321" y="49"/>
                  <a:pt x="329" y="50"/>
                  <a:pt x="331" y="59"/>
                </a:cubicBezTo>
                <a:cubicBezTo>
                  <a:pt x="330" y="57"/>
                  <a:pt x="335" y="54"/>
                  <a:pt x="331" y="50"/>
                </a:cubicBezTo>
                <a:cubicBezTo>
                  <a:pt x="337" y="57"/>
                  <a:pt x="345" y="56"/>
                  <a:pt x="352" y="59"/>
                </a:cubicBezTo>
                <a:cubicBezTo>
                  <a:pt x="352" y="59"/>
                  <a:pt x="352" y="59"/>
                  <a:pt x="352" y="59"/>
                </a:cubicBezTo>
                <a:cubicBezTo>
                  <a:pt x="355" y="62"/>
                  <a:pt x="355" y="62"/>
                  <a:pt x="355" y="62"/>
                </a:cubicBezTo>
                <a:cubicBezTo>
                  <a:pt x="355" y="61"/>
                  <a:pt x="355" y="61"/>
                  <a:pt x="355" y="61"/>
                </a:cubicBezTo>
                <a:cubicBezTo>
                  <a:pt x="353" y="59"/>
                  <a:pt x="353" y="59"/>
                  <a:pt x="353" y="59"/>
                </a:cubicBezTo>
                <a:cubicBezTo>
                  <a:pt x="356" y="60"/>
                  <a:pt x="359" y="62"/>
                  <a:pt x="360" y="65"/>
                </a:cubicBezTo>
                <a:cubicBezTo>
                  <a:pt x="361" y="63"/>
                  <a:pt x="362" y="60"/>
                  <a:pt x="364" y="58"/>
                </a:cubicBezTo>
                <a:cubicBezTo>
                  <a:pt x="364" y="64"/>
                  <a:pt x="373" y="54"/>
                  <a:pt x="376" y="61"/>
                </a:cubicBezTo>
                <a:cubicBezTo>
                  <a:pt x="377" y="60"/>
                  <a:pt x="375" y="60"/>
                  <a:pt x="376" y="58"/>
                </a:cubicBezTo>
                <a:cubicBezTo>
                  <a:pt x="385" y="60"/>
                  <a:pt x="397" y="69"/>
                  <a:pt x="408" y="67"/>
                </a:cubicBezTo>
                <a:cubicBezTo>
                  <a:pt x="407" y="77"/>
                  <a:pt x="416" y="76"/>
                  <a:pt x="420" y="83"/>
                </a:cubicBezTo>
                <a:cubicBezTo>
                  <a:pt x="423" y="77"/>
                  <a:pt x="418" y="79"/>
                  <a:pt x="417" y="74"/>
                </a:cubicBezTo>
                <a:cubicBezTo>
                  <a:pt x="420" y="76"/>
                  <a:pt x="420" y="66"/>
                  <a:pt x="424" y="72"/>
                </a:cubicBezTo>
                <a:cubicBezTo>
                  <a:pt x="424" y="71"/>
                  <a:pt x="425" y="71"/>
                  <a:pt x="423" y="70"/>
                </a:cubicBezTo>
                <a:cubicBezTo>
                  <a:pt x="427" y="71"/>
                  <a:pt x="421" y="78"/>
                  <a:pt x="426" y="77"/>
                </a:cubicBezTo>
                <a:cubicBezTo>
                  <a:pt x="428" y="73"/>
                  <a:pt x="428" y="73"/>
                  <a:pt x="428" y="73"/>
                </a:cubicBezTo>
                <a:cubicBezTo>
                  <a:pt x="429" y="79"/>
                  <a:pt x="429" y="79"/>
                  <a:pt x="429" y="79"/>
                </a:cubicBezTo>
                <a:cubicBezTo>
                  <a:pt x="440" y="79"/>
                  <a:pt x="447" y="84"/>
                  <a:pt x="457" y="82"/>
                </a:cubicBezTo>
                <a:cubicBezTo>
                  <a:pt x="457" y="83"/>
                  <a:pt x="457" y="85"/>
                  <a:pt x="455" y="86"/>
                </a:cubicBezTo>
                <a:cubicBezTo>
                  <a:pt x="459" y="87"/>
                  <a:pt x="461" y="96"/>
                  <a:pt x="467" y="93"/>
                </a:cubicBezTo>
                <a:cubicBezTo>
                  <a:pt x="467" y="91"/>
                  <a:pt x="467" y="91"/>
                  <a:pt x="467" y="91"/>
                </a:cubicBezTo>
                <a:cubicBezTo>
                  <a:pt x="475" y="89"/>
                  <a:pt x="472" y="98"/>
                  <a:pt x="479" y="103"/>
                </a:cubicBezTo>
                <a:cubicBezTo>
                  <a:pt x="478" y="102"/>
                  <a:pt x="474" y="98"/>
                  <a:pt x="472" y="102"/>
                </a:cubicBezTo>
                <a:cubicBezTo>
                  <a:pt x="472" y="106"/>
                  <a:pt x="476" y="107"/>
                  <a:pt x="478" y="105"/>
                </a:cubicBezTo>
                <a:cubicBezTo>
                  <a:pt x="476" y="110"/>
                  <a:pt x="476" y="110"/>
                  <a:pt x="476" y="110"/>
                </a:cubicBezTo>
                <a:cubicBezTo>
                  <a:pt x="476" y="106"/>
                  <a:pt x="473" y="106"/>
                  <a:pt x="471" y="103"/>
                </a:cubicBezTo>
                <a:cubicBezTo>
                  <a:pt x="471" y="104"/>
                  <a:pt x="471" y="105"/>
                  <a:pt x="471" y="106"/>
                </a:cubicBezTo>
                <a:cubicBezTo>
                  <a:pt x="470" y="104"/>
                  <a:pt x="467" y="103"/>
                  <a:pt x="464" y="100"/>
                </a:cubicBezTo>
                <a:cubicBezTo>
                  <a:pt x="469" y="101"/>
                  <a:pt x="469" y="101"/>
                  <a:pt x="469" y="101"/>
                </a:cubicBezTo>
                <a:cubicBezTo>
                  <a:pt x="469" y="95"/>
                  <a:pt x="462" y="99"/>
                  <a:pt x="461" y="97"/>
                </a:cubicBezTo>
                <a:cubicBezTo>
                  <a:pt x="459" y="102"/>
                  <a:pt x="462" y="102"/>
                  <a:pt x="458" y="105"/>
                </a:cubicBezTo>
                <a:cubicBezTo>
                  <a:pt x="451" y="105"/>
                  <a:pt x="456" y="99"/>
                  <a:pt x="451" y="92"/>
                </a:cubicBezTo>
                <a:cubicBezTo>
                  <a:pt x="452" y="90"/>
                  <a:pt x="452" y="90"/>
                  <a:pt x="452" y="90"/>
                </a:cubicBezTo>
                <a:cubicBezTo>
                  <a:pt x="450" y="89"/>
                  <a:pt x="450" y="83"/>
                  <a:pt x="446" y="86"/>
                </a:cubicBezTo>
                <a:cubicBezTo>
                  <a:pt x="445" y="90"/>
                  <a:pt x="448" y="90"/>
                  <a:pt x="448" y="92"/>
                </a:cubicBezTo>
                <a:cubicBezTo>
                  <a:pt x="447" y="94"/>
                  <a:pt x="446" y="85"/>
                  <a:pt x="443" y="88"/>
                </a:cubicBezTo>
                <a:cubicBezTo>
                  <a:pt x="444" y="94"/>
                  <a:pt x="448" y="97"/>
                  <a:pt x="452" y="98"/>
                </a:cubicBezTo>
                <a:cubicBezTo>
                  <a:pt x="451" y="99"/>
                  <a:pt x="450" y="101"/>
                  <a:pt x="450" y="103"/>
                </a:cubicBezTo>
                <a:cubicBezTo>
                  <a:pt x="441" y="96"/>
                  <a:pt x="431" y="87"/>
                  <a:pt x="420" y="88"/>
                </a:cubicBezTo>
                <a:cubicBezTo>
                  <a:pt x="424" y="96"/>
                  <a:pt x="418" y="87"/>
                  <a:pt x="417" y="95"/>
                </a:cubicBezTo>
                <a:cubicBezTo>
                  <a:pt x="418" y="90"/>
                  <a:pt x="414" y="94"/>
                  <a:pt x="411" y="91"/>
                </a:cubicBezTo>
                <a:cubicBezTo>
                  <a:pt x="409" y="96"/>
                  <a:pt x="416" y="96"/>
                  <a:pt x="413" y="100"/>
                </a:cubicBezTo>
                <a:cubicBezTo>
                  <a:pt x="408" y="97"/>
                  <a:pt x="402" y="86"/>
                  <a:pt x="395" y="86"/>
                </a:cubicBezTo>
                <a:cubicBezTo>
                  <a:pt x="395" y="89"/>
                  <a:pt x="397" y="89"/>
                  <a:pt x="397" y="90"/>
                </a:cubicBezTo>
                <a:cubicBezTo>
                  <a:pt x="392" y="88"/>
                  <a:pt x="388" y="74"/>
                  <a:pt x="383" y="82"/>
                </a:cubicBezTo>
                <a:cubicBezTo>
                  <a:pt x="385" y="86"/>
                  <a:pt x="387" y="89"/>
                  <a:pt x="389" y="93"/>
                </a:cubicBezTo>
                <a:cubicBezTo>
                  <a:pt x="389" y="93"/>
                  <a:pt x="388" y="93"/>
                  <a:pt x="386" y="94"/>
                </a:cubicBezTo>
                <a:cubicBezTo>
                  <a:pt x="387" y="99"/>
                  <a:pt x="387" y="99"/>
                  <a:pt x="387" y="99"/>
                </a:cubicBezTo>
                <a:cubicBezTo>
                  <a:pt x="381" y="99"/>
                  <a:pt x="384" y="89"/>
                  <a:pt x="382" y="84"/>
                </a:cubicBezTo>
                <a:cubicBezTo>
                  <a:pt x="378" y="89"/>
                  <a:pt x="378" y="89"/>
                  <a:pt x="378" y="89"/>
                </a:cubicBezTo>
                <a:cubicBezTo>
                  <a:pt x="371" y="91"/>
                  <a:pt x="365" y="87"/>
                  <a:pt x="362" y="79"/>
                </a:cubicBezTo>
                <a:cubicBezTo>
                  <a:pt x="361" y="79"/>
                  <a:pt x="356" y="78"/>
                  <a:pt x="358" y="83"/>
                </a:cubicBezTo>
                <a:cubicBezTo>
                  <a:pt x="360" y="91"/>
                  <a:pt x="361" y="96"/>
                  <a:pt x="367" y="97"/>
                </a:cubicBezTo>
                <a:cubicBezTo>
                  <a:pt x="369" y="92"/>
                  <a:pt x="363" y="91"/>
                  <a:pt x="365" y="91"/>
                </a:cubicBezTo>
                <a:cubicBezTo>
                  <a:pt x="367" y="92"/>
                  <a:pt x="373" y="89"/>
                  <a:pt x="374" y="94"/>
                </a:cubicBezTo>
                <a:cubicBezTo>
                  <a:pt x="367" y="92"/>
                  <a:pt x="367" y="92"/>
                  <a:pt x="367" y="92"/>
                </a:cubicBezTo>
                <a:cubicBezTo>
                  <a:pt x="366" y="99"/>
                  <a:pt x="370" y="93"/>
                  <a:pt x="371" y="97"/>
                </a:cubicBezTo>
                <a:cubicBezTo>
                  <a:pt x="368" y="102"/>
                  <a:pt x="365" y="95"/>
                  <a:pt x="362" y="98"/>
                </a:cubicBezTo>
                <a:cubicBezTo>
                  <a:pt x="362" y="98"/>
                  <a:pt x="362" y="98"/>
                  <a:pt x="362" y="98"/>
                </a:cubicBezTo>
                <a:cubicBezTo>
                  <a:pt x="357" y="96"/>
                  <a:pt x="358" y="98"/>
                  <a:pt x="353" y="94"/>
                </a:cubicBezTo>
                <a:cubicBezTo>
                  <a:pt x="353" y="87"/>
                  <a:pt x="355" y="90"/>
                  <a:pt x="358" y="88"/>
                </a:cubicBezTo>
                <a:cubicBezTo>
                  <a:pt x="349" y="87"/>
                  <a:pt x="338" y="73"/>
                  <a:pt x="328" y="83"/>
                </a:cubicBezTo>
                <a:cubicBezTo>
                  <a:pt x="333" y="90"/>
                  <a:pt x="333" y="90"/>
                  <a:pt x="333" y="90"/>
                </a:cubicBezTo>
                <a:cubicBezTo>
                  <a:pt x="330" y="91"/>
                  <a:pt x="324" y="84"/>
                  <a:pt x="324" y="92"/>
                </a:cubicBezTo>
                <a:cubicBezTo>
                  <a:pt x="328" y="90"/>
                  <a:pt x="326" y="95"/>
                  <a:pt x="328" y="97"/>
                </a:cubicBezTo>
                <a:cubicBezTo>
                  <a:pt x="328" y="96"/>
                  <a:pt x="328" y="96"/>
                  <a:pt x="328" y="96"/>
                </a:cubicBezTo>
                <a:cubicBezTo>
                  <a:pt x="328" y="96"/>
                  <a:pt x="330" y="98"/>
                  <a:pt x="329" y="99"/>
                </a:cubicBezTo>
                <a:cubicBezTo>
                  <a:pt x="326" y="94"/>
                  <a:pt x="322" y="92"/>
                  <a:pt x="319" y="89"/>
                </a:cubicBezTo>
                <a:cubicBezTo>
                  <a:pt x="320" y="91"/>
                  <a:pt x="317" y="93"/>
                  <a:pt x="316" y="94"/>
                </a:cubicBezTo>
                <a:cubicBezTo>
                  <a:pt x="313" y="93"/>
                  <a:pt x="317" y="91"/>
                  <a:pt x="317" y="88"/>
                </a:cubicBezTo>
                <a:cubicBezTo>
                  <a:pt x="315" y="88"/>
                  <a:pt x="313" y="83"/>
                  <a:pt x="311" y="87"/>
                </a:cubicBezTo>
                <a:cubicBezTo>
                  <a:pt x="309" y="91"/>
                  <a:pt x="314" y="91"/>
                  <a:pt x="314" y="95"/>
                </a:cubicBezTo>
                <a:cubicBezTo>
                  <a:pt x="306" y="88"/>
                  <a:pt x="306" y="88"/>
                  <a:pt x="306" y="88"/>
                </a:cubicBezTo>
                <a:cubicBezTo>
                  <a:pt x="306" y="89"/>
                  <a:pt x="306" y="89"/>
                  <a:pt x="306" y="89"/>
                </a:cubicBezTo>
                <a:cubicBezTo>
                  <a:pt x="305" y="87"/>
                  <a:pt x="304" y="86"/>
                  <a:pt x="303" y="87"/>
                </a:cubicBezTo>
                <a:cubicBezTo>
                  <a:pt x="302" y="90"/>
                  <a:pt x="304" y="91"/>
                  <a:pt x="305" y="90"/>
                </a:cubicBezTo>
                <a:cubicBezTo>
                  <a:pt x="300" y="94"/>
                  <a:pt x="297" y="80"/>
                  <a:pt x="293" y="89"/>
                </a:cubicBezTo>
                <a:cubicBezTo>
                  <a:pt x="290" y="86"/>
                  <a:pt x="290" y="86"/>
                  <a:pt x="290" y="86"/>
                </a:cubicBezTo>
                <a:cubicBezTo>
                  <a:pt x="290" y="87"/>
                  <a:pt x="289" y="88"/>
                  <a:pt x="290" y="88"/>
                </a:cubicBezTo>
                <a:cubicBezTo>
                  <a:pt x="287" y="85"/>
                  <a:pt x="287" y="85"/>
                  <a:pt x="287" y="85"/>
                </a:cubicBezTo>
                <a:cubicBezTo>
                  <a:pt x="282" y="82"/>
                  <a:pt x="285" y="92"/>
                  <a:pt x="284" y="93"/>
                </a:cubicBezTo>
                <a:cubicBezTo>
                  <a:pt x="284" y="93"/>
                  <a:pt x="284" y="93"/>
                  <a:pt x="284" y="93"/>
                </a:cubicBezTo>
                <a:cubicBezTo>
                  <a:pt x="282" y="94"/>
                  <a:pt x="281" y="97"/>
                  <a:pt x="282" y="97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5" y="88"/>
                  <a:pt x="268" y="86"/>
                  <a:pt x="268" y="76"/>
                </a:cubicBezTo>
                <a:cubicBezTo>
                  <a:pt x="267" y="77"/>
                  <a:pt x="265" y="79"/>
                  <a:pt x="266" y="80"/>
                </a:cubicBezTo>
                <a:cubicBezTo>
                  <a:pt x="262" y="79"/>
                  <a:pt x="267" y="88"/>
                  <a:pt x="260" y="86"/>
                </a:cubicBezTo>
                <a:cubicBezTo>
                  <a:pt x="260" y="88"/>
                  <a:pt x="261" y="88"/>
                  <a:pt x="262" y="88"/>
                </a:cubicBezTo>
                <a:cubicBezTo>
                  <a:pt x="260" y="88"/>
                  <a:pt x="260" y="88"/>
                  <a:pt x="259" y="87"/>
                </a:cubicBezTo>
                <a:cubicBezTo>
                  <a:pt x="259" y="88"/>
                  <a:pt x="259" y="89"/>
                  <a:pt x="259" y="90"/>
                </a:cubicBezTo>
                <a:cubicBezTo>
                  <a:pt x="259" y="87"/>
                  <a:pt x="256" y="87"/>
                  <a:pt x="255" y="88"/>
                </a:cubicBezTo>
                <a:cubicBezTo>
                  <a:pt x="257" y="94"/>
                  <a:pt x="257" y="94"/>
                  <a:pt x="257" y="94"/>
                </a:cubicBezTo>
                <a:cubicBezTo>
                  <a:pt x="255" y="91"/>
                  <a:pt x="254" y="91"/>
                  <a:pt x="252" y="91"/>
                </a:cubicBezTo>
                <a:cubicBezTo>
                  <a:pt x="253" y="95"/>
                  <a:pt x="253" y="95"/>
                  <a:pt x="253" y="95"/>
                </a:cubicBezTo>
                <a:cubicBezTo>
                  <a:pt x="249" y="94"/>
                  <a:pt x="253" y="87"/>
                  <a:pt x="248" y="90"/>
                </a:cubicBezTo>
                <a:cubicBezTo>
                  <a:pt x="253" y="87"/>
                  <a:pt x="253" y="87"/>
                  <a:pt x="253" y="87"/>
                </a:cubicBezTo>
                <a:cubicBezTo>
                  <a:pt x="247" y="85"/>
                  <a:pt x="250" y="77"/>
                  <a:pt x="247" y="74"/>
                </a:cubicBezTo>
                <a:cubicBezTo>
                  <a:pt x="242" y="67"/>
                  <a:pt x="234" y="78"/>
                  <a:pt x="230" y="66"/>
                </a:cubicBezTo>
                <a:cubicBezTo>
                  <a:pt x="229" y="70"/>
                  <a:pt x="230" y="71"/>
                  <a:pt x="228" y="75"/>
                </a:cubicBezTo>
                <a:cubicBezTo>
                  <a:pt x="232" y="77"/>
                  <a:pt x="234" y="78"/>
                  <a:pt x="235" y="84"/>
                </a:cubicBezTo>
                <a:cubicBezTo>
                  <a:pt x="242" y="90"/>
                  <a:pt x="237" y="69"/>
                  <a:pt x="245" y="78"/>
                </a:cubicBezTo>
                <a:cubicBezTo>
                  <a:pt x="244" y="84"/>
                  <a:pt x="242" y="84"/>
                  <a:pt x="240" y="81"/>
                </a:cubicBezTo>
                <a:cubicBezTo>
                  <a:pt x="240" y="85"/>
                  <a:pt x="242" y="88"/>
                  <a:pt x="244" y="91"/>
                </a:cubicBezTo>
                <a:cubicBezTo>
                  <a:pt x="239" y="88"/>
                  <a:pt x="233" y="93"/>
                  <a:pt x="230" y="93"/>
                </a:cubicBezTo>
                <a:cubicBezTo>
                  <a:pt x="229" y="90"/>
                  <a:pt x="225" y="87"/>
                  <a:pt x="224" y="88"/>
                </a:cubicBezTo>
                <a:cubicBezTo>
                  <a:pt x="224" y="85"/>
                  <a:pt x="217" y="82"/>
                  <a:pt x="220" y="76"/>
                </a:cubicBezTo>
                <a:cubicBezTo>
                  <a:pt x="215" y="74"/>
                  <a:pt x="216" y="85"/>
                  <a:pt x="212" y="77"/>
                </a:cubicBezTo>
                <a:cubicBezTo>
                  <a:pt x="214" y="83"/>
                  <a:pt x="209" y="81"/>
                  <a:pt x="211" y="86"/>
                </a:cubicBezTo>
                <a:cubicBezTo>
                  <a:pt x="212" y="81"/>
                  <a:pt x="217" y="90"/>
                  <a:pt x="220" y="93"/>
                </a:cubicBezTo>
                <a:cubicBezTo>
                  <a:pt x="213" y="96"/>
                  <a:pt x="213" y="96"/>
                  <a:pt x="213" y="96"/>
                </a:cubicBezTo>
                <a:cubicBezTo>
                  <a:pt x="214" y="95"/>
                  <a:pt x="212" y="91"/>
                  <a:pt x="211" y="90"/>
                </a:cubicBezTo>
                <a:cubicBezTo>
                  <a:pt x="210" y="95"/>
                  <a:pt x="210" y="95"/>
                  <a:pt x="210" y="95"/>
                </a:cubicBezTo>
                <a:cubicBezTo>
                  <a:pt x="209" y="83"/>
                  <a:pt x="198" y="104"/>
                  <a:pt x="195" y="90"/>
                </a:cubicBezTo>
                <a:cubicBezTo>
                  <a:pt x="197" y="91"/>
                  <a:pt x="199" y="87"/>
                  <a:pt x="200" y="93"/>
                </a:cubicBezTo>
                <a:cubicBezTo>
                  <a:pt x="204" y="89"/>
                  <a:pt x="199" y="84"/>
                  <a:pt x="201" y="80"/>
                </a:cubicBezTo>
                <a:cubicBezTo>
                  <a:pt x="194" y="75"/>
                  <a:pt x="185" y="83"/>
                  <a:pt x="178" y="74"/>
                </a:cubicBezTo>
                <a:cubicBezTo>
                  <a:pt x="179" y="78"/>
                  <a:pt x="183" y="78"/>
                  <a:pt x="183" y="82"/>
                </a:cubicBezTo>
                <a:cubicBezTo>
                  <a:pt x="178" y="85"/>
                  <a:pt x="172" y="74"/>
                  <a:pt x="166" y="70"/>
                </a:cubicBezTo>
                <a:cubicBezTo>
                  <a:pt x="167" y="76"/>
                  <a:pt x="167" y="76"/>
                  <a:pt x="167" y="76"/>
                </a:cubicBezTo>
                <a:cubicBezTo>
                  <a:pt x="162" y="71"/>
                  <a:pt x="165" y="79"/>
                  <a:pt x="160" y="77"/>
                </a:cubicBezTo>
                <a:cubicBezTo>
                  <a:pt x="160" y="76"/>
                  <a:pt x="161" y="74"/>
                  <a:pt x="159" y="74"/>
                </a:cubicBezTo>
                <a:cubicBezTo>
                  <a:pt x="155" y="75"/>
                  <a:pt x="159" y="79"/>
                  <a:pt x="156" y="81"/>
                </a:cubicBezTo>
                <a:cubicBezTo>
                  <a:pt x="150" y="71"/>
                  <a:pt x="154" y="87"/>
                  <a:pt x="147" y="82"/>
                </a:cubicBezTo>
                <a:cubicBezTo>
                  <a:pt x="148" y="85"/>
                  <a:pt x="148" y="85"/>
                  <a:pt x="148" y="85"/>
                </a:cubicBezTo>
                <a:cubicBezTo>
                  <a:pt x="142" y="81"/>
                  <a:pt x="136" y="90"/>
                  <a:pt x="130" y="92"/>
                </a:cubicBezTo>
                <a:cubicBezTo>
                  <a:pt x="131" y="90"/>
                  <a:pt x="135" y="91"/>
                  <a:pt x="134" y="85"/>
                </a:cubicBezTo>
                <a:cubicBezTo>
                  <a:pt x="127" y="84"/>
                  <a:pt x="127" y="84"/>
                  <a:pt x="127" y="84"/>
                </a:cubicBezTo>
                <a:cubicBezTo>
                  <a:pt x="126" y="86"/>
                  <a:pt x="123" y="86"/>
                  <a:pt x="126" y="89"/>
                </a:cubicBezTo>
                <a:cubicBezTo>
                  <a:pt x="127" y="90"/>
                  <a:pt x="127" y="89"/>
                  <a:pt x="128" y="88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0" y="89"/>
                  <a:pt x="127" y="83"/>
                  <a:pt x="127" y="77"/>
                </a:cubicBezTo>
                <a:cubicBezTo>
                  <a:pt x="123" y="79"/>
                  <a:pt x="122" y="74"/>
                  <a:pt x="119" y="74"/>
                </a:cubicBezTo>
                <a:cubicBezTo>
                  <a:pt x="118" y="80"/>
                  <a:pt x="124" y="80"/>
                  <a:pt x="122" y="86"/>
                </a:cubicBezTo>
                <a:cubicBezTo>
                  <a:pt x="120" y="89"/>
                  <a:pt x="113" y="85"/>
                  <a:pt x="110" y="80"/>
                </a:cubicBezTo>
                <a:cubicBezTo>
                  <a:pt x="107" y="93"/>
                  <a:pt x="96" y="84"/>
                  <a:pt x="97" y="94"/>
                </a:cubicBezTo>
                <a:cubicBezTo>
                  <a:pt x="97" y="93"/>
                  <a:pt x="96" y="90"/>
                  <a:pt x="94" y="91"/>
                </a:cubicBezTo>
                <a:cubicBezTo>
                  <a:pt x="95" y="94"/>
                  <a:pt x="95" y="94"/>
                  <a:pt x="95" y="94"/>
                </a:cubicBezTo>
                <a:cubicBezTo>
                  <a:pt x="91" y="99"/>
                  <a:pt x="90" y="85"/>
                  <a:pt x="87" y="88"/>
                </a:cubicBezTo>
                <a:cubicBezTo>
                  <a:pt x="87" y="90"/>
                  <a:pt x="88" y="90"/>
                  <a:pt x="89" y="93"/>
                </a:cubicBezTo>
                <a:cubicBezTo>
                  <a:pt x="83" y="96"/>
                  <a:pt x="77" y="82"/>
                  <a:pt x="71" y="89"/>
                </a:cubicBezTo>
                <a:cubicBezTo>
                  <a:pt x="72" y="90"/>
                  <a:pt x="72" y="91"/>
                  <a:pt x="73" y="90"/>
                </a:cubicBezTo>
                <a:cubicBezTo>
                  <a:pt x="73" y="91"/>
                  <a:pt x="72" y="91"/>
                  <a:pt x="69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66" y="74"/>
                  <a:pt x="63" y="92"/>
                  <a:pt x="57" y="89"/>
                </a:cubicBezTo>
                <a:cubicBezTo>
                  <a:pt x="58" y="91"/>
                  <a:pt x="62" y="91"/>
                  <a:pt x="60" y="94"/>
                </a:cubicBezTo>
                <a:cubicBezTo>
                  <a:pt x="57" y="95"/>
                  <a:pt x="55" y="83"/>
                  <a:pt x="52" y="89"/>
                </a:cubicBezTo>
                <a:cubicBezTo>
                  <a:pt x="54" y="90"/>
                  <a:pt x="55" y="96"/>
                  <a:pt x="57" y="97"/>
                </a:cubicBezTo>
                <a:cubicBezTo>
                  <a:pt x="54" y="98"/>
                  <a:pt x="53" y="102"/>
                  <a:pt x="51" y="98"/>
                </a:cubicBezTo>
                <a:cubicBezTo>
                  <a:pt x="50" y="98"/>
                  <a:pt x="50" y="100"/>
                  <a:pt x="51" y="101"/>
                </a:cubicBezTo>
                <a:cubicBezTo>
                  <a:pt x="48" y="98"/>
                  <a:pt x="46" y="101"/>
                  <a:pt x="45" y="103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0" y="94"/>
                  <a:pt x="40" y="105"/>
                  <a:pt x="36" y="106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5" y="108"/>
                  <a:pt x="32" y="105"/>
                  <a:pt x="30" y="110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29" y="111"/>
                  <a:pt x="27" y="119"/>
                  <a:pt x="24" y="114"/>
                </a:cubicBezTo>
                <a:cubicBezTo>
                  <a:pt x="23" y="115"/>
                  <a:pt x="28" y="120"/>
                  <a:pt x="25" y="121"/>
                </a:cubicBezTo>
                <a:cubicBezTo>
                  <a:pt x="23" y="119"/>
                  <a:pt x="20" y="118"/>
                  <a:pt x="20" y="122"/>
                </a:cubicBezTo>
                <a:cubicBezTo>
                  <a:pt x="21" y="123"/>
                  <a:pt x="22" y="125"/>
                  <a:pt x="22" y="123"/>
                </a:cubicBezTo>
                <a:cubicBezTo>
                  <a:pt x="23" y="123"/>
                  <a:pt x="22" y="122"/>
                  <a:pt x="22" y="121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3" y="127"/>
                  <a:pt x="21" y="122"/>
                  <a:pt x="19" y="125"/>
                </a:cubicBezTo>
                <a:cubicBezTo>
                  <a:pt x="20" y="127"/>
                  <a:pt x="22" y="128"/>
                  <a:pt x="23" y="130"/>
                </a:cubicBezTo>
                <a:cubicBezTo>
                  <a:pt x="19" y="128"/>
                  <a:pt x="16" y="127"/>
                  <a:pt x="13" y="126"/>
                </a:cubicBezTo>
                <a:cubicBezTo>
                  <a:pt x="12" y="124"/>
                  <a:pt x="12" y="122"/>
                  <a:pt x="9" y="120"/>
                </a:cubicBezTo>
                <a:cubicBezTo>
                  <a:pt x="9" y="119"/>
                  <a:pt x="10" y="118"/>
                  <a:pt x="11" y="117"/>
                </a:cubicBezTo>
                <a:cubicBezTo>
                  <a:pt x="10" y="112"/>
                  <a:pt x="6" y="113"/>
                  <a:pt x="5" y="113"/>
                </a:cubicBezTo>
                <a:cubicBezTo>
                  <a:pt x="5" y="112"/>
                  <a:pt x="6" y="112"/>
                  <a:pt x="6" y="111"/>
                </a:cubicBezTo>
                <a:cubicBezTo>
                  <a:pt x="6" y="111"/>
                  <a:pt x="6" y="110"/>
                  <a:pt x="5" y="110"/>
                </a:cubicBezTo>
                <a:cubicBezTo>
                  <a:pt x="7" y="109"/>
                  <a:pt x="7" y="109"/>
                  <a:pt x="7" y="109"/>
                </a:cubicBezTo>
                <a:cubicBezTo>
                  <a:pt x="3" y="108"/>
                  <a:pt x="3" y="105"/>
                  <a:pt x="4" y="103"/>
                </a:cubicBezTo>
                <a:cubicBezTo>
                  <a:pt x="4" y="100"/>
                  <a:pt x="4" y="98"/>
                  <a:pt x="0" y="97"/>
                </a:cubicBezTo>
                <a:cubicBezTo>
                  <a:pt x="2" y="97"/>
                  <a:pt x="5" y="99"/>
                  <a:pt x="7" y="101"/>
                </a:cubicBezTo>
                <a:cubicBezTo>
                  <a:pt x="10" y="101"/>
                  <a:pt x="8" y="98"/>
                  <a:pt x="9" y="96"/>
                </a:cubicBezTo>
                <a:cubicBezTo>
                  <a:pt x="7" y="95"/>
                  <a:pt x="5" y="94"/>
                  <a:pt x="3" y="94"/>
                </a:cubicBezTo>
                <a:cubicBezTo>
                  <a:pt x="10" y="92"/>
                  <a:pt x="0" y="89"/>
                  <a:pt x="3" y="84"/>
                </a:cubicBezTo>
                <a:cubicBezTo>
                  <a:pt x="7" y="84"/>
                  <a:pt x="8" y="81"/>
                  <a:pt x="9" y="77"/>
                </a:cubicBezTo>
                <a:cubicBezTo>
                  <a:pt x="10" y="73"/>
                  <a:pt x="11" y="69"/>
                  <a:pt x="13" y="68"/>
                </a:cubicBezTo>
                <a:cubicBezTo>
                  <a:pt x="20" y="67"/>
                  <a:pt x="12" y="74"/>
                  <a:pt x="17" y="76"/>
                </a:cubicBezTo>
                <a:cubicBezTo>
                  <a:pt x="21" y="75"/>
                  <a:pt x="18" y="72"/>
                  <a:pt x="20" y="70"/>
                </a:cubicBezTo>
                <a:cubicBezTo>
                  <a:pt x="23" y="76"/>
                  <a:pt x="23" y="76"/>
                  <a:pt x="23" y="76"/>
                </a:cubicBezTo>
                <a:cubicBezTo>
                  <a:pt x="27" y="76"/>
                  <a:pt x="21" y="70"/>
                  <a:pt x="24" y="72"/>
                </a:cubicBezTo>
                <a:cubicBezTo>
                  <a:pt x="26" y="67"/>
                  <a:pt x="23" y="70"/>
                  <a:pt x="20" y="65"/>
                </a:cubicBezTo>
                <a:cubicBezTo>
                  <a:pt x="22" y="66"/>
                  <a:pt x="26" y="68"/>
                  <a:pt x="27" y="65"/>
                </a:cubicBezTo>
                <a:cubicBezTo>
                  <a:pt x="26" y="63"/>
                  <a:pt x="22" y="64"/>
                  <a:pt x="24" y="62"/>
                </a:cubicBezTo>
                <a:cubicBezTo>
                  <a:pt x="35" y="63"/>
                  <a:pt x="36" y="55"/>
                  <a:pt x="46" y="54"/>
                </a:cubicBezTo>
                <a:cubicBezTo>
                  <a:pt x="44" y="51"/>
                  <a:pt x="44" y="51"/>
                  <a:pt x="44" y="51"/>
                </a:cubicBezTo>
                <a:cubicBezTo>
                  <a:pt x="45" y="52"/>
                  <a:pt x="46" y="53"/>
                  <a:pt x="47" y="52"/>
                </a:cubicBezTo>
                <a:cubicBezTo>
                  <a:pt x="46" y="50"/>
                  <a:pt x="46" y="50"/>
                  <a:pt x="46" y="50"/>
                </a:cubicBezTo>
                <a:cubicBezTo>
                  <a:pt x="48" y="49"/>
                  <a:pt x="58" y="52"/>
                  <a:pt x="63" y="50"/>
                </a:cubicBezTo>
                <a:cubicBezTo>
                  <a:pt x="60" y="47"/>
                  <a:pt x="60" y="47"/>
                  <a:pt x="60" y="47"/>
                </a:cubicBezTo>
                <a:cubicBezTo>
                  <a:pt x="66" y="51"/>
                  <a:pt x="66" y="51"/>
                  <a:pt x="66" y="51"/>
                </a:cubicBezTo>
                <a:cubicBezTo>
                  <a:pt x="64" y="45"/>
                  <a:pt x="64" y="45"/>
                  <a:pt x="64" y="45"/>
                </a:cubicBezTo>
                <a:cubicBezTo>
                  <a:pt x="67" y="50"/>
                  <a:pt x="73" y="46"/>
                  <a:pt x="78" y="47"/>
                </a:cubicBezTo>
                <a:cubicBezTo>
                  <a:pt x="78" y="43"/>
                  <a:pt x="78" y="43"/>
                  <a:pt x="78" y="43"/>
                </a:cubicBezTo>
                <a:cubicBezTo>
                  <a:pt x="81" y="45"/>
                  <a:pt x="81" y="45"/>
                  <a:pt x="81" y="45"/>
                </a:cubicBezTo>
                <a:cubicBezTo>
                  <a:pt x="80" y="42"/>
                  <a:pt x="80" y="42"/>
                  <a:pt x="80" y="42"/>
                </a:cubicBezTo>
                <a:cubicBezTo>
                  <a:pt x="83" y="42"/>
                  <a:pt x="87" y="48"/>
                  <a:pt x="90" y="45"/>
                </a:cubicBezTo>
                <a:cubicBezTo>
                  <a:pt x="88" y="46"/>
                  <a:pt x="87" y="40"/>
                  <a:pt x="87" y="38"/>
                </a:cubicBezTo>
                <a:close/>
                <a:moveTo>
                  <a:pt x="211" y="42"/>
                </a:moveTo>
                <a:cubicBezTo>
                  <a:pt x="212" y="42"/>
                  <a:pt x="212" y="42"/>
                  <a:pt x="212" y="42"/>
                </a:cubicBezTo>
                <a:cubicBezTo>
                  <a:pt x="212" y="42"/>
                  <a:pt x="211" y="42"/>
                  <a:pt x="211" y="42"/>
                </a:cubicBezTo>
                <a:cubicBezTo>
                  <a:pt x="209" y="42"/>
                  <a:pt x="209" y="42"/>
                  <a:pt x="209" y="42"/>
                </a:cubicBezTo>
                <a:cubicBezTo>
                  <a:pt x="209" y="45"/>
                  <a:pt x="210" y="43"/>
                  <a:pt x="211" y="42"/>
                </a:cubicBezTo>
                <a:close/>
                <a:moveTo>
                  <a:pt x="403" y="71"/>
                </a:moveTo>
                <a:cubicBezTo>
                  <a:pt x="400" y="69"/>
                  <a:pt x="400" y="69"/>
                  <a:pt x="400" y="69"/>
                </a:cubicBezTo>
                <a:cubicBezTo>
                  <a:pt x="401" y="69"/>
                  <a:pt x="403" y="71"/>
                  <a:pt x="402" y="69"/>
                </a:cubicBezTo>
                <a:cubicBezTo>
                  <a:pt x="403" y="69"/>
                  <a:pt x="404" y="69"/>
                  <a:pt x="403" y="71"/>
                </a:cubicBezTo>
                <a:close/>
                <a:moveTo>
                  <a:pt x="206" y="78"/>
                </a:moveTo>
                <a:cubicBezTo>
                  <a:pt x="208" y="81"/>
                  <a:pt x="208" y="81"/>
                  <a:pt x="208" y="81"/>
                </a:cubicBezTo>
                <a:cubicBezTo>
                  <a:pt x="209" y="78"/>
                  <a:pt x="209" y="78"/>
                  <a:pt x="209" y="78"/>
                </a:cubicBezTo>
                <a:lnTo>
                  <a:pt x="206" y="78"/>
                </a:lnTo>
                <a:close/>
                <a:moveTo>
                  <a:pt x="179" y="79"/>
                </a:moveTo>
                <a:cubicBezTo>
                  <a:pt x="182" y="81"/>
                  <a:pt x="182" y="81"/>
                  <a:pt x="182" y="81"/>
                </a:cubicBezTo>
                <a:cubicBezTo>
                  <a:pt x="182" y="80"/>
                  <a:pt x="182" y="80"/>
                  <a:pt x="182" y="80"/>
                </a:cubicBezTo>
                <a:cubicBezTo>
                  <a:pt x="179" y="78"/>
                  <a:pt x="179" y="78"/>
                  <a:pt x="179" y="78"/>
                </a:cubicBezTo>
                <a:lnTo>
                  <a:pt x="179" y="79"/>
                </a:lnTo>
                <a:close/>
                <a:moveTo>
                  <a:pt x="140" y="47"/>
                </a:moveTo>
                <a:cubicBezTo>
                  <a:pt x="142" y="53"/>
                  <a:pt x="143" y="47"/>
                  <a:pt x="146" y="49"/>
                </a:cubicBezTo>
                <a:cubicBezTo>
                  <a:pt x="146" y="50"/>
                  <a:pt x="146" y="50"/>
                  <a:pt x="146" y="50"/>
                </a:cubicBezTo>
                <a:cubicBezTo>
                  <a:pt x="146" y="50"/>
                  <a:pt x="146" y="49"/>
                  <a:pt x="146" y="49"/>
                </a:cubicBezTo>
                <a:cubicBezTo>
                  <a:pt x="144" y="47"/>
                  <a:pt x="142" y="41"/>
                  <a:pt x="140" y="47"/>
                </a:cubicBezTo>
                <a:close/>
                <a:moveTo>
                  <a:pt x="204" y="49"/>
                </a:moveTo>
                <a:cubicBezTo>
                  <a:pt x="204" y="46"/>
                  <a:pt x="200" y="45"/>
                  <a:pt x="199" y="42"/>
                </a:cubicBezTo>
                <a:cubicBezTo>
                  <a:pt x="198" y="43"/>
                  <a:pt x="200" y="46"/>
                  <a:pt x="200" y="49"/>
                </a:cubicBezTo>
                <a:cubicBezTo>
                  <a:pt x="200" y="49"/>
                  <a:pt x="199" y="49"/>
                  <a:pt x="198" y="48"/>
                </a:cubicBezTo>
                <a:cubicBezTo>
                  <a:pt x="199" y="56"/>
                  <a:pt x="201" y="45"/>
                  <a:pt x="204" y="49"/>
                </a:cubicBezTo>
                <a:close/>
                <a:moveTo>
                  <a:pt x="270" y="55"/>
                </a:moveTo>
                <a:cubicBezTo>
                  <a:pt x="268" y="52"/>
                  <a:pt x="268" y="52"/>
                  <a:pt x="268" y="52"/>
                </a:cubicBezTo>
                <a:cubicBezTo>
                  <a:pt x="269" y="52"/>
                  <a:pt x="269" y="52"/>
                  <a:pt x="269" y="52"/>
                </a:cubicBezTo>
                <a:lnTo>
                  <a:pt x="270" y="55"/>
                </a:lnTo>
                <a:close/>
                <a:moveTo>
                  <a:pt x="284" y="53"/>
                </a:moveTo>
                <a:cubicBezTo>
                  <a:pt x="287" y="53"/>
                  <a:pt x="290" y="58"/>
                  <a:pt x="289" y="62"/>
                </a:cubicBezTo>
                <a:cubicBezTo>
                  <a:pt x="286" y="61"/>
                  <a:pt x="282" y="61"/>
                  <a:pt x="281" y="56"/>
                </a:cubicBezTo>
                <a:cubicBezTo>
                  <a:pt x="282" y="59"/>
                  <a:pt x="281" y="49"/>
                  <a:pt x="284" y="53"/>
                </a:cubicBezTo>
                <a:close/>
                <a:moveTo>
                  <a:pt x="170" y="56"/>
                </a:moveTo>
                <a:cubicBezTo>
                  <a:pt x="172" y="57"/>
                  <a:pt x="175" y="66"/>
                  <a:pt x="178" y="61"/>
                </a:cubicBezTo>
                <a:cubicBezTo>
                  <a:pt x="175" y="59"/>
                  <a:pt x="175" y="59"/>
                  <a:pt x="175" y="59"/>
                </a:cubicBezTo>
                <a:cubicBezTo>
                  <a:pt x="176" y="59"/>
                  <a:pt x="176" y="59"/>
                  <a:pt x="176" y="59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6" y="64"/>
                  <a:pt x="171" y="56"/>
                  <a:pt x="170" y="56"/>
                </a:cubicBezTo>
                <a:close/>
                <a:moveTo>
                  <a:pt x="310" y="61"/>
                </a:moveTo>
                <a:cubicBezTo>
                  <a:pt x="311" y="62"/>
                  <a:pt x="315" y="65"/>
                  <a:pt x="314" y="71"/>
                </a:cubicBezTo>
                <a:cubicBezTo>
                  <a:pt x="315" y="68"/>
                  <a:pt x="311" y="64"/>
                  <a:pt x="308" y="61"/>
                </a:cubicBezTo>
                <a:cubicBezTo>
                  <a:pt x="309" y="61"/>
                  <a:pt x="309" y="62"/>
                  <a:pt x="310" y="61"/>
                </a:cubicBezTo>
                <a:close/>
                <a:moveTo>
                  <a:pt x="308" y="68"/>
                </a:moveTo>
                <a:cubicBezTo>
                  <a:pt x="307" y="68"/>
                  <a:pt x="307" y="72"/>
                  <a:pt x="305" y="69"/>
                </a:cubicBezTo>
                <a:cubicBezTo>
                  <a:pt x="305" y="66"/>
                  <a:pt x="305" y="58"/>
                  <a:pt x="301" y="60"/>
                </a:cubicBezTo>
                <a:cubicBezTo>
                  <a:pt x="303" y="66"/>
                  <a:pt x="303" y="69"/>
                  <a:pt x="307" y="72"/>
                </a:cubicBezTo>
                <a:lnTo>
                  <a:pt x="308" y="68"/>
                </a:lnTo>
                <a:close/>
                <a:moveTo>
                  <a:pt x="303" y="55"/>
                </a:moveTo>
                <a:cubicBezTo>
                  <a:pt x="297" y="57"/>
                  <a:pt x="297" y="57"/>
                  <a:pt x="297" y="57"/>
                </a:cubicBezTo>
                <a:cubicBezTo>
                  <a:pt x="300" y="65"/>
                  <a:pt x="301" y="58"/>
                  <a:pt x="303" y="55"/>
                </a:cubicBezTo>
                <a:cubicBezTo>
                  <a:pt x="304" y="54"/>
                  <a:pt x="304" y="54"/>
                  <a:pt x="304" y="54"/>
                </a:cubicBezTo>
                <a:cubicBezTo>
                  <a:pt x="304" y="54"/>
                  <a:pt x="303" y="55"/>
                  <a:pt x="303" y="55"/>
                </a:cubicBezTo>
                <a:close/>
                <a:moveTo>
                  <a:pt x="339" y="60"/>
                </a:moveTo>
                <a:cubicBezTo>
                  <a:pt x="337" y="58"/>
                  <a:pt x="337" y="58"/>
                  <a:pt x="337" y="58"/>
                </a:cubicBezTo>
                <a:cubicBezTo>
                  <a:pt x="338" y="57"/>
                  <a:pt x="338" y="56"/>
                  <a:pt x="336" y="56"/>
                </a:cubicBezTo>
                <a:cubicBezTo>
                  <a:pt x="337" y="58"/>
                  <a:pt x="337" y="58"/>
                  <a:pt x="337" y="58"/>
                </a:cubicBezTo>
                <a:cubicBezTo>
                  <a:pt x="337" y="60"/>
                  <a:pt x="335" y="62"/>
                  <a:pt x="339" y="60"/>
                </a:cubicBezTo>
                <a:close/>
                <a:moveTo>
                  <a:pt x="307" y="56"/>
                </a:moveTo>
                <a:cubicBezTo>
                  <a:pt x="312" y="57"/>
                  <a:pt x="312" y="57"/>
                  <a:pt x="312" y="57"/>
                </a:cubicBezTo>
                <a:cubicBezTo>
                  <a:pt x="310" y="58"/>
                  <a:pt x="307" y="59"/>
                  <a:pt x="307" y="56"/>
                </a:cubicBezTo>
                <a:close/>
                <a:moveTo>
                  <a:pt x="329" y="64"/>
                </a:moveTo>
                <a:cubicBezTo>
                  <a:pt x="329" y="64"/>
                  <a:pt x="334" y="63"/>
                  <a:pt x="336" y="63"/>
                </a:cubicBezTo>
                <a:cubicBezTo>
                  <a:pt x="335" y="61"/>
                  <a:pt x="330" y="60"/>
                  <a:pt x="329" y="64"/>
                </a:cubicBezTo>
                <a:close/>
                <a:moveTo>
                  <a:pt x="435" y="84"/>
                </a:moveTo>
                <a:cubicBezTo>
                  <a:pt x="433" y="88"/>
                  <a:pt x="433" y="88"/>
                  <a:pt x="433" y="88"/>
                </a:cubicBezTo>
                <a:cubicBezTo>
                  <a:pt x="436" y="89"/>
                  <a:pt x="436" y="89"/>
                  <a:pt x="436" y="89"/>
                </a:cubicBezTo>
                <a:lnTo>
                  <a:pt x="435" y="84"/>
                </a:lnTo>
                <a:close/>
                <a:moveTo>
                  <a:pt x="404" y="83"/>
                </a:moveTo>
                <a:cubicBezTo>
                  <a:pt x="403" y="83"/>
                  <a:pt x="403" y="83"/>
                  <a:pt x="403" y="83"/>
                </a:cubicBezTo>
                <a:cubicBezTo>
                  <a:pt x="401" y="85"/>
                  <a:pt x="401" y="85"/>
                  <a:pt x="401" y="85"/>
                </a:cubicBezTo>
                <a:lnTo>
                  <a:pt x="404" y="83"/>
                </a:lnTo>
                <a:close/>
                <a:moveTo>
                  <a:pt x="369" y="81"/>
                </a:moveTo>
                <a:cubicBezTo>
                  <a:pt x="370" y="81"/>
                  <a:pt x="370" y="81"/>
                  <a:pt x="370" y="80"/>
                </a:cubicBezTo>
                <a:cubicBezTo>
                  <a:pt x="373" y="78"/>
                  <a:pt x="380" y="77"/>
                  <a:pt x="383" y="78"/>
                </a:cubicBezTo>
                <a:cubicBezTo>
                  <a:pt x="385" y="76"/>
                  <a:pt x="381" y="71"/>
                  <a:pt x="380" y="69"/>
                </a:cubicBezTo>
                <a:cubicBezTo>
                  <a:pt x="380" y="85"/>
                  <a:pt x="376" y="68"/>
                  <a:pt x="372" y="73"/>
                </a:cubicBezTo>
                <a:cubicBezTo>
                  <a:pt x="373" y="74"/>
                  <a:pt x="375" y="74"/>
                  <a:pt x="375" y="77"/>
                </a:cubicBezTo>
                <a:cubicBezTo>
                  <a:pt x="374" y="78"/>
                  <a:pt x="372" y="78"/>
                  <a:pt x="371" y="77"/>
                </a:cubicBezTo>
                <a:cubicBezTo>
                  <a:pt x="371" y="76"/>
                  <a:pt x="370" y="75"/>
                  <a:pt x="370" y="75"/>
                </a:cubicBezTo>
                <a:cubicBezTo>
                  <a:pt x="370" y="76"/>
                  <a:pt x="370" y="76"/>
                  <a:pt x="371" y="77"/>
                </a:cubicBezTo>
                <a:cubicBezTo>
                  <a:pt x="371" y="78"/>
                  <a:pt x="371" y="79"/>
                  <a:pt x="370" y="80"/>
                </a:cubicBezTo>
                <a:cubicBezTo>
                  <a:pt x="370" y="80"/>
                  <a:pt x="369" y="81"/>
                  <a:pt x="369" y="81"/>
                </a:cubicBezTo>
                <a:close/>
                <a:moveTo>
                  <a:pt x="326" y="77"/>
                </a:moveTo>
                <a:cubicBezTo>
                  <a:pt x="326" y="75"/>
                  <a:pt x="328" y="74"/>
                  <a:pt x="325" y="72"/>
                </a:cubicBezTo>
                <a:cubicBezTo>
                  <a:pt x="325" y="74"/>
                  <a:pt x="325" y="75"/>
                  <a:pt x="326" y="77"/>
                </a:cubicBezTo>
                <a:cubicBezTo>
                  <a:pt x="326" y="77"/>
                  <a:pt x="327" y="78"/>
                  <a:pt x="328" y="78"/>
                </a:cubicBezTo>
                <a:cubicBezTo>
                  <a:pt x="327" y="78"/>
                  <a:pt x="327" y="77"/>
                  <a:pt x="326" y="77"/>
                </a:cubicBezTo>
                <a:close/>
                <a:moveTo>
                  <a:pt x="328" y="85"/>
                </a:moveTo>
                <a:cubicBezTo>
                  <a:pt x="322" y="78"/>
                  <a:pt x="322" y="78"/>
                  <a:pt x="322" y="78"/>
                </a:cubicBezTo>
                <a:cubicBezTo>
                  <a:pt x="324" y="82"/>
                  <a:pt x="324" y="82"/>
                  <a:pt x="324" y="82"/>
                </a:cubicBezTo>
                <a:cubicBezTo>
                  <a:pt x="321" y="78"/>
                  <a:pt x="321" y="78"/>
                  <a:pt x="321" y="78"/>
                </a:cubicBezTo>
                <a:cubicBezTo>
                  <a:pt x="321" y="82"/>
                  <a:pt x="324" y="88"/>
                  <a:pt x="328" y="85"/>
                </a:cubicBezTo>
                <a:close/>
                <a:moveTo>
                  <a:pt x="313" y="79"/>
                </a:moveTo>
                <a:cubicBezTo>
                  <a:pt x="319" y="82"/>
                  <a:pt x="319" y="82"/>
                  <a:pt x="319" y="82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8" y="78"/>
                  <a:pt x="318" y="78"/>
                  <a:pt x="318" y="78"/>
                </a:cubicBezTo>
                <a:cubicBezTo>
                  <a:pt x="319" y="81"/>
                  <a:pt x="319" y="81"/>
                  <a:pt x="319" y="81"/>
                </a:cubicBezTo>
                <a:lnTo>
                  <a:pt x="313" y="79"/>
                </a:lnTo>
                <a:close/>
                <a:moveTo>
                  <a:pt x="260" y="69"/>
                </a:moveTo>
                <a:cubicBezTo>
                  <a:pt x="257" y="69"/>
                  <a:pt x="257" y="69"/>
                  <a:pt x="257" y="69"/>
                </a:cubicBezTo>
                <a:cubicBezTo>
                  <a:pt x="257" y="69"/>
                  <a:pt x="260" y="73"/>
                  <a:pt x="263" y="72"/>
                </a:cubicBezTo>
                <a:cubicBezTo>
                  <a:pt x="259" y="82"/>
                  <a:pt x="262" y="70"/>
                  <a:pt x="256" y="74"/>
                </a:cubicBezTo>
                <a:cubicBezTo>
                  <a:pt x="263" y="74"/>
                  <a:pt x="260" y="81"/>
                  <a:pt x="259" y="85"/>
                </a:cubicBezTo>
                <a:cubicBezTo>
                  <a:pt x="258" y="79"/>
                  <a:pt x="250" y="82"/>
                  <a:pt x="253" y="70"/>
                </a:cubicBezTo>
                <a:cubicBezTo>
                  <a:pt x="255" y="72"/>
                  <a:pt x="258" y="61"/>
                  <a:pt x="260" y="69"/>
                </a:cubicBezTo>
                <a:close/>
                <a:moveTo>
                  <a:pt x="219" y="71"/>
                </a:moveTo>
                <a:cubicBezTo>
                  <a:pt x="215" y="70"/>
                  <a:pt x="215" y="70"/>
                  <a:pt x="215" y="70"/>
                </a:cubicBezTo>
                <a:cubicBezTo>
                  <a:pt x="219" y="71"/>
                  <a:pt x="219" y="71"/>
                  <a:pt x="219" y="71"/>
                </a:cubicBezTo>
                <a:close/>
                <a:moveTo>
                  <a:pt x="113" y="80"/>
                </a:moveTo>
                <a:cubicBezTo>
                  <a:pt x="114" y="86"/>
                  <a:pt x="119" y="80"/>
                  <a:pt x="119" y="77"/>
                </a:cubicBezTo>
                <a:cubicBezTo>
                  <a:pt x="118" y="79"/>
                  <a:pt x="115" y="79"/>
                  <a:pt x="113" y="80"/>
                </a:cubicBezTo>
                <a:close/>
                <a:moveTo>
                  <a:pt x="74" y="84"/>
                </a:moveTo>
                <a:cubicBezTo>
                  <a:pt x="76" y="83"/>
                  <a:pt x="80" y="89"/>
                  <a:pt x="80" y="83"/>
                </a:cubicBezTo>
                <a:cubicBezTo>
                  <a:pt x="75" y="81"/>
                  <a:pt x="75" y="81"/>
                  <a:pt x="75" y="81"/>
                </a:cubicBezTo>
                <a:cubicBezTo>
                  <a:pt x="75" y="83"/>
                  <a:pt x="73" y="81"/>
                  <a:pt x="74" y="84"/>
                </a:cubicBezTo>
                <a:close/>
                <a:moveTo>
                  <a:pt x="47" y="91"/>
                </a:moveTo>
                <a:cubicBezTo>
                  <a:pt x="44" y="85"/>
                  <a:pt x="44" y="85"/>
                  <a:pt x="44" y="85"/>
                </a:cubicBezTo>
                <a:cubicBezTo>
                  <a:pt x="46" y="86"/>
                  <a:pt x="46" y="86"/>
                  <a:pt x="46" y="86"/>
                </a:cubicBezTo>
                <a:lnTo>
                  <a:pt x="47" y="91"/>
                </a:lnTo>
                <a:close/>
                <a:moveTo>
                  <a:pt x="53" y="97"/>
                </a:moveTo>
                <a:cubicBezTo>
                  <a:pt x="53" y="98"/>
                  <a:pt x="49" y="97"/>
                  <a:pt x="50" y="94"/>
                </a:cubicBezTo>
                <a:lnTo>
                  <a:pt x="53" y="97"/>
                </a:lnTo>
                <a:close/>
                <a:moveTo>
                  <a:pt x="25" y="100"/>
                </a:moveTo>
                <a:cubicBezTo>
                  <a:pt x="28" y="105"/>
                  <a:pt x="28" y="105"/>
                  <a:pt x="28" y="105"/>
                </a:cubicBezTo>
                <a:cubicBezTo>
                  <a:pt x="26" y="106"/>
                  <a:pt x="26" y="106"/>
                  <a:pt x="26" y="106"/>
                </a:cubicBezTo>
                <a:lnTo>
                  <a:pt x="25" y="100"/>
                </a:lnTo>
                <a:close/>
                <a:moveTo>
                  <a:pt x="25" y="95"/>
                </a:moveTo>
                <a:cubicBezTo>
                  <a:pt x="26" y="96"/>
                  <a:pt x="27" y="97"/>
                  <a:pt x="27" y="98"/>
                </a:cubicBezTo>
                <a:cubicBezTo>
                  <a:pt x="28" y="99"/>
                  <a:pt x="30" y="99"/>
                  <a:pt x="31" y="97"/>
                </a:cubicBezTo>
                <a:cubicBezTo>
                  <a:pt x="30" y="95"/>
                  <a:pt x="30" y="97"/>
                  <a:pt x="29" y="96"/>
                </a:cubicBezTo>
                <a:cubicBezTo>
                  <a:pt x="29" y="96"/>
                  <a:pt x="30" y="94"/>
                  <a:pt x="31" y="94"/>
                </a:cubicBezTo>
                <a:cubicBezTo>
                  <a:pt x="31" y="100"/>
                  <a:pt x="32" y="99"/>
                  <a:pt x="33" y="104"/>
                </a:cubicBezTo>
                <a:cubicBezTo>
                  <a:pt x="30" y="108"/>
                  <a:pt x="29" y="102"/>
                  <a:pt x="27" y="98"/>
                </a:cubicBezTo>
                <a:cubicBezTo>
                  <a:pt x="26" y="97"/>
                  <a:pt x="26" y="96"/>
                  <a:pt x="25" y="95"/>
                </a:cubicBezTo>
                <a:close/>
                <a:moveTo>
                  <a:pt x="39" y="89"/>
                </a:moveTo>
                <a:cubicBezTo>
                  <a:pt x="39" y="90"/>
                  <a:pt x="39" y="91"/>
                  <a:pt x="39" y="92"/>
                </a:cubicBezTo>
                <a:cubicBezTo>
                  <a:pt x="37" y="94"/>
                  <a:pt x="35" y="96"/>
                  <a:pt x="39" y="101"/>
                </a:cubicBezTo>
                <a:cubicBezTo>
                  <a:pt x="41" y="99"/>
                  <a:pt x="41" y="99"/>
                  <a:pt x="41" y="99"/>
                </a:cubicBezTo>
                <a:cubicBezTo>
                  <a:pt x="40" y="100"/>
                  <a:pt x="40" y="99"/>
                  <a:pt x="39" y="98"/>
                </a:cubicBezTo>
                <a:cubicBezTo>
                  <a:pt x="41" y="95"/>
                  <a:pt x="43" y="99"/>
                  <a:pt x="44" y="99"/>
                </a:cubicBezTo>
                <a:cubicBezTo>
                  <a:pt x="43" y="97"/>
                  <a:pt x="40" y="96"/>
                  <a:pt x="39" y="92"/>
                </a:cubicBezTo>
                <a:cubicBezTo>
                  <a:pt x="40" y="91"/>
                  <a:pt x="40" y="91"/>
                  <a:pt x="41" y="90"/>
                </a:cubicBezTo>
                <a:cubicBezTo>
                  <a:pt x="42" y="90"/>
                  <a:pt x="42" y="91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2" y="89"/>
                  <a:pt x="41" y="89"/>
                  <a:pt x="41" y="90"/>
                </a:cubicBezTo>
                <a:cubicBezTo>
                  <a:pt x="40" y="89"/>
                  <a:pt x="40" y="88"/>
                  <a:pt x="39" y="89"/>
                </a:cubicBezTo>
                <a:close/>
                <a:moveTo>
                  <a:pt x="22" y="92"/>
                </a:moveTo>
                <a:cubicBezTo>
                  <a:pt x="21" y="91"/>
                  <a:pt x="21" y="89"/>
                  <a:pt x="20" y="88"/>
                </a:cubicBezTo>
                <a:cubicBezTo>
                  <a:pt x="18" y="87"/>
                  <a:pt x="18" y="87"/>
                  <a:pt x="18" y="87"/>
                </a:cubicBezTo>
                <a:cubicBezTo>
                  <a:pt x="17" y="90"/>
                  <a:pt x="20" y="92"/>
                  <a:pt x="22" y="92"/>
                </a:cubicBezTo>
                <a:close/>
                <a:moveTo>
                  <a:pt x="102" y="77"/>
                </a:moveTo>
                <a:cubicBezTo>
                  <a:pt x="103" y="78"/>
                  <a:pt x="107" y="77"/>
                  <a:pt x="107" y="81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6" y="76"/>
                  <a:pt x="103" y="72"/>
                  <a:pt x="104" y="71"/>
                </a:cubicBezTo>
                <a:cubicBezTo>
                  <a:pt x="103" y="74"/>
                  <a:pt x="101" y="72"/>
                  <a:pt x="102" y="77"/>
                </a:cubicBezTo>
                <a:close/>
                <a:moveTo>
                  <a:pt x="213" y="71"/>
                </a:moveTo>
                <a:cubicBezTo>
                  <a:pt x="211" y="69"/>
                  <a:pt x="206" y="74"/>
                  <a:pt x="205" y="67"/>
                </a:cubicBezTo>
                <a:cubicBezTo>
                  <a:pt x="203" y="74"/>
                  <a:pt x="210" y="73"/>
                  <a:pt x="213" y="71"/>
                </a:cubicBezTo>
                <a:close/>
                <a:moveTo>
                  <a:pt x="213" y="63"/>
                </a:moveTo>
                <a:cubicBezTo>
                  <a:pt x="214" y="64"/>
                  <a:pt x="214" y="64"/>
                  <a:pt x="215" y="64"/>
                </a:cubicBezTo>
                <a:cubicBezTo>
                  <a:pt x="216" y="65"/>
                  <a:pt x="216" y="71"/>
                  <a:pt x="219" y="68"/>
                </a:cubicBezTo>
                <a:cubicBezTo>
                  <a:pt x="218" y="66"/>
                  <a:pt x="217" y="68"/>
                  <a:pt x="216" y="67"/>
                </a:cubicBezTo>
                <a:cubicBezTo>
                  <a:pt x="217" y="63"/>
                  <a:pt x="216" y="64"/>
                  <a:pt x="215" y="64"/>
                </a:cubicBezTo>
                <a:cubicBezTo>
                  <a:pt x="214" y="63"/>
                  <a:pt x="214" y="63"/>
                  <a:pt x="213" y="63"/>
                </a:cubicBezTo>
                <a:close/>
                <a:moveTo>
                  <a:pt x="150" y="60"/>
                </a:moveTo>
                <a:cubicBezTo>
                  <a:pt x="153" y="59"/>
                  <a:pt x="153" y="59"/>
                  <a:pt x="153" y="59"/>
                </a:cubicBezTo>
                <a:cubicBezTo>
                  <a:pt x="155" y="64"/>
                  <a:pt x="155" y="64"/>
                  <a:pt x="155" y="64"/>
                </a:cubicBezTo>
                <a:lnTo>
                  <a:pt x="150" y="60"/>
                </a:lnTo>
                <a:close/>
                <a:moveTo>
                  <a:pt x="119" y="56"/>
                </a:moveTo>
                <a:cubicBezTo>
                  <a:pt x="122" y="57"/>
                  <a:pt x="122" y="57"/>
                  <a:pt x="122" y="57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1" y="59"/>
                  <a:pt x="121" y="61"/>
                  <a:pt x="122" y="62"/>
                </a:cubicBezTo>
                <a:cubicBezTo>
                  <a:pt x="122" y="62"/>
                  <a:pt x="123" y="62"/>
                  <a:pt x="123" y="63"/>
                </a:cubicBezTo>
                <a:cubicBezTo>
                  <a:pt x="123" y="63"/>
                  <a:pt x="122" y="62"/>
                  <a:pt x="122" y="62"/>
                </a:cubicBezTo>
                <a:cubicBezTo>
                  <a:pt x="120" y="62"/>
                  <a:pt x="117" y="63"/>
                  <a:pt x="117" y="59"/>
                </a:cubicBezTo>
                <a:cubicBezTo>
                  <a:pt x="118" y="60"/>
                  <a:pt x="121" y="60"/>
                  <a:pt x="121" y="57"/>
                </a:cubicBezTo>
                <a:lnTo>
                  <a:pt x="119" y="56"/>
                </a:lnTo>
                <a:close/>
                <a:moveTo>
                  <a:pt x="56" y="61"/>
                </a:moveTo>
                <a:cubicBezTo>
                  <a:pt x="58" y="62"/>
                  <a:pt x="58" y="63"/>
                  <a:pt x="60" y="59"/>
                </a:cubicBezTo>
                <a:cubicBezTo>
                  <a:pt x="58" y="59"/>
                  <a:pt x="56" y="59"/>
                  <a:pt x="56" y="61"/>
                </a:cubicBezTo>
                <a:close/>
                <a:moveTo>
                  <a:pt x="135" y="50"/>
                </a:moveTo>
                <a:cubicBezTo>
                  <a:pt x="135" y="53"/>
                  <a:pt x="138" y="52"/>
                  <a:pt x="137" y="56"/>
                </a:cubicBezTo>
                <a:cubicBezTo>
                  <a:pt x="136" y="57"/>
                  <a:pt x="136" y="57"/>
                  <a:pt x="136" y="57"/>
                </a:cubicBezTo>
                <a:cubicBezTo>
                  <a:pt x="138" y="55"/>
                  <a:pt x="138" y="64"/>
                  <a:pt x="141" y="60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41" y="58"/>
                  <a:pt x="135" y="54"/>
                  <a:pt x="139" y="52"/>
                </a:cubicBezTo>
                <a:cubicBezTo>
                  <a:pt x="140" y="51"/>
                  <a:pt x="136" y="49"/>
                  <a:pt x="135" y="50"/>
                </a:cubicBezTo>
                <a:close/>
                <a:moveTo>
                  <a:pt x="50" y="54"/>
                </a:moveTo>
                <a:cubicBezTo>
                  <a:pt x="52" y="54"/>
                  <a:pt x="53" y="62"/>
                  <a:pt x="56" y="58"/>
                </a:cubicBezTo>
                <a:cubicBezTo>
                  <a:pt x="53" y="57"/>
                  <a:pt x="52" y="50"/>
                  <a:pt x="50" y="54"/>
                </a:cubicBezTo>
                <a:close/>
                <a:moveTo>
                  <a:pt x="112" y="41"/>
                </a:moveTo>
                <a:cubicBezTo>
                  <a:pt x="112" y="40"/>
                  <a:pt x="112" y="40"/>
                  <a:pt x="112" y="40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5" y="43"/>
                  <a:pt x="115" y="43"/>
                  <a:pt x="115" y="43"/>
                </a:cubicBezTo>
                <a:lnTo>
                  <a:pt x="112" y="41"/>
                </a:lnTo>
                <a:close/>
                <a:moveTo>
                  <a:pt x="57" y="97"/>
                </a:moveTo>
                <a:cubicBezTo>
                  <a:pt x="57" y="97"/>
                  <a:pt x="58" y="97"/>
                  <a:pt x="58" y="97"/>
                </a:cubicBezTo>
                <a:cubicBezTo>
                  <a:pt x="58" y="97"/>
                  <a:pt x="57" y="97"/>
                  <a:pt x="57" y="97"/>
                </a:cubicBezTo>
                <a:close/>
                <a:moveTo>
                  <a:pt x="224" y="88"/>
                </a:moveTo>
                <a:cubicBezTo>
                  <a:pt x="223" y="89"/>
                  <a:pt x="223" y="89"/>
                  <a:pt x="223" y="90"/>
                </a:cubicBezTo>
                <a:cubicBezTo>
                  <a:pt x="224" y="90"/>
                  <a:pt x="224" y="89"/>
                  <a:pt x="224" y="88"/>
                </a:cubicBezTo>
                <a:close/>
                <a:moveTo>
                  <a:pt x="230" y="93"/>
                </a:moveTo>
                <a:cubicBezTo>
                  <a:pt x="230" y="93"/>
                  <a:pt x="230" y="93"/>
                  <a:pt x="230" y="93"/>
                </a:cubicBezTo>
                <a:cubicBezTo>
                  <a:pt x="230" y="93"/>
                  <a:pt x="230" y="93"/>
                  <a:pt x="230" y="93"/>
                </a:cubicBezTo>
                <a:close/>
                <a:moveTo>
                  <a:pt x="465" y="113"/>
                </a:moveTo>
                <a:cubicBezTo>
                  <a:pt x="467" y="114"/>
                  <a:pt x="468" y="119"/>
                  <a:pt x="468" y="114"/>
                </a:cubicBezTo>
                <a:cubicBezTo>
                  <a:pt x="468" y="111"/>
                  <a:pt x="467" y="114"/>
                  <a:pt x="465" y="113"/>
                </a:cubicBezTo>
                <a:close/>
                <a:moveTo>
                  <a:pt x="464" y="107"/>
                </a:moveTo>
                <a:cubicBezTo>
                  <a:pt x="463" y="106"/>
                  <a:pt x="462" y="105"/>
                  <a:pt x="462" y="103"/>
                </a:cubicBezTo>
                <a:cubicBezTo>
                  <a:pt x="462" y="106"/>
                  <a:pt x="463" y="106"/>
                  <a:pt x="464" y="107"/>
                </a:cubicBezTo>
                <a:close/>
                <a:moveTo>
                  <a:pt x="464" y="107"/>
                </a:moveTo>
                <a:cubicBezTo>
                  <a:pt x="465" y="107"/>
                  <a:pt x="466" y="108"/>
                  <a:pt x="468" y="107"/>
                </a:cubicBezTo>
                <a:cubicBezTo>
                  <a:pt x="467" y="105"/>
                  <a:pt x="465" y="107"/>
                  <a:pt x="464" y="107"/>
                </a:cubicBezTo>
                <a:close/>
                <a:moveTo>
                  <a:pt x="441" y="108"/>
                </a:moveTo>
                <a:cubicBezTo>
                  <a:pt x="441" y="105"/>
                  <a:pt x="434" y="101"/>
                  <a:pt x="441" y="100"/>
                </a:cubicBezTo>
                <a:cubicBezTo>
                  <a:pt x="441" y="100"/>
                  <a:pt x="438" y="100"/>
                  <a:pt x="437" y="97"/>
                </a:cubicBezTo>
                <a:cubicBezTo>
                  <a:pt x="438" y="102"/>
                  <a:pt x="437" y="106"/>
                  <a:pt x="441" y="108"/>
                </a:cubicBezTo>
                <a:close/>
                <a:moveTo>
                  <a:pt x="431" y="94"/>
                </a:moveTo>
                <a:cubicBezTo>
                  <a:pt x="431" y="94"/>
                  <a:pt x="430" y="94"/>
                  <a:pt x="429" y="94"/>
                </a:cubicBezTo>
                <a:cubicBezTo>
                  <a:pt x="430" y="94"/>
                  <a:pt x="430" y="94"/>
                  <a:pt x="431" y="94"/>
                </a:cubicBezTo>
                <a:close/>
                <a:moveTo>
                  <a:pt x="429" y="94"/>
                </a:moveTo>
                <a:cubicBezTo>
                  <a:pt x="428" y="93"/>
                  <a:pt x="427" y="87"/>
                  <a:pt x="424" y="89"/>
                </a:cubicBezTo>
                <a:cubicBezTo>
                  <a:pt x="425" y="92"/>
                  <a:pt x="425" y="95"/>
                  <a:pt x="426" y="96"/>
                </a:cubicBezTo>
                <a:cubicBezTo>
                  <a:pt x="426" y="93"/>
                  <a:pt x="428" y="94"/>
                  <a:pt x="429" y="94"/>
                </a:cubicBezTo>
                <a:close/>
                <a:moveTo>
                  <a:pt x="357" y="102"/>
                </a:moveTo>
                <a:cubicBezTo>
                  <a:pt x="360" y="103"/>
                  <a:pt x="360" y="103"/>
                  <a:pt x="360" y="103"/>
                </a:cubicBezTo>
                <a:cubicBezTo>
                  <a:pt x="361" y="101"/>
                  <a:pt x="359" y="101"/>
                  <a:pt x="359" y="100"/>
                </a:cubicBezTo>
                <a:cubicBezTo>
                  <a:pt x="358" y="101"/>
                  <a:pt x="356" y="101"/>
                  <a:pt x="357" y="102"/>
                </a:cubicBezTo>
                <a:close/>
                <a:moveTo>
                  <a:pt x="345" y="87"/>
                </a:moveTo>
                <a:cubicBezTo>
                  <a:pt x="344" y="93"/>
                  <a:pt x="344" y="93"/>
                  <a:pt x="344" y="93"/>
                </a:cubicBezTo>
                <a:cubicBezTo>
                  <a:pt x="345" y="94"/>
                  <a:pt x="344" y="89"/>
                  <a:pt x="347" y="90"/>
                </a:cubicBezTo>
                <a:lnTo>
                  <a:pt x="345" y="87"/>
                </a:lnTo>
                <a:close/>
                <a:moveTo>
                  <a:pt x="352" y="59"/>
                </a:moveTo>
                <a:cubicBezTo>
                  <a:pt x="353" y="59"/>
                  <a:pt x="353" y="59"/>
                  <a:pt x="353" y="59"/>
                </a:cubicBezTo>
                <a:cubicBezTo>
                  <a:pt x="353" y="59"/>
                  <a:pt x="353" y="59"/>
                  <a:pt x="353" y="59"/>
                </a:cubicBezTo>
                <a:lnTo>
                  <a:pt x="352" y="59"/>
                </a:lnTo>
                <a:close/>
                <a:moveTo>
                  <a:pt x="334" y="102"/>
                </a:moveTo>
                <a:cubicBezTo>
                  <a:pt x="333" y="94"/>
                  <a:pt x="333" y="94"/>
                  <a:pt x="333" y="94"/>
                </a:cubicBezTo>
                <a:cubicBezTo>
                  <a:pt x="332" y="94"/>
                  <a:pt x="332" y="100"/>
                  <a:pt x="334" y="102"/>
                </a:cubicBezTo>
                <a:close/>
                <a:moveTo>
                  <a:pt x="318" y="98"/>
                </a:moveTo>
                <a:cubicBezTo>
                  <a:pt x="323" y="100"/>
                  <a:pt x="323" y="100"/>
                  <a:pt x="323" y="100"/>
                </a:cubicBezTo>
                <a:cubicBezTo>
                  <a:pt x="322" y="98"/>
                  <a:pt x="322" y="98"/>
                  <a:pt x="322" y="98"/>
                </a:cubicBezTo>
                <a:lnTo>
                  <a:pt x="318" y="98"/>
                </a:lnTo>
                <a:close/>
                <a:moveTo>
                  <a:pt x="305" y="93"/>
                </a:moveTo>
                <a:cubicBezTo>
                  <a:pt x="308" y="95"/>
                  <a:pt x="308" y="95"/>
                  <a:pt x="308" y="95"/>
                </a:cubicBezTo>
                <a:cubicBezTo>
                  <a:pt x="309" y="94"/>
                  <a:pt x="309" y="94"/>
                  <a:pt x="309" y="94"/>
                </a:cubicBezTo>
                <a:lnTo>
                  <a:pt x="305" y="93"/>
                </a:lnTo>
                <a:close/>
                <a:moveTo>
                  <a:pt x="173" y="79"/>
                </a:moveTo>
                <a:cubicBezTo>
                  <a:pt x="171" y="80"/>
                  <a:pt x="165" y="78"/>
                  <a:pt x="166" y="84"/>
                </a:cubicBezTo>
                <a:cubicBezTo>
                  <a:pt x="168" y="76"/>
                  <a:pt x="172" y="86"/>
                  <a:pt x="173" y="79"/>
                </a:cubicBezTo>
                <a:close/>
                <a:moveTo>
                  <a:pt x="68" y="94"/>
                </a:moveTo>
                <a:cubicBezTo>
                  <a:pt x="63" y="93"/>
                  <a:pt x="63" y="93"/>
                  <a:pt x="63" y="93"/>
                </a:cubicBezTo>
                <a:cubicBezTo>
                  <a:pt x="67" y="94"/>
                  <a:pt x="64" y="97"/>
                  <a:pt x="68" y="94"/>
                </a:cubicBezTo>
                <a:close/>
                <a:moveTo>
                  <a:pt x="424" y="167"/>
                </a:moveTo>
                <a:cubicBezTo>
                  <a:pt x="425" y="167"/>
                  <a:pt x="425" y="167"/>
                  <a:pt x="425" y="167"/>
                </a:cubicBezTo>
                <a:cubicBezTo>
                  <a:pt x="425" y="167"/>
                  <a:pt x="425" y="167"/>
                  <a:pt x="424" y="167"/>
                </a:cubicBezTo>
                <a:close/>
                <a:moveTo>
                  <a:pt x="424" y="167"/>
                </a:moveTo>
                <a:cubicBezTo>
                  <a:pt x="422" y="165"/>
                  <a:pt x="419" y="166"/>
                  <a:pt x="418" y="167"/>
                </a:cubicBezTo>
                <a:cubicBezTo>
                  <a:pt x="421" y="173"/>
                  <a:pt x="423" y="168"/>
                  <a:pt x="424" y="167"/>
                </a:cubicBezTo>
                <a:close/>
                <a:moveTo>
                  <a:pt x="427" y="177"/>
                </a:moveTo>
                <a:cubicBezTo>
                  <a:pt x="430" y="178"/>
                  <a:pt x="430" y="178"/>
                  <a:pt x="430" y="178"/>
                </a:cubicBezTo>
                <a:cubicBezTo>
                  <a:pt x="429" y="178"/>
                  <a:pt x="427" y="174"/>
                  <a:pt x="427" y="177"/>
                </a:cubicBezTo>
                <a:close/>
                <a:moveTo>
                  <a:pt x="428" y="171"/>
                </a:moveTo>
                <a:cubicBezTo>
                  <a:pt x="426" y="170"/>
                  <a:pt x="426" y="170"/>
                  <a:pt x="426" y="170"/>
                </a:cubicBezTo>
                <a:cubicBezTo>
                  <a:pt x="427" y="172"/>
                  <a:pt x="427" y="172"/>
                  <a:pt x="427" y="172"/>
                </a:cubicBezTo>
                <a:lnTo>
                  <a:pt x="428" y="171"/>
                </a:lnTo>
                <a:close/>
                <a:moveTo>
                  <a:pt x="495" y="116"/>
                </a:moveTo>
                <a:cubicBezTo>
                  <a:pt x="498" y="117"/>
                  <a:pt x="499" y="118"/>
                  <a:pt x="501" y="118"/>
                </a:cubicBezTo>
                <a:lnTo>
                  <a:pt x="495" y="116"/>
                </a:lnTo>
                <a:close/>
                <a:moveTo>
                  <a:pt x="523" y="125"/>
                </a:moveTo>
                <a:cubicBezTo>
                  <a:pt x="523" y="125"/>
                  <a:pt x="523" y="125"/>
                  <a:pt x="523" y="125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lnTo>
                  <a:pt x="523" y="125"/>
                </a:lnTo>
                <a:close/>
                <a:moveTo>
                  <a:pt x="500" y="119"/>
                </a:moveTo>
                <a:cubicBezTo>
                  <a:pt x="500" y="120"/>
                  <a:pt x="500" y="120"/>
                  <a:pt x="500" y="120"/>
                </a:cubicBezTo>
                <a:cubicBezTo>
                  <a:pt x="501" y="120"/>
                  <a:pt x="501" y="120"/>
                  <a:pt x="500" y="119"/>
                </a:cubicBezTo>
                <a:close/>
                <a:moveTo>
                  <a:pt x="466" y="136"/>
                </a:moveTo>
                <a:cubicBezTo>
                  <a:pt x="466" y="137"/>
                  <a:pt x="468" y="139"/>
                  <a:pt x="469" y="140"/>
                </a:cubicBezTo>
                <a:cubicBezTo>
                  <a:pt x="468" y="138"/>
                  <a:pt x="466" y="134"/>
                  <a:pt x="466" y="136"/>
                </a:cubicBezTo>
                <a:close/>
                <a:moveTo>
                  <a:pt x="557" y="113"/>
                </a:moveTo>
                <a:cubicBezTo>
                  <a:pt x="560" y="114"/>
                  <a:pt x="560" y="114"/>
                  <a:pt x="560" y="114"/>
                </a:cubicBezTo>
                <a:cubicBezTo>
                  <a:pt x="560" y="113"/>
                  <a:pt x="558" y="113"/>
                  <a:pt x="557" y="113"/>
                </a:cubicBezTo>
                <a:close/>
                <a:moveTo>
                  <a:pt x="575" y="142"/>
                </a:moveTo>
                <a:cubicBezTo>
                  <a:pt x="574" y="142"/>
                  <a:pt x="574" y="142"/>
                  <a:pt x="574" y="142"/>
                </a:cubicBezTo>
                <a:cubicBezTo>
                  <a:pt x="575" y="143"/>
                  <a:pt x="576" y="143"/>
                  <a:pt x="578" y="144"/>
                </a:cubicBezTo>
                <a:lnTo>
                  <a:pt x="575" y="142"/>
                </a:lnTo>
                <a:close/>
                <a:moveTo>
                  <a:pt x="502" y="122"/>
                </a:moveTo>
                <a:cubicBezTo>
                  <a:pt x="504" y="123"/>
                  <a:pt x="504" y="123"/>
                  <a:pt x="504" y="123"/>
                </a:cubicBezTo>
                <a:cubicBezTo>
                  <a:pt x="504" y="123"/>
                  <a:pt x="504" y="123"/>
                  <a:pt x="504" y="123"/>
                </a:cubicBezTo>
                <a:cubicBezTo>
                  <a:pt x="502" y="122"/>
                  <a:pt x="502" y="122"/>
                  <a:pt x="502" y="122"/>
                </a:cubicBezTo>
                <a:close/>
                <a:moveTo>
                  <a:pt x="560" y="102"/>
                </a:moveTo>
                <a:cubicBezTo>
                  <a:pt x="558" y="102"/>
                  <a:pt x="557" y="103"/>
                  <a:pt x="556" y="103"/>
                </a:cubicBezTo>
                <a:cubicBezTo>
                  <a:pt x="558" y="103"/>
                  <a:pt x="560" y="103"/>
                  <a:pt x="560" y="102"/>
                </a:cubicBezTo>
                <a:close/>
                <a:moveTo>
                  <a:pt x="523" y="124"/>
                </a:move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lose/>
                <a:moveTo>
                  <a:pt x="567" y="146"/>
                </a:moveTo>
                <a:cubicBezTo>
                  <a:pt x="566" y="146"/>
                  <a:pt x="565" y="146"/>
                  <a:pt x="564" y="146"/>
                </a:cubicBezTo>
                <a:cubicBezTo>
                  <a:pt x="565" y="147"/>
                  <a:pt x="567" y="147"/>
                  <a:pt x="567" y="146"/>
                </a:cubicBezTo>
                <a:close/>
                <a:moveTo>
                  <a:pt x="470" y="141"/>
                </a:moveTo>
                <a:cubicBezTo>
                  <a:pt x="469" y="140"/>
                  <a:pt x="469" y="140"/>
                  <a:pt x="469" y="140"/>
                </a:cubicBezTo>
                <a:cubicBezTo>
                  <a:pt x="470" y="141"/>
                  <a:pt x="470" y="141"/>
                  <a:pt x="470" y="141"/>
                </a:cubicBezTo>
                <a:close/>
                <a:moveTo>
                  <a:pt x="431" y="163"/>
                </a:moveTo>
                <a:cubicBezTo>
                  <a:pt x="430" y="162"/>
                  <a:pt x="429" y="160"/>
                  <a:pt x="429" y="161"/>
                </a:cubicBezTo>
                <a:cubicBezTo>
                  <a:pt x="430" y="162"/>
                  <a:pt x="430" y="163"/>
                  <a:pt x="431" y="163"/>
                </a:cubicBezTo>
                <a:close/>
                <a:moveTo>
                  <a:pt x="458" y="4"/>
                </a:moveTo>
                <a:cubicBezTo>
                  <a:pt x="458" y="5"/>
                  <a:pt x="458" y="5"/>
                  <a:pt x="458" y="5"/>
                </a:cubicBezTo>
                <a:cubicBezTo>
                  <a:pt x="458" y="4"/>
                  <a:pt x="458" y="4"/>
                  <a:pt x="458" y="4"/>
                </a:cubicBezTo>
                <a:close/>
                <a:moveTo>
                  <a:pt x="461" y="34"/>
                </a:moveTo>
                <a:cubicBezTo>
                  <a:pt x="461" y="33"/>
                  <a:pt x="462" y="33"/>
                  <a:pt x="462" y="33"/>
                </a:cubicBezTo>
                <a:cubicBezTo>
                  <a:pt x="461" y="33"/>
                  <a:pt x="460" y="34"/>
                  <a:pt x="461" y="34"/>
                </a:cubicBezTo>
                <a:close/>
                <a:moveTo>
                  <a:pt x="524" y="32"/>
                </a:moveTo>
                <a:cubicBezTo>
                  <a:pt x="520" y="39"/>
                  <a:pt x="520" y="39"/>
                  <a:pt x="520" y="39"/>
                </a:cubicBezTo>
                <a:cubicBezTo>
                  <a:pt x="523" y="38"/>
                  <a:pt x="524" y="39"/>
                  <a:pt x="526" y="37"/>
                </a:cubicBezTo>
                <a:cubicBezTo>
                  <a:pt x="523" y="40"/>
                  <a:pt x="523" y="40"/>
                  <a:pt x="523" y="40"/>
                </a:cubicBezTo>
                <a:cubicBezTo>
                  <a:pt x="526" y="39"/>
                  <a:pt x="526" y="39"/>
                  <a:pt x="526" y="39"/>
                </a:cubicBezTo>
                <a:cubicBezTo>
                  <a:pt x="533" y="42"/>
                  <a:pt x="517" y="57"/>
                  <a:pt x="531" y="58"/>
                </a:cubicBezTo>
                <a:cubicBezTo>
                  <a:pt x="532" y="57"/>
                  <a:pt x="532" y="57"/>
                  <a:pt x="532" y="57"/>
                </a:cubicBezTo>
                <a:cubicBezTo>
                  <a:pt x="528" y="64"/>
                  <a:pt x="528" y="64"/>
                  <a:pt x="528" y="64"/>
                </a:cubicBezTo>
                <a:cubicBezTo>
                  <a:pt x="529" y="64"/>
                  <a:pt x="534" y="62"/>
                  <a:pt x="536" y="62"/>
                </a:cubicBezTo>
                <a:cubicBezTo>
                  <a:pt x="531" y="64"/>
                  <a:pt x="536" y="64"/>
                  <a:pt x="532" y="67"/>
                </a:cubicBezTo>
                <a:cubicBezTo>
                  <a:pt x="535" y="67"/>
                  <a:pt x="536" y="65"/>
                  <a:pt x="537" y="64"/>
                </a:cubicBezTo>
                <a:cubicBezTo>
                  <a:pt x="541" y="64"/>
                  <a:pt x="541" y="66"/>
                  <a:pt x="541" y="68"/>
                </a:cubicBezTo>
                <a:cubicBezTo>
                  <a:pt x="541" y="69"/>
                  <a:pt x="540" y="69"/>
                  <a:pt x="541" y="69"/>
                </a:cubicBezTo>
                <a:cubicBezTo>
                  <a:pt x="541" y="71"/>
                  <a:pt x="541" y="71"/>
                  <a:pt x="541" y="71"/>
                </a:cubicBezTo>
                <a:cubicBezTo>
                  <a:pt x="541" y="72"/>
                  <a:pt x="541" y="72"/>
                  <a:pt x="542" y="73"/>
                </a:cubicBezTo>
                <a:cubicBezTo>
                  <a:pt x="542" y="75"/>
                  <a:pt x="544" y="77"/>
                  <a:pt x="546" y="78"/>
                </a:cubicBezTo>
                <a:cubicBezTo>
                  <a:pt x="540" y="76"/>
                  <a:pt x="538" y="75"/>
                  <a:pt x="536" y="74"/>
                </a:cubicBezTo>
                <a:cubicBezTo>
                  <a:pt x="535" y="73"/>
                  <a:pt x="535" y="73"/>
                  <a:pt x="534" y="72"/>
                </a:cubicBezTo>
                <a:cubicBezTo>
                  <a:pt x="533" y="72"/>
                  <a:pt x="533" y="72"/>
                  <a:pt x="532" y="72"/>
                </a:cubicBezTo>
                <a:cubicBezTo>
                  <a:pt x="531" y="73"/>
                  <a:pt x="531" y="73"/>
                  <a:pt x="532" y="74"/>
                </a:cubicBezTo>
                <a:cubicBezTo>
                  <a:pt x="533" y="75"/>
                  <a:pt x="533" y="76"/>
                  <a:pt x="534" y="76"/>
                </a:cubicBezTo>
                <a:cubicBezTo>
                  <a:pt x="536" y="77"/>
                  <a:pt x="538" y="79"/>
                  <a:pt x="538" y="82"/>
                </a:cubicBezTo>
                <a:cubicBezTo>
                  <a:pt x="539" y="78"/>
                  <a:pt x="539" y="78"/>
                  <a:pt x="539" y="78"/>
                </a:cubicBezTo>
                <a:cubicBezTo>
                  <a:pt x="544" y="78"/>
                  <a:pt x="544" y="81"/>
                  <a:pt x="545" y="83"/>
                </a:cubicBezTo>
                <a:cubicBezTo>
                  <a:pt x="545" y="86"/>
                  <a:pt x="545" y="88"/>
                  <a:pt x="550" y="87"/>
                </a:cubicBezTo>
                <a:cubicBezTo>
                  <a:pt x="550" y="89"/>
                  <a:pt x="549" y="91"/>
                  <a:pt x="548" y="94"/>
                </a:cubicBezTo>
                <a:cubicBezTo>
                  <a:pt x="546" y="96"/>
                  <a:pt x="545" y="98"/>
                  <a:pt x="548" y="99"/>
                </a:cubicBezTo>
                <a:cubicBezTo>
                  <a:pt x="550" y="99"/>
                  <a:pt x="553" y="98"/>
                  <a:pt x="555" y="97"/>
                </a:cubicBezTo>
                <a:cubicBezTo>
                  <a:pt x="558" y="101"/>
                  <a:pt x="558" y="101"/>
                  <a:pt x="558" y="101"/>
                </a:cubicBezTo>
                <a:cubicBezTo>
                  <a:pt x="552" y="101"/>
                  <a:pt x="552" y="101"/>
                  <a:pt x="552" y="101"/>
                </a:cubicBezTo>
                <a:cubicBezTo>
                  <a:pt x="553" y="103"/>
                  <a:pt x="554" y="103"/>
                  <a:pt x="556" y="103"/>
                </a:cubicBezTo>
                <a:cubicBezTo>
                  <a:pt x="553" y="105"/>
                  <a:pt x="554" y="106"/>
                  <a:pt x="554" y="108"/>
                </a:cubicBezTo>
                <a:cubicBezTo>
                  <a:pt x="555" y="109"/>
                  <a:pt x="556" y="111"/>
                  <a:pt x="554" y="113"/>
                </a:cubicBezTo>
                <a:cubicBezTo>
                  <a:pt x="557" y="113"/>
                  <a:pt x="557" y="113"/>
                  <a:pt x="557" y="113"/>
                </a:cubicBezTo>
                <a:cubicBezTo>
                  <a:pt x="557" y="114"/>
                  <a:pt x="556" y="114"/>
                  <a:pt x="555" y="114"/>
                </a:cubicBezTo>
                <a:cubicBezTo>
                  <a:pt x="562" y="115"/>
                  <a:pt x="562" y="118"/>
                  <a:pt x="568" y="119"/>
                </a:cubicBezTo>
                <a:cubicBezTo>
                  <a:pt x="569" y="118"/>
                  <a:pt x="570" y="115"/>
                  <a:pt x="566" y="115"/>
                </a:cubicBezTo>
                <a:cubicBezTo>
                  <a:pt x="571" y="112"/>
                  <a:pt x="573" y="119"/>
                  <a:pt x="575" y="121"/>
                </a:cubicBezTo>
                <a:cubicBezTo>
                  <a:pt x="570" y="119"/>
                  <a:pt x="571" y="121"/>
                  <a:pt x="570" y="122"/>
                </a:cubicBezTo>
                <a:cubicBezTo>
                  <a:pt x="572" y="123"/>
                  <a:pt x="572" y="122"/>
                  <a:pt x="573" y="123"/>
                </a:cubicBezTo>
                <a:cubicBezTo>
                  <a:pt x="577" y="125"/>
                  <a:pt x="574" y="126"/>
                  <a:pt x="572" y="126"/>
                </a:cubicBezTo>
                <a:cubicBezTo>
                  <a:pt x="570" y="127"/>
                  <a:pt x="569" y="127"/>
                  <a:pt x="577" y="130"/>
                </a:cubicBezTo>
                <a:cubicBezTo>
                  <a:pt x="570" y="129"/>
                  <a:pt x="570" y="129"/>
                  <a:pt x="570" y="129"/>
                </a:cubicBezTo>
                <a:cubicBezTo>
                  <a:pt x="578" y="133"/>
                  <a:pt x="578" y="133"/>
                  <a:pt x="578" y="133"/>
                </a:cubicBezTo>
                <a:cubicBezTo>
                  <a:pt x="570" y="131"/>
                  <a:pt x="570" y="132"/>
                  <a:pt x="571" y="133"/>
                </a:cubicBezTo>
                <a:cubicBezTo>
                  <a:pt x="571" y="134"/>
                  <a:pt x="572" y="135"/>
                  <a:pt x="564" y="133"/>
                </a:cubicBezTo>
                <a:cubicBezTo>
                  <a:pt x="566" y="135"/>
                  <a:pt x="574" y="135"/>
                  <a:pt x="573" y="136"/>
                </a:cubicBezTo>
                <a:cubicBezTo>
                  <a:pt x="577" y="139"/>
                  <a:pt x="570" y="139"/>
                  <a:pt x="572" y="141"/>
                </a:cubicBezTo>
                <a:cubicBezTo>
                  <a:pt x="572" y="141"/>
                  <a:pt x="572" y="142"/>
                  <a:pt x="574" y="142"/>
                </a:cubicBezTo>
                <a:cubicBezTo>
                  <a:pt x="573" y="142"/>
                  <a:pt x="572" y="142"/>
                  <a:pt x="571" y="142"/>
                </a:cubicBezTo>
                <a:cubicBezTo>
                  <a:pt x="570" y="142"/>
                  <a:pt x="570" y="142"/>
                  <a:pt x="570" y="142"/>
                </a:cubicBezTo>
                <a:cubicBezTo>
                  <a:pt x="568" y="142"/>
                  <a:pt x="568" y="142"/>
                  <a:pt x="567" y="142"/>
                </a:cubicBezTo>
                <a:cubicBezTo>
                  <a:pt x="565" y="143"/>
                  <a:pt x="564" y="143"/>
                  <a:pt x="561" y="143"/>
                </a:cubicBezTo>
                <a:cubicBezTo>
                  <a:pt x="568" y="146"/>
                  <a:pt x="568" y="146"/>
                  <a:pt x="568" y="146"/>
                </a:cubicBezTo>
                <a:cubicBezTo>
                  <a:pt x="565" y="145"/>
                  <a:pt x="561" y="144"/>
                  <a:pt x="561" y="145"/>
                </a:cubicBezTo>
                <a:cubicBezTo>
                  <a:pt x="561" y="145"/>
                  <a:pt x="563" y="146"/>
                  <a:pt x="564" y="146"/>
                </a:cubicBezTo>
                <a:cubicBezTo>
                  <a:pt x="555" y="146"/>
                  <a:pt x="552" y="146"/>
                  <a:pt x="548" y="147"/>
                </a:cubicBezTo>
                <a:cubicBezTo>
                  <a:pt x="552" y="149"/>
                  <a:pt x="554" y="151"/>
                  <a:pt x="558" y="151"/>
                </a:cubicBezTo>
                <a:cubicBezTo>
                  <a:pt x="558" y="153"/>
                  <a:pt x="554" y="152"/>
                  <a:pt x="549" y="152"/>
                </a:cubicBezTo>
                <a:cubicBezTo>
                  <a:pt x="545" y="151"/>
                  <a:pt x="540" y="151"/>
                  <a:pt x="538" y="152"/>
                </a:cubicBezTo>
                <a:cubicBezTo>
                  <a:pt x="541" y="154"/>
                  <a:pt x="541" y="154"/>
                  <a:pt x="541" y="154"/>
                </a:cubicBezTo>
                <a:cubicBezTo>
                  <a:pt x="534" y="152"/>
                  <a:pt x="534" y="152"/>
                  <a:pt x="534" y="152"/>
                </a:cubicBezTo>
                <a:cubicBezTo>
                  <a:pt x="536" y="153"/>
                  <a:pt x="537" y="154"/>
                  <a:pt x="539" y="155"/>
                </a:cubicBezTo>
                <a:cubicBezTo>
                  <a:pt x="535" y="157"/>
                  <a:pt x="527" y="159"/>
                  <a:pt x="518" y="153"/>
                </a:cubicBezTo>
                <a:cubicBezTo>
                  <a:pt x="521" y="154"/>
                  <a:pt x="520" y="158"/>
                  <a:pt x="526" y="160"/>
                </a:cubicBezTo>
                <a:cubicBezTo>
                  <a:pt x="521" y="158"/>
                  <a:pt x="517" y="158"/>
                  <a:pt x="514" y="159"/>
                </a:cubicBezTo>
                <a:cubicBezTo>
                  <a:pt x="510" y="159"/>
                  <a:pt x="507" y="160"/>
                  <a:pt x="504" y="160"/>
                </a:cubicBezTo>
                <a:cubicBezTo>
                  <a:pt x="504" y="160"/>
                  <a:pt x="504" y="160"/>
                  <a:pt x="504" y="160"/>
                </a:cubicBezTo>
                <a:cubicBezTo>
                  <a:pt x="501" y="158"/>
                  <a:pt x="501" y="158"/>
                  <a:pt x="501" y="158"/>
                </a:cubicBezTo>
                <a:cubicBezTo>
                  <a:pt x="501" y="159"/>
                  <a:pt x="501" y="159"/>
                  <a:pt x="501" y="159"/>
                </a:cubicBezTo>
                <a:cubicBezTo>
                  <a:pt x="503" y="160"/>
                  <a:pt x="503" y="160"/>
                  <a:pt x="503" y="160"/>
                </a:cubicBezTo>
                <a:cubicBezTo>
                  <a:pt x="501" y="160"/>
                  <a:pt x="498" y="159"/>
                  <a:pt x="496" y="158"/>
                </a:cubicBezTo>
                <a:cubicBezTo>
                  <a:pt x="496" y="159"/>
                  <a:pt x="497" y="163"/>
                  <a:pt x="496" y="165"/>
                </a:cubicBezTo>
                <a:cubicBezTo>
                  <a:pt x="495" y="162"/>
                  <a:pt x="494" y="164"/>
                  <a:pt x="493" y="166"/>
                </a:cubicBezTo>
                <a:cubicBezTo>
                  <a:pt x="492" y="167"/>
                  <a:pt x="491" y="169"/>
                  <a:pt x="489" y="166"/>
                </a:cubicBezTo>
                <a:cubicBezTo>
                  <a:pt x="489" y="167"/>
                  <a:pt x="490" y="167"/>
                  <a:pt x="490" y="169"/>
                </a:cubicBezTo>
                <a:cubicBezTo>
                  <a:pt x="485" y="169"/>
                  <a:pt x="477" y="165"/>
                  <a:pt x="473" y="171"/>
                </a:cubicBezTo>
                <a:cubicBezTo>
                  <a:pt x="469" y="161"/>
                  <a:pt x="466" y="165"/>
                  <a:pt x="461" y="162"/>
                </a:cubicBezTo>
                <a:cubicBezTo>
                  <a:pt x="463" y="168"/>
                  <a:pt x="464" y="164"/>
                  <a:pt x="466" y="168"/>
                </a:cubicBezTo>
                <a:cubicBezTo>
                  <a:pt x="464" y="167"/>
                  <a:pt x="469" y="176"/>
                  <a:pt x="464" y="172"/>
                </a:cubicBezTo>
                <a:cubicBezTo>
                  <a:pt x="465" y="173"/>
                  <a:pt x="465" y="174"/>
                  <a:pt x="465" y="173"/>
                </a:cubicBezTo>
                <a:cubicBezTo>
                  <a:pt x="464" y="174"/>
                  <a:pt x="463" y="166"/>
                  <a:pt x="461" y="169"/>
                </a:cubicBezTo>
                <a:cubicBezTo>
                  <a:pt x="463" y="173"/>
                  <a:pt x="463" y="173"/>
                  <a:pt x="463" y="173"/>
                </a:cubicBezTo>
                <a:cubicBezTo>
                  <a:pt x="459" y="168"/>
                  <a:pt x="459" y="168"/>
                  <a:pt x="459" y="168"/>
                </a:cubicBezTo>
                <a:cubicBezTo>
                  <a:pt x="455" y="172"/>
                  <a:pt x="450" y="171"/>
                  <a:pt x="448" y="177"/>
                </a:cubicBezTo>
                <a:cubicBezTo>
                  <a:pt x="447" y="176"/>
                  <a:pt x="446" y="174"/>
                  <a:pt x="446" y="172"/>
                </a:cubicBezTo>
                <a:cubicBezTo>
                  <a:pt x="445" y="173"/>
                  <a:pt x="440" y="167"/>
                  <a:pt x="439" y="172"/>
                </a:cubicBezTo>
                <a:cubicBezTo>
                  <a:pt x="440" y="174"/>
                  <a:pt x="440" y="174"/>
                  <a:pt x="440" y="174"/>
                </a:cubicBezTo>
                <a:cubicBezTo>
                  <a:pt x="438" y="179"/>
                  <a:pt x="435" y="170"/>
                  <a:pt x="430" y="170"/>
                </a:cubicBezTo>
                <a:cubicBezTo>
                  <a:pt x="431" y="170"/>
                  <a:pt x="434" y="172"/>
                  <a:pt x="432" y="167"/>
                </a:cubicBezTo>
                <a:cubicBezTo>
                  <a:pt x="431" y="164"/>
                  <a:pt x="429" y="165"/>
                  <a:pt x="429" y="168"/>
                </a:cubicBezTo>
                <a:cubicBezTo>
                  <a:pt x="427" y="162"/>
                  <a:pt x="427" y="162"/>
                  <a:pt x="427" y="162"/>
                </a:cubicBezTo>
                <a:cubicBezTo>
                  <a:pt x="429" y="165"/>
                  <a:pt x="431" y="164"/>
                  <a:pt x="432" y="166"/>
                </a:cubicBezTo>
                <a:cubicBezTo>
                  <a:pt x="432" y="165"/>
                  <a:pt x="431" y="164"/>
                  <a:pt x="431" y="163"/>
                </a:cubicBezTo>
                <a:cubicBezTo>
                  <a:pt x="433" y="164"/>
                  <a:pt x="434" y="164"/>
                  <a:pt x="436" y="165"/>
                </a:cubicBezTo>
                <a:cubicBezTo>
                  <a:pt x="434" y="166"/>
                  <a:pt x="434" y="166"/>
                  <a:pt x="434" y="166"/>
                </a:cubicBezTo>
                <a:cubicBezTo>
                  <a:pt x="437" y="171"/>
                  <a:pt x="438" y="164"/>
                  <a:pt x="439" y="166"/>
                </a:cubicBezTo>
                <a:cubicBezTo>
                  <a:pt x="437" y="161"/>
                  <a:pt x="436" y="162"/>
                  <a:pt x="436" y="158"/>
                </a:cubicBezTo>
                <a:cubicBezTo>
                  <a:pt x="439" y="154"/>
                  <a:pt x="440" y="162"/>
                  <a:pt x="445" y="166"/>
                </a:cubicBezTo>
                <a:cubicBezTo>
                  <a:pt x="445" y="167"/>
                  <a:pt x="445" y="167"/>
                  <a:pt x="445" y="167"/>
                </a:cubicBezTo>
                <a:cubicBezTo>
                  <a:pt x="447" y="168"/>
                  <a:pt x="450" y="173"/>
                  <a:pt x="450" y="168"/>
                </a:cubicBezTo>
                <a:cubicBezTo>
                  <a:pt x="448" y="165"/>
                  <a:pt x="447" y="165"/>
                  <a:pt x="446" y="164"/>
                </a:cubicBezTo>
                <a:cubicBezTo>
                  <a:pt x="445" y="162"/>
                  <a:pt x="450" y="169"/>
                  <a:pt x="450" y="165"/>
                </a:cubicBezTo>
                <a:cubicBezTo>
                  <a:pt x="447" y="161"/>
                  <a:pt x="444" y="160"/>
                  <a:pt x="442" y="161"/>
                </a:cubicBezTo>
                <a:cubicBezTo>
                  <a:pt x="442" y="159"/>
                  <a:pt x="441" y="158"/>
                  <a:pt x="440" y="156"/>
                </a:cubicBezTo>
                <a:cubicBezTo>
                  <a:pt x="447" y="158"/>
                  <a:pt x="455" y="162"/>
                  <a:pt x="459" y="157"/>
                </a:cubicBezTo>
                <a:cubicBezTo>
                  <a:pt x="454" y="151"/>
                  <a:pt x="460" y="156"/>
                  <a:pt x="457" y="150"/>
                </a:cubicBezTo>
                <a:cubicBezTo>
                  <a:pt x="459" y="154"/>
                  <a:pt x="459" y="149"/>
                  <a:pt x="462" y="151"/>
                </a:cubicBezTo>
                <a:cubicBezTo>
                  <a:pt x="460" y="145"/>
                  <a:pt x="457" y="148"/>
                  <a:pt x="457" y="144"/>
                </a:cubicBezTo>
                <a:cubicBezTo>
                  <a:pt x="460" y="144"/>
                  <a:pt x="468" y="152"/>
                  <a:pt x="471" y="149"/>
                </a:cubicBezTo>
                <a:cubicBezTo>
                  <a:pt x="470" y="147"/>
                  <a:pt x="469" y="147"/>
                  <a:pt x="468" y="146"/>
                </a:cubicBezTo>
                <a:cubicBezTo>
                  <a:pt x="471" y="147"/>
                  <a:pt x="478" y="158"/>
                  <a:pt x="477" y="149"/>
                </a:cubicBezTo>
                <a:cubicBezTo>
                  <a:pt x="475" y="147"/>
                  <a:pt x="473" y="144"/>
                  <a:pt x="470" y="141"/>
                </a:cubicBezTo>
                <a:cubicBezTo>
                  <a:pt x="471" y="141"/>
                  <a:pt x="471" y="141"/>
                  <a:pt x="471" y="139"/>
                </a:cubicBezTo>
                <a:cubicBezTo>
                  <a:pt x="469" y="135"/>
                  <a:pt x="469" y="135"/>
                  <a:pt x="469" y="135"/>
                </a:cubicBezTo>
                <a:cubicBezTo>
                  <a:pt x="471" y="133"/>
                  <a:pt x="474" y="143"/>
                  <a:pt x="477" y="147"/>
                </a:cubicBezTo>
                <a:cubicBezTo>
                  <a:pt x="477" y="141"/>
                  <a:pt x="477" y="141"/>
                  <a:pt x="477" y="141"/>
                </a:cubicBezTo>
                <a:cubicBezTo>
                  <a:pt x="478" y="139"/>
                  <a:pt x="480" y="139"/>
                  <a:pt x="482" y="139"/>
                </a:cubicBezTo>
                <a:cubicBezTo>
                  <a:pt x="484" y="140"/>
                  <a:pt x="486" y="143"/>
                  <a:pt x="488" y="146"/>
                </a:cubicBezTo>
                <a:cubicBezTo>
                  <a:pt x="489" y="145"/>
                  <a:pt x="491" y="145"/>
                  <a:pt x="488" y="140"/>
                </a:cubicBezTo>
                <a:cubicBezTo>
                  <a:pt x="486" y="137"/>
                  <a:pt x="484" y="135"/>
                  <a:pt x="483" y="133"/>
                </a:cubicBezTo>
                <a:cubicBezTo>
                  <a:pt x="482" y="131"/>
                  <a:pt x="481" y="130"/>
                  <a:pt x="479" y="131"/>
                </a:cubicBezTo>
                <a:cubicBezTo>
                  <a:pt x="480" y="135"/>
                  <a:pt x="483" y="135"/>
                  <a:pt x="482" y="136"/>
                </a:cubicBezTo>
                <a:cubicBezTo>
                  <a:pt x="481" y="135"/>
                  <a:pt x="480" y="140"/>
                  <a:pt x="477" y="136"/>
                </a:cubicBezTo>
                <a:cubicBezTo>
                  <a:pt x="481" y="135"/>
                  <a:pt x="481" y="135"/>
                  <a:pt x="481" y="135"/>
                </a:cubicBezTo>
                <a:cubicBezTo>
                  <a:pt x="478" y="128"/>
                  <a:pt x="479" y="135"/>
                  <a:pt x="477" y="132"/>
                </a:cubicBezTo>
                <a:cubicBezTo>
                  <a:pt x="477" y="129"/>
                  <a:pt x="478" y="129"/>
                  <a:pt x="479" y="129"/>
                </a:cubicBezTo>
                <a:cubicBezTo>
                  <a:pt x="479" y="129"/>
                  <a:pt x="480" y="129"/>
                  <a:pt x="480" y="129"/>
                </a:cubicBezTo>
                <a:cubicBezTo>
                  <a:pt x="480" y="129"/>
                  <a:pt x="481" y="129"/>
                  <a:pt x="481" y="128"/>
                </a:cubicBezTo>
                <a:cubicBezTo>
                  <a:pt x="480" y="128"/>
                  <a:pt x="480" y="128"/>
                  <a:pt x="480" y="128"/>
                </a:cubicBezTo>
                <a:cubicBezTo>
                  <a:pt x="482" y="129"/>
                  <a:pt x="481" y="127"/>
                  <a:pt x="485" y="130"/>
                </a:cubicBezTo>
                <a:cubicBezTo>
                  <a:pt x="488" y="136"/>
                  <a:pt x="486" y="134"/>
                  <a:pt x="486" y="136"/>
                </a:cubicBezTo>
                <a:cubicBezTo>
                  <a:pt x="488" y="136"/>
                  <a:pt x="491" y="138"/>
                  <a:pt x="495" y="139"/>
                </a:cubicBezTo>
                <a:cubicBezTo>
                  <a:pt x="499" y="139"/>
                  <a:pt x="502" y="139"/>
                  <a:pt x="499" y="133"/>
                </a:cubicBezTo>
                <a:cubicBezTo>
                  <a:pt x="497" y="132"/>
                  <a:pt x="495" y="131"/>
                  <a:pt x="493" y="129"/>
                </a:cubicBezTo>
                <a:cubicBezTo>
                  <a:pt x="493" y="128"/>
                  <a:pt x="500" y="132"/>
                  <a:pt x="493" y="126"/>
                </a:cubicBezTo>
                <a:cubicBezTo>
                  <a:pt x="494" y="128"/>
                  <a:pt x="490" y="124"/>
                  <a:pt x="489" y="123"/>
                </a:cubicBezTo>
                <a:cubicBezTo>
                  <a:pt x="489" y="123"/>
                  <a:pt x="489" y="123"/>
                  <a:pt x="489" y="123"/>
                </a:cubicBezTo>
                <a:cubicBezTo>
                  <a:pt x="489" y="123"/>
                  <a:pt x="488" y="122"/>
                  <a:pt x="487" y="121"/>
                </a:cubicBezTo>
                <a:cubicBezTo>
                  <a:pt x="491" y="125"/>
                  <a:pt x="494" y="126"/>
                  <a:pt x="497" y="127"/>
                </a:cubicBezTo>
                <a:cubicBezTo>
                  <a:pt x="495" y="126"/>
                  <a:pt x="494" y="124"/>
                  <a:pt x="493" y="123"/>
                </a:cubicBezTo>
                <a:cubicBezTo>
                  <a:pt x="495" y="123"/>
                  <a:pt x="496" y="125"/>
                  <a:pt x="498" y="127"/>
                </a:cubicBezTo>
                <a:cubicBezTo>
                  <a:pt x="499" y="128"/>
                  <a:pt x="505" y="131"/>
                  <a:pt x="501" y="127"/>
                </a:cubicBezTo>
                <a:cubicBezTo>
                  <a:pt x="498" y="124"/>
                  <a:pt x="496" y="125"/>
                  <a:pt x="493" y="122"/>
                </a:cubicBezTo>
                <a:cubicBezTo>
                  <a:pt x="496" y="123"/>
                  <a:pt x="499" y="125"/>
                  <a:pt x="502" y="126"/>
                </a:cubicBezTo>
                <a:cubicBezTo>
                  <a:pt x="501" y="125"/>
                  <a:pt x="501" y="125"/>
                  <a:pt x="501" y="125"/>
                </a:cubicBezTo>
                <a:cubicBezTo>
                  <a:pt x="502" y="126"/>
                  <a:pt x="504" y="127"/>
                  <a:pt x="503" y="126"/>
                </a:cubicBezTo>
                <a:cubicBezTo>
                  <a:pt x="500" y="124"/>
                  <a:pt x="499" y="123"/>
                  <a:pt x="499" y="124"/>
                </a:cubicBezTo>
                <a:cubicBezTo>
                  <a:pt x="497" y="122"/>
                  <a:pt x="501" y="124"/>
                  <a:pt x="504" y="125"/>
                </a:cubicBezTo>
                <a:cubicBezTo>
                  <a:pt x="506" y="126"/>
                  <a:pt x="509" y="126"/>
                  <a:pt x="504" y="123"/>
                </a:cubicBezTo>
                <a:cubicBezTo>
                  <a:pt x="508" y="125"/>
                  <a:pt x="508" y="125"/>
                  <a:pt x="508" y="125"/>
                </a:cubicBezTo>
                <a:cubicBezTo>
                  <a:pt x="507" y="124"/>
                  <a:pt x="506" y="123"/>
                  <a:pt x="505" y="123"/>
                </a:cubicBezTo>
                <a:cubicBezTo>
                  <a:pt x="510" y="125"/>
                  <a:pt x="510" y="125"/>
                  <a:pt x="510" y="125"/>
                </a:cubicBezTo>
                <a:cubicBezTo>
                  <a:pt x="515" y="126"/>
                  <a:pt x="502" y="120"/>
                  <a:pt x="500" y="119"/>
                </a:cubicBezTo>
                <a:cubicBezTo>
                  <a:pt x="500" y="119"/>
                  <a:pt x="500" y="119"/>
                  <a:pt x="500" y="119"/>
                </a:cubicBezTo>
                <a:cubicBezTo>
                  <a:pt x="499" y="119"/>
                  <a:pt x="496" y="117"/>
                  <a:pt x="495" y="116"/>
                </a:cubicBezTo>
                <a:cubicBezTo>
                  <a:pt x="497" y="117"/>
                  <a:pt x="499" y="118"/>
                  <a:pt x="501" y="118"/>
                </a:cubicBezTo>
                <a:cubicBezTo>
                  <a:pt x="501" y="118"/>
                  <a:pt x="501" y="118"/>
                  <a:pt x="501" y="118"/>
                </a:cubicBezTo>
                <a:cubicBezTo>
                  <a:pt x="509" y="122"/>
                  <a:pt x="514" y="122"/>
                  <a:pt x="529" y="127"/>
                </a:cubicBezTo>
                <a:cubicBezTo>
                  <a:pt x="529" y="127"/>
                  <a:pt x="528" y="127"/>
                  <a:pt x="528" y="126"/>
                </a:cubicBezTo>
                <a:cubicBezTo>
                  <a:pt x="526" y="126"/>
                  <a:pt x="526" y="126"/>
                  <a:pt x="526" y="126"/>
                </a:cubicBezTo>
                <a:cubicBezTo>
                  <a:pt x="525" y="125"/>
                  <a:pt x="524" y="125"/>
                  <a:pt x="523" y="124"/>
                </a:cubicBezTo>
                <a:cubicBezTo>
                  <a:pt x="523" y="124"/>
                  <a:pt x="522" y="124"/>
                  <a:pt x="521" y="123"/>
                </a:cubicBezTo>
                <a:cubicBezTo>
                  <a:pt x="518" y="122"/>
                  <a:pt x="511" y="120"/>
                  <a:pt x="512" y="119"/>
                </a:cubicBezTo>
                <a:cubicBezTo>
                  <a:pt x="509" y="118"/>
                  <a:pt x="510" y="119"/>
                  <a:pt x="509" y="119"/>
                </a:cubicBezTo>
                <a:cubicBezTo>
                  <a:pt x="509" y="118"/>
                  <a:pt x="509" y="118"/>
                  <a:pt x="511" y="119"/>
                </a:cubicBezTo>
                <a:cubicBezTo>
                  <a:pt x="505" y="117"/>
                  <a:pt x="505" y="117"/>
                  <a:pt x="505" y="117"/>
                </a:cubicBezTo>
                <a:cubicBezTo>
                  <a:pt x="511" y="119"/>
                  <a:pt x="509" y="117"/>
                  <a:pt x="508" y="117"/>
                </a:cubicBezTo>
                <a:cubicBezTo>
                  <a:pt x="499" y="114"/>
                  <a:pt x="499" y="114"/>
                  <a:pt x="499" y="114"/>
                </a:cubicBezTo>
                <a:cubicBezTo>
                  <a:pt x="503" y="116"/>
                  <a:pt x="504" y="116"/>
                  <a:pt x="502" y="115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98" y="113"/>
                  <a:pt x="509" y="117"/>
                  <a:pt x="503" y="114"/>
                </a:cubicBezTo>
                <a:cubicBezTo>
                  <a:pt x="505" y="115"/>
                  <a:pt x="507" y="116"/>
                  <a:pt x="509" y="117"/>
                </a:cubicBezTo>
                <a:cubicBezTo>
                  <a:pt x="510" y="116"/>
                  <a:pt x="521" y="119"/>
                  <a:pt x="526" y="120"/>
                </a:cubicBezTo>
                <a:cubicBezTo>
                  <a:pt x="529" y="120"/>
                  <a:pt x="526" y="118"/>
                  <a:pt x="525" y="116"/>
                </a:cubicBezTo>
                <a:cubicBezTo>
                  <a:pt x="523" y="115"/>
                  <a:pt x="523" y="114"/>
                  <a:pt x="531" y="114"/>
                </a:cubicBezTo>
                <a:cubicBezTo>
                  <a:pt x="528" y="113"/>
                  <a:pt x="526" y="113"/>
                  <a:pt x="524" y="113"/>
                </a:cubicBezTo>
                <a:cubicBezTo>
                  <a:pt x="522" y="112"/>
                  <a:pt x="521" y="112"/>
                  <a:pt x="518" y="112"/>
                </a:cubicBezTo>
                <a:cubicBezTo>
                  <a:pt x="517" y="113"/>
                  <a:pt x="516" y="113"/>
                  <a:pt x="509" y="112"/>
                </a:cubicBezTo>
                <a:cubicBezTo>
                  <a:pt x="502" y="113"/>
                  <a:pt x="529" y="117"/>
                  <a:pt x="519" y="117"/>
                </a:cubicBezTo>
                <a:cubicBezTo>
                  <a:pt x="511" y="115"/>
                  <a:pt x="511" y="115"/>
                  <a:pt x="514" y="115"/>
                </a:cubicBezTo>
                <a:cubicBezTo>
                  <a:pt x="508" y="113"/>
                  <a:pt x="504" y="113"/>
                  <a:pt x="502" y="113"/>
                </a:cubicBezTo>
                <a:cubicBezTo>
                  <a:pt x="503" y="113"/>
                  <a:pt x="501" y="112"/>
                  <a:pt x="500" y="111"/>
                </a:cubicBezTo>
                <a:cubicBezTo>
                  <a:pt x="498" y="110"/>
                  <a:pt x="496" y="110"/>
                  <a:pt x="496" y="109"/>
                </a:cubicBezTo>
                <a:cubicBezTo>
                  <a:pt x="499" y="110"/>
                  <a:pt x="502" y="109"/>
                  <a:pt x="501" y="109"/>
                </a:cubicBezTo>
                <a:cubicBezTo>
                  <a:pt x="505" y="109"/>
                  <a:pt x="506" y="107"/>
                  <a:pt x="515" y="108"/>
                </a:cubicBezTo>
                <a:cubicBezTo>
                  <a:pt x="516" y="106"/>
                  <a:pt x="503" y="107"/>
                  <a:pt x="511" y="105"/>
                </a:cubicBezTo>
                <a:cubicBezTo>
                  <a:pt x="505" y="106"/>
                  <a:pt x="506" y="104"/>
                  <a:pt x="501" y="105"/>
                </a:cubicBezTo>
                <a:cubicBezTo>
                  <a:pt x="504" y="105"/>
                  <a:pt x="503" y="106"/>
                  <a:pt x="501" y="106"/>
                </a:cubicBezTo>
                <a:cubicBezTo>
                  <a:pt x="499" y="107"/>
                  <a:pt x="496" y="107"/>
                  <a:pt x="494" y="107"/>
                </a:cubicBezTo>
                <a:cubicBezTo>
                  <a:pt x="493" y="107"/>
                  <a:pt x="491" y="106"/>
                  <a:pt x="490" y="106"/>
                </a:cubicBezTo>
                <a:cubicBezTo>
                  <a:pt x="492" y="106"/>
                  <a:pt x="495" y="106"/>
                  <a:pt x="496" y="105"/>
                </a:cubicBezTo>
                <a:cubicBezTo>
                  <a:pt x="491" y="105"/>
                  <a:pt x="491" y="105"/>
                  <a:pt x="491" y="105"/>
                </a:cubicBezTo>
                <a:cubicBezTo>
                  <a:pt x="497" y="105"/>
                  <a:pt x="494" y="104"/>
                  <a:pt x="492" y="104"/>
                </a:cubicBezTo>
                <a:cubicBezTo>
                  <a:pt x="489" y="103"/>
                  <a:pt x="487" y="103"/>
                  <a:pt x="494" y="101"/>
                </a:cubicBezTo>
                <a:cubicBezTo>
                  <a:pt x="494" y="102"/>
                  <a:pt x="498" y="102"/>
                  <a:pt x="492" y="103"/>
                </a:cubicBezTo>
                <a:cubicBezTo>
                  <a:pt x="494" y="103"/>
                  <a:pt x="496" y="103"/>
                  <a:pt x="499" y="102"/>
                </a:cubicBezTo>
                <a:cubicBezTo>
                  <a:pt x="501" y="102"/>
                  <a:pt x="503" y="101"/>
                  <a:pt x="506" y="101"/>
                </a:cubicBezTo>
                <a:cubicBezTo>
                  <a:pt x="508" y="100"/>
                  <a:pt x="506" y="98"/>
                  <a:pt x="505" y="97"/>
                </a:cubicBezTo>
                <a:cubicBezTo>
                  <a:pt x="504" y="95"/>
                  <a:pt x="503" y="94"/>
                  <a:pt x="506" y="91"/>
                </a:cubicBezTo>
                <a:cubicBezTo>
                  <a:pt x="503" y="93"/>
                  <a:pt x="504" y="94"/>
                  <a:pt x="500" y="96"/>
                </a:cubicBezTo>
                <a:cubicBezTo>
                  <a:pt x="498" y="95"/>
                  <a:pt x="500" y="94"/>
                  <a:pt x="502" y="91"/>
                </a:cubicBezTo>
                <a:cubicBezTo>
                  <a:pt x="504" y="89"/>
                  <a:pt x="506" y="85"/>
                  <a:pt x="507" y="83"/>
                </a:cubicBezTo>
                <a:cubicBezTo>
                  <a:pt x="502" y="86"/>
                  <a:pt x="502" y="86"/>
                  <a:pt x="502" y="86"/>
                </a:cubicBezTo>
                <a:cubicBezTo>
                  <a:pt x="506" y="82"/>
                  <a:pt x="500" y="87"/>
                  <a:pt x="500" y="83"/>
                </a:cubicBezTo>
                <a:cubicBezTo>
                  <a:pt x="501" y="83"/>
                  <a:pt x="503" y="82"/>
                  <a:pt x="503" y="82"/>
                </a:cubicBezTo>
                <a:cubicBezTo>
                  <a:pt x="501" y="80"/>
                  <a:pt x="498" y="84"/>
                  <a:pt x="496" y="83"/>
                </a:cubicBezTo>
                <a:cubicBezTo>
                  <a:pt x="503" y="76"/>
                  <a:pt x="489" y="85"/>
                  <a:pt x="492" y="79"/>
                </a:cubicBezTo>
                <a:cubicBezTo>
                  <a:pt x="490" y="80"/>
                  <a:pt x="490" y="80"/>
                  <a:pt x="490" y="80"/>
                </a:cubicBezTo>
                <a:cubicBezTo>
                  <a:pt x="493" y="76"/>
                  <a:pt x="483" y="77"/>
                  <a:pt x="481" y="74"/>
                </a:cubicBezTo>
                <a:cubicBezTo>
                  <a:pt x="482" y="74"/>
                  <a:pt x="482" y="77"/>
                  <a:pt x="487" y="74"/>
                </a:cubicBezTo>
                <a:cubicBezTo>
                  <a:pt x="487" y="69"/>
                  <a:pt x="487" y="69"/>
                  <a:pt x="487" y="69"/>
                </a:cubicBezTo>
                <a:cubicBezTo>
                  <a:pt x="485" y="70"/>
                  <a:pt x="484" y="69"/>
                  <a:pt x="482" y="71"/>
                </a:cubicBezTo>
                <a:cubicBezTo>
                  <a:pt x="481" y="72"/>
                  <a:pt x="483" y="72"/>
                  <a:pt x="483" y="72"/>
                </a:cubicBezTo>
                <a:cubicBezTo>
                  <a:pt x="480" y="73"/>
                  <a:pt x="480" y="73"/>
                  <a:pt x="480" y="73"/>
                </a:cubicBezTo>
                <a:cubicBezTo>
                  <a:pt x="481" y="68"/>
                  <a:pt x="488" y="69"/>
                  <a:pt x="493" y="67"/>
                </a:cubicBezTo>
                <a:cubicBezTo>
                  <a:pt x="491" y="66"/>
                  <a:pt x="495" y="63"/>
                  <a:pt x="495" y="62"/>
                </a:cubicBezTo>
                <a:cubicBezTo>
                  <a:pt x="489" y="63"/>
                  <a:pt x="490" y="66"/>
                  <a:pt x="484" y="68"/>
                </a:cubicBezTo>
                <a:cubicBezTo>
                  <a:pt x="481" y="68"/>
                  <a:pt x="483" y="62"/>
                  <a:pt x="488" y="59"/>
                </a:cubicBezTo>
                <a:cubicBezTo>
                  <a:pt x="475" y="63"/>
                  <a:pt x="482" y="53"/>
                  <a:pt x="473" y="57"/>
                </a:cubicBezTo>
                <a:cubicBezTo>
                  <a:pt x="474" y="57"/>
                  <a:pt x="477" y="55"/>
                  <a:pt x="475" y="5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468" y="55"/>
                  <a:pt x="480" y="50"/>
                  <a:pt x="477" y="49"/>
                </a:cubicBezTo>
                <a:cubicBezTo>
                  <a:pt x="476" y="50"/>
                  <a:pt x="475" y="51"/>
                  <a:pt x="473" y="52"/>
                </a:cubicBezTo>
                <a:cubicBezTo>
                  <a:pt x="470" y="50"/>
                  <a:pt x="482" y="42"/>
                  <a:pt x="475" y="41"/>
                </a:cubicBezTo>
                <a:cubicBezTo>
                  <a:pt x="475" y="42"/>
                  <a:pt x="474" y="42"/>
                  <a:pt x="474" y="42"/>
                </a:cubicBezTo>
                <a:cubicBezTo>
                  <a:pt x="473" y="43"/>
                  <a:pt x="473" y="42"/>
                  <a:pt x="475" y="40"/>
                </a:cubicBezTo>
                <a:cubicBezTo>
                  <a:pt x="479" y="40"/>
                  <a:pt x="479" y="40"/>
                  <a:pt x="479" y="40"/>
                </a:cubicBezTo>
                <a:cubicBezTo>
                  <a:pt x="489" y="34"/>
                  <a:pt x="472" y="37"/>
                  <a:pt x="474" y="33"/>
                </a:cubicBezTo>
                <a:cubicBezTo>
                  <a:pt x="472" y="34"/>
                  <a:pt x="473" y="36"/>
                  <a:pt x="469" y="36"/>
                </a:cubicBezTo>
                <a:cubicBezTo>
                  <a:pt x="468" y="35"/>
                  <a:pt x="480" y="30"/>
                  <a:pt x="474" y="30"/>
                </a:cubicBezTo>
                <a:cubicBezTo>
                  <a:pt x="473" y="32"/>
                  <a:pt x="467" y="34"/>
                  <a:pt x="467" y="35"/>
                </a:cubicBezTo>
                <a:cubicBezTo>
                  <a:pt x="465" y="34"/>
                  <a:pt x="462" y="34"/>
                  <a:pt x="466" y="32"/>
                </a:cubicBezTo>
                <a:cubicBezTo>
                  <a:pt x="465" y="32"/>
                  <a:pt x="463" y="32"/>
                  <a:pt x="462" y="33"/>
                </a:cubicBezTo>
                <a:cubicBezTo>
                  <a:pt x="465" y="31"/>
                  <a:pt x="462" y="30"/>
                  <a:pt x="461" y="29"/>
                </a:cubicBezTo>
                <a:cubicBezTo>
                  <a:pt x="459" y="30"/>
                  <a:pt x="459" y="30"/>
                  <a:pt x="459" y="30"/>
                </a:cubicBezTo>
                <a:cubicBezTo>
                  <a:pt x="469" y="24"/>
                  <a:pt x="458" y="27"/>
                  <a:pt x="458" y="25"/>
                </a:cubicBezTo>
                <a:cubicBezTo>
                  <a:pt x="455" y="26"/>
                  <a:pt x="455" y="26"/>
                  <a:pt x="455" y="26"/>
                </a:cubicBezTo>
                <a:cubicBezTo>
                  <a:pt x="456" y="25"/>
                  <a:pt x="459" y="22"/>
                  <a:pt x="454" y="22"/>
                </a:cubicBezTo>
                <a:cubicBezTo>
                  <a:pt x="451" y="24"/>
                  <a:pt x="451" y="24"/>
                  <a:pt x="451" y="24"/>
                </a:cubicBezTo>
                <a:cubicBezTo>
                  <a:pt x="453" y="22"/>
                  <a:pt x="446" y="21"/>
                  <a:pt x="451" y="18"/>
                </a:cubicBezTo>
                <a:cubicBezTo>
                  <a:pt x="450" y="18"/>
                  <a:pt x="445" y="22"/>
                  <a:pt x="444" y="20"/>
                </a:cubicBezTo>
                <a:cubicBezTo>
                  <a:pt x="446" y="18"/>
                  <a:pt x="447" y="16"/>
                  <a:pt x="444" y="16"/>
                </a:cubicBezTo>
                <a:cubicBezTo>
                  <a:pt x="442" y="17"/>
                  <a:pt x="440" y="18"/>
                  <a:pt x="442" y="18"/>
                </a:cubicBezTo>
                <a:cubicBezTo>
                  <a:pt x="443" y="18"/>
                  <a:pt x="443" y="18"/>
                  <a:pt x="444" y="17"/>
                </a:cubicBezTo>
                <a:cubicBezTo>
                  <a:pt x="441" y="19"/>
                  <a:pt x="441" y="19"/>
                  <a:pt x="441" y="19"/>
                </a:cubicBezTo>
                <a:cubicBezTo>
                  <a:pt x="438" y="18"/>
                  <a:pt x="443" y="17"/>
                  <a:pt x="441" y="15"/>
                </a:cubicBezTo>
                <a:cubicBezTo>
                  <a:pt x="439" y="16"/>
                  <a:pt x="438" y="17"/>
                  <a:pt x="436" y="18"/>
                </a:cubicBezTo>
                <a:cubicBezTo>
                  <a:pt x="437" y="15"/>
                  <a:pt x="439" y="12"/>
                  <a:pt x="440" y="8"/>
                </a:cubicBezTo>
                <a:cubicBezTo>
                  <a:pt x="443" y="7"/>
                  <a:pt x="444" y="8"/>
                  <a:pt x="448" y="6"/>
                </a:cubicBezTo>
                <a:cubicBezTo>
                  <a:pt x="448" y="7"/>
                  <a:pt x="449" y="7"/>
                  <a:pt x="450" y="8"/>
                </a:cubicBezTo>
                <a:cubicBezTo>
                  <a:pt x="455" y="8"/>
                  <a:pt x="454" y="5"/>
                  <a:pt x="455" y="3"/>
                </a:cubicBezTo>
                <a:cubicBezTo>
                  <a:pt x="456" y="5"/>
                  <a:pt x="456" y="5"/>
                  <a:pt x="456" y="5"/>
                </a:cubicBezTo>
                <a:cubicBezTo>
                  <a:pt x="457" y="5"/>
                  <a:pt x="458" y="5"/>
                  <a:pt x="458" y="5"/>
                </a:cubicBezTo>
                <a:cubicBezTo>
                  <a:pt x="458" y="6"/>
                  <a:pt x="458" y="6"/>
                  <a:pt x="458" y="6"/>
                </a:cubicBezTo>
                <a:cubicBezTo>
                  <a:pt x="463" y="0"/>
                  <a:pt x="468" y="6"/>
                  <a:pt x="471" y="1"/>
                </a:cubicBezTo>
                <a:cubicBezTo>
                  <a:pt x="471" y="2"/>
                  <a:pt x="468" y="4"/>
                  <a:pt x="466" y="6"/>
                </a:cubicBezTo>
                <a:cubicBezTo>
                  <a:pt x="465" y="8"/>
                  <a:pt x="468" y="6"/>
                  <a:pt x="470" y="6"/>
                </a:cubicBezTo>
                <a:cubicBezTo>
                  <a:pt x="474" y="2"/>
                  <a:pt x="474" y="2"/>
                  <a:pt x="474" y="2"/>
                </a:cubicBezTo>
                <a:cubicBezTo>
                  <a:pt x="473" y="7"/>
                  <a:pt x="478" y="0"/>
                  <a:pt x="482" y="2"/>
                </a:cubicBezTo>
                <a:cubicBezTo>
                  <a:pt x="480" y="6"/>
                  <a:pt x="495" y="3"/>
                  <a:pt x="496" y="4"/>
                </a:cubicBezTo>
                <a:cubicBezTo>
                  <a:pt x="496" y="7"/>
                  <a:pt x="490" y="5"/>
                  <a:pt x="488" y="8"/>
                </a:cubicBezTo>
                <a:cubicBezTo>
                  <a:pt x="488" y="9"/>
                  <a:pt x="491" y="7"/>
                  <a:pt x="493" y="8"/>
                </a:cubicBezTo>
                <a:cubicBezTo>
                  <a:pt x="487" y="11"/>
                  <a:pt x="487" y="11"/>
                  <a:pt x="487" y="11"/>
                </a:cubicBezTo>
                <a:cubicBezTo>
                  <a:pt x="487" y="13"/>
                  <a:pt x="493" y="9"/>
                  <a:pt x="491" y="11"/>
                </a:cubicBezTo>
                <a:cubicBezTo>
                  <a:pt x="495" y="11"/>
                  <a:pt x="493" y="9"/>
                  <a:pt x="498" y="7"/>
                </a:cubicBezTo>
                <a:cubicBezTo>
                  <a:pt x="497" y="8"/>
                  <a:pt x="495" y="11"/>
                  <a:pt x="498" y="10"/>
                </a:cubicBezTo>
                <a:cubicBezTo>
                  <a:pt x="499" y="10"/>
                  <a:pt x="499" y="8"/>
                  <a:pt x="500" y="9"/>
                </a:cubicBezTo>
                <a:cubicBezTo>
                  <a:pt x="499" y="14"/>
                  <a:pt x="506" y="13"/>
                  <a:pt x="507" y="17"/>
                </a:cubicBezTo>
                <a:cubicBezTo>
                  <a:pt x="510" y="16"/>
                  <a:pt x="510" y="16"/>
                  <a:pt x="510" y="16"/>
                </a:cubicBezTo>
                <a:cubicBezTo>
                  <a:pt x="509" y="16"/>
                  <a:pt x="508" y="17"/>
                  <a:pt x="509" y="17"/>
                </a:cubicBezTo>
                <a:cubicBezTo>
                  <a:pt x="511" y="16"/>
                  <a:pt x="511" y="16"/>
                  <a:pt x="511" y="16"/>
                </a:cubicBezTo>
                <a:cubicBezTo>
                  <a:pt x="511" y="17"/>
                  <a:pt x="509" y="23"/>
                  <a:pt x="511" y="25"/>
                </a:cubicBezTo>
                <a:cubicBezTo>
                  <a:pt x="514" y="22"/>
                  <a:pt x="514" y="22"/>
                  <a:pt x="514" y="22"/>
                </a:cubicBezTo>
                <a:cubicBezTo>
                  <a:pt x="511" y="26"/>
                  <a:pt x="511" y="26"/>
                  <a:pt x="511" y="26"/>
                </a:cubicBezTo>
                <a:cubicBezTo>
                  <a:pt x="516" y="24"/>
                  <a:pt x="516" y="24"/>
                  <a:pt x="516" y="24"/>
                </a:cubicBezTo>
                <a:cubicBezTo>
                  <a:pt x="511" y="27"/>
                  <a:pt x="516" y="28"/>
                  <a:pt x="515" y="31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17" y="32"/>
                  <a:pt x="517" y="32"/>
                  <a:pt x="517" y="32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20" y="32"/>
                  <a:pt x="515" y="36"/>
                  <a:pt x="518" y="36"/>
                </a:cubicBezTo>
                <a:cubicBezTo>
                  <a:pt x="517" y="36"/>
                  <a:pt x="522" y="33"/>
                  <a:pt x="524" y="32"/>
                </a:cubicBezTo>
                <a:close/>
                <a:moveTo>
                  <a:pt x="552" y="103"/>
                </a:moveTo>
                <a:cubicBezTo>
                  <a:pt x="552" y="104"/>
                  <a:pt x="552" y="104"/>
                  <a:pt x="552" y="104"/>
                </a:cubicBezTo>
                <a:cubicBezTo>
                  <a:pt x="553" y="103"/>
                  <a:pt x="552" y="103"/>
                  <a:pt x="552" y="103"/>
                </a:cubicBezTo>
                <a:cubicBezTo>
                  <a:pt x="551" y="101"/>
                  <a:pt x="551" y="101"/>
                  <a:pt x="551" y="101"/>
                </a:cubicBezTo>
                <a:cubicBezTo>
                  <a:pt x="547" y="102"/>
                  <a:pt x="550" y="102"/>
                  <a:pt x="552" y="103"/>
                </a:cubicBezTo>
                <a:close/>
                <a:moveTo>
                  <a:pt x="473" y="166"/>
                </a:moveTo>
                <a:cubicBezTo>
                  <a:pt x="475" y="166"/>
                  <a:pt x="475" y="166"/>
                  <a:pt x="475" y="166"/>
                </a:cubicBezTo>
                <a:cubicBezTo>
                  <a:pt x="475" y="167"/>
                  <a:pt x="473" y="165"/>
                  <a:pt x="475" y="168"/>
                </a:cubicBezTo>
                <a:cubicBezTo>
                  <a:pt x="474" y="167"/>
                  <a:pt x="474" y="168"/>
                  <a:pt x="473" y="166"/>
                </a:cubicBezTo>
                <a:close/>
                <a:moveTo>
                  <a:pt x="509" y="103"/>
                </a:moveTo>
                <a:cubicBezTo>
                  <a:pt x="506" y="104"/>
                  <a:pt x="506" y="104"/>
                  <a:pt x="506" y="104"/>
                </a:cubicBezTo>
                <a:cubicBezTo>
                  <a:pt x="510" y="104"/>
                  <a:pt x="510" y="104"/>
                  <a:pt x="510" y="104"/>
                </a:cubicBezTo>
                <a:lnTo>
                  <a:pt x="509" y="103"/>
                </a:lnTo>
                <a:close/>
                <a:moveTo>
                  <a:pt x="502" y="93"/>
                </a:moveTo>
                <a:cubicBezTo>
                  <a:pt x="502" y="94"/>
                  <a:pt x="502" y="94"/>
                  <a:pt x="501" y="95"/>
                </a:cubicBezTo>
                <a:cubicBezTo>
                  <a:pt x="502" y="95"/>
                  <a:pt x="502" y="95"/>
                  <a:pt x="502" y="95"/>
                </a:cubicBezTo>
                <a:cubicBezTo>
                  <a:pt x="502" y="94"/>
                  <a:pt x="503" y="93"/>
                  <a:pt x="503" y="93"/>
                </a:cubicBezTo>
                <a:lnTo>
                  <a:pt x="502" y="93"/>
                </a:lnTo>
                <a:close/>
                <a:moveTo>
                  <a:pt x="523" y="61"/>
                </a:moveTo>
                <a:cubicBezTo>
                  <a:pt x="518" y="65"/>
                  <a:pt x="524" y="62"/>
                  <a:pt x="522" y="64"/>
                </a:cubicBezTo>
                <a:cubicBezTo>
                  <a:pt x="522" y="64"/>
                  <a:pt x="521" y="65"/>
                  <a:pt x="521" y="65"/>
                </a:cubicBezTo>
                <a:cubicBezTo>
                  <a:pt x="522" y="65"/>
                  <a:pt x="522" y="64"/>
                  <a:pt x="522" y="64"/>
                </a:cubicBezTo>
                <a:cubicBezTo>
                  <a:pt x="524" y="63"/>
                  <a:pt x="528" y="59"/>
                  <a:pt x="523" y="61"/>
                </a:cubicBezTo>
                <a:close/>
                <a:moveTo>
                  <a:pt x="540" y="98"/>
                </a:moveTo>
                <a:cubicBezTo>
                  <a:pt x="544" y="98"/>
                  <a:pt x="543" y="95"/>
                  <a:pt x="545" y="94"/>
                </a:cubicBezTo>
                <a:cubicBezTo>
                  <a:pt x="544" y="93"/>
                  <a:pt x="541" y="95"/>
                  <a:pt x="539" y="96"/>
                </a:cubicBezTo>
                <a:cubicBezTo>
                  <a:pt x="539" y="95"/>
                  <a:pt x="539" y="95"/>
                  <a:pt x="539" y="94"/>
                </a:cubicBezTo>
                <a:cubicBezTo>
                  <a:pt x="531" y="96"/>
                  <a:pt x="543" y="96"/>
                  <a:pt x="540" y="98"/>
                </a:cubicBezTo>
                <a:close/>
                <a:moveTo>
                  <a:pt x="562" y="140"/>
                </a:moveTo>
                <a:cubicBezTo>
                  <a:pt x="565" y="140"/>
                  <a:pt x="565" y="140"/>
                  <a:pt x="565" y="140"/>
                </a:cubicBezTo>
                <a:cubicBezTo>
                  <a:pt x="568" y="141"/>
                  <a:pt x="568" y="141"/>
                  <a:pt x="568" y="141"/>
                </a:cubicBezTo>
                <a:cubicBezTo>
                  <a:pt x="569" y="141"/>
                  <a:pt x="569" y="141"/>
                  <a:pt x="569" y="141"/>
                </a:cubicBezTo>
                <a:lnTo>
                  <a:pt x="562" y="140"/>
                </a:lnTo>
                <a:close/>
                <a:moveTo>
                  <a:pt x="556" y="144"/>
                </a:moveTo>
                <a:cubicBezTo>
                  <a:pt x="554" y="145"/>
                  <a:pt x="546" y="143"/>
                  <a:pt x="541" y="140"/>
                </a:cubicBezTo>
                <a:cubicBezTo>
                  <a:pt x="544" y="140"/>
                  <a:pt x="545" y="139"/>
                  <a:pt x="553" y="142"/>
                </a:cubicBezTo>
                <a:cubicBezTo>
                  <a:pt x="548" y="140"/>
                  <a:pt x="564" y="146"/>
                  <a:pt x="556" y="144"/>
                </a:cubicBezTo>
                <a:close/>
                <a:moveTo>
                  <a:pt x="521" y="78"/>
                </a:moveTo>
                <a:cubicBezTo>
                  <a:pt x="520" y="80"/>
                  <a:pt x="513" y="85"/>
                  <a:pt x="519" y="86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3" y="81"/>
                  <a:pt x="523" y="81"/>
                  <a:pt x="523" y="81"/>
                </a:cubicBezTo>
                <a:cubicBezTo>
                  <a:pt x="515" y="86"/>
                  <a:pt x="521" y="79"/>
                  <a:pt x="521" y="78"/>
                </a:cubicBezTo>
                <a:close/>
                <a:moveTo>
                  <a:pt x="529" y="145"/>
                </a:moveTo>
                <a:cubicBezTo>
                  <a:pt x="528" y="146"/>
                  <a:pt x="522" y="144"/>
                  <a:pt x="516" y="140"/>
                </a:cubicBezTo>
                <a:cubicBezTo>
                  <a:pt x="519" y="142"/>
                  <a:pt x="526" y="144"/>
                  <a:pt x="531" y="146"/>
                </a:cubicBezTo>
                <a:cubicBezTo>
                  <a:pt x="530" y="145"/>
                  <a:pt x="529" y="145"/>
                  <a:pt x="529" y="145"/>
                </a:cubicBezTo>
                <a:close/>
                <a:moveTo>
                  <a:pt x="523" y="141"/>
                </a:moveTo>
                <a:cubicBezTo>
                  <a:pt x="523" y="140"/>
                  <a:pt x="518" y="137"/>
                  <a:pt x="523" y="139"/>
                </a:cubicBezTo>
                <a:cubicBezTo>
                  <a:pt x="526" y="141"/>
                  <a:pt x="536" y="147"/>
                  <a:pt x="536" y="144"/>
                </a:cubicBezTo>
                <a:cubicBezTo>
                  <a:pt x="527" y="140"/>
                  <a:pt x="524" y="138"/>
                  <a:pt x="518" y="137"/>
                </a:cubicBezTo>
                <a:lnTo>
                  <a:pt x="523" y="141"/>
                </a:lnTo>
                <a:close/>
                <a:moveTo>
                  <a:pt x="541" y="148"/>
                </a:moveTo>
                <a:cubicBezTo>
                  <a:pt x="541" y="147"/>
                  <a:pt x="541" y="146"/>
                  <a:pt x="541" y="145"/>
                </a:cubicBezTo>
                <a:cubicBezTo>
                  <a:pt x="531" y="141"/>
                  <a:pt x="539" y="146"/>
                  <a:pt x="541" y="148"/>
                </a:cubicBezTo>
                <a:cubicBezTo>
                  <a:pt x="541" y="149"/>
                  <a:pt x="541" y="149"/>
                  <a:pt x="541" y="149"/>
                </a:cubicBezTo>
                <a:cubicBezTo>
                  <a:pt x="541" y="149"/>
                  <a:pt x="541" y="148"/>
                  <a:pt x="541" y="148"/>
                </a:cubicBezTo>
                <a:close/>
                <a:moveTo>
                  <a:pt x="513" y="155"/>
                </a:moveTo>
                <a:cubicBezTo>
                  <a:pt x="515" y="156"/>
                  <a:pt x="515" y="156"/>
                  <a:pt x="515" y="156"/>
                </a:cubicBezTo>
                <a:cubicBezTo>
                  <a:pt x="516" y="157"/>
                  <a:pt x="517" y="158"/>
                  <a:pt x="518" y="157"/>
                </a:cubicBezTo>
                <a:cubicBezTo>
                  <a:pt x="515" y="156"/>
                  <a:pt x="515" y="156"/>
                  <a:pt x="515" y="156"/>
                </a:cubicBezTo>
                <a:cubicBezTo>
                  <a:pt x="514" y="154"/>
                  <a:pt x="514" y="152"/>
                  <a:pt x="513" y="155"/>
                </a:cubicBezTo>
                <a:close/>
                <a:moveTo>
                  <a:pt x="537" y="149"/>
                </a:moveTo>
                <a:cubicBezTo>
                  <a:pt x="533" y="149"/>
                  <a:pt x="533" y="149"/>
                  <a:pt x="533" y="149"/>
                </a:cubicBezTo>
                <a:cubicBezTo>
                  <a:pt x="533" y="148"/>
                  <a:pt x="533" y="146"/>
                  <a:pt x="537" y="149"/>
                </a:cubicBezTo>
                <a:close/>
                <a:moveTo>
                  <a:pt x="516" y="149"/>
                </a:moveTo>
                <a:cubicBezTo>
                  <a:pt x="516" y="149"/>
                  <a:pt x="513" y="150"/>
                  <a:pt x="512" y="151"/>
                </a:cubicBezTo>
                <a:cubicBezTo>
                  <a:pt x="514" y="152"/>
                  <a:pt x="518" y="152"/>
                  <a:pt x="516" y="149"/>
                </a:cubicBezTo>
                <a:close/>
                <a:moveTo>
                  <a:pt x="455" y="166"/>
                </a:moveTo>
                <a:cubicBezTo>
                  <a:pt x="454" y="162"/>
                  <a:pt x="454" y="162"/>
                  <a:pt x="454" y="162"/>
                </a:cubicBezTo>
                <a:cubicBezTo>
                  <a:pt x="452" y="162"/>
                  <a:pt x="452" y="162"/>
                  <a:pt x="452" y="162"/>
                </a:cubicBezTo>
                <a:lnTo>
                  <a:pt x="455" y="166"/>
                </a:lnTo>
                <a:close/>
                <a:moveTo>
                  <a:pt x="468" y="155"/>
                </a:moveTo>
                <a:cubicBezTo>
                  <a:pt x="469" y="155"/>
                  <a:pt x="469" y="155"/>
                  <a:pt x="469" y="155"/>
                </a:cubicBezTo>
                <a:cubicBezTo>
                  <a:pt x="468" y="153"/>
                  <a:pt x="468" y="153"/>
                  <a:pt x="468" y="153"/>
                </a:cubicBezTo>
                <a:lnTo>
                  <a:pt x="468" y="155"/>
                </a:lnTo>
                <a:close/>
                <a:moveTo>
                  <a:pt x="484" y="145"/>
                </a:moveTo>
                <a:cubicBezTo>
                  <a:pt x="484" y="146"/>
                  <a:pt x="484" y="146"/>
                  <a:pt x="484" y="147"/>
                </a:cubicBezTo>
                <a:cubicBezTo>
                  <a:pt x="484" y="150"/>
                  <a:pt x="481" y="153"/>
                  <a:pt x="479" y="152"/>
                </a:cubicBezTo>
                <a:cubicBezTo>
                  <a:pt x="479" y="155"/>
                  <a:pt x="483" y="158"/>
                  <a:pt x="484" y="160"/>
                </a:cubicBezTo>
                <a:cubicBezTo>
                  <a:pt x="478" y="146"/>
                  <a:pt x="486" y="160"/>
                  <a:pt x="486" y="154"/>
                </a:cubicBezTo>
                <a:cubicBezTo>
                  <a:pt x="485" y="153"/>
                  <a:pt x="484" y="154"/>
                  <a:pt x="483" y="152"/>
                </a:cubicBezTo>
                <a:cubicBezTo>
                  <a:pt x="483" y="150"/>
                  <a:pt x="484" y="149"/>
                  <a:pt x="485" y="150"/>
                </a:cubicBezTo>
                <a:cubicBezTo>
                  <a:pt x="486" y="151"/>
                  <a:pt x="486" y="152"/>
                  <a:pt x="486" y="152"/>
                </a:cubicBezTo>
                <a:cubicBezTo>
                  <a:pt x="486" y="151"/>
                  <a:pt x="485" y="150"/>
                  <a:pt x="485" y="150"/>
                </a:cubicBezTo>
                <a:cubicBezTo>
                  <a:pt x="485" y="149"/>
                  <a:pt x="484" y="148"/>
                  <a:pt x="484" y="147"/>
                </a:cubicBezTo>
                <a:cubicBezTo>
                  <a:pt x="484" y="146"/>
                  <a:pt x="484" y="146"/>
                  <a:pt x="484" y="145"/>
                </a:cubicBezTo>
                <a:close/>
                <a:moveTo>
                  <a:pt x="506" y="138"/>
                </a:moveTo>
                <a:cubicBezTo>
                  <a:pt x="507" y="139"/>
                  <a:pt x="508" y="141"/>
                  <a:pt x="510" y="142"/>
                </a:cubicBezTo>
                <a:cubicBezTo>
                  <a:pt x="509" y="140"/>
                  <a:pt x="507" y="139"/>
                  <a:pt x="506" y="138"/>
                </a:cubicBezTo>
                <a:cubicBezTo>
                  <a:pt x="505" y="138"/>
                  <a:pt x="504" y="137"/>
                  <a:pt x="504" y="137"/>
                </a:cubicBezTo>
                <a:cubicBezTo>
                  <a:pt x="504" y="137"/>
                  <a:pt x="505" y="138"/>
                  <a:pt x="506" y="138"/>
                </a:cubicBezTo>
                <a:close/>
                <a:moveTo>
                  <a:pt x="498" y="132"/>
                </a:moveTo>
                <a:cubicBezTo>
                  <a:pt x="501" y="133"/>
                  <a:pt x="503" y="135"/>
                  <a:pt x="506" y="136"/>
                </a:cubicBezTo>
                <a:cubicBezTo>
                  <a:pt x="502" y="134"/>
                  <a:pt x="502" y="134"/>
                  <a:pt x="502" y="134"/>
                </a:cubicBezTo>
                <a:cubicBezTo>
                  <a:pt x="504" y="134"/>
                  <a:pt x="505" y="135"/>
                  <a:pt x="506" y="135"/>
                </a:cubicBezTo>
                <a:cubicBezTo>
                  <a:pt x="502" y="132"/>
                  <a:pt x="497" y="129"/>
                  <a:pt x="498" y="132"/>
                </a:cubicBezTo>
                <a:close/>
                <a:moveTo>
                  <a:pt x="508" y="133"/>
                </a:moveTo>
                <a:cubicBezTo>
                  <a:pt x="504" y="132"/>
                  <a:pt x="504" y="132"/>
                  <a:pt x="504" y="132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8" y="136"/>
                  <a:pt x="508" y="136"/>
                  <a:pt x="508" y="136"/>
                </a:cubicBezTo>
                <a:cubicBezTo>
                  <a:pt x="504" y="133"/>
                  <a:pt x="504" y="133"/>
                  <a:pt x="504" y="133"/>
                </a:cubicBezTo>
                <a:lnTo>
                  <a:pt x="508" y="133"/>
                </a:lnTo>
                <a:close/>
                <a:moveTo>
                  <a:pt x="539" y="127"/>
                </a:moveTo>
                <a:cubicBezTo>
                  <a:pt x="542" y="128"/>
                  <a:pt x="544" y="129"/>
                  <a:pt x="538" y="128"/>
                </a:cubicBezTo>
                <a:cubicBezTo>
                  <a:pt x="536" y="126"/>
                  <a:pt x="536" y="126"/>
                  <a:pt x="536" y="126"/>
                </a:cubicBezTo>
                <a:cubicBezTo>
                  <a:pt x="536" y="126"/>
                  <a:pt x="532" y="126"/>
                  <a:pt x="534" y="127"/>
                </a:cubicBezTo>
                <a:cubicBezTo>
                  <a:pt x="517" y="121"/>
                  <a:pt x="536" y="128"/>
                  <a:pt x="528" y="123"/>
                </a:cubicBezTo>
                <a:cubicBezTo>
                  <a:pt x="530" y="126"/>
                  <a:pt x="520" y="122"/>
                  <a:pt x="514" y="120"/>
                </a:cubicBezTo>
                <a:cubicBezTo>
                  <a:pt x="518" y="121"/>
                  <a:pt x="518" y="120"/>
                  <a:pt x="520" y="120"/>
                </a:cubicBezTo>
                <a:cubicBezTo>
                  <a:pt x="521" y="120"/>
                  <a:pt x="522" y="120"/>
                  <a:pt x="524" y="121"/>
                </a:cubicBezTo>
                <a:cubicBezTo>
                  <a:pt x="525" y="121"/>
                  <a:pt x="526" y="121"/>
                  <a:pt x="528" y="122"/>
                </a:cubicBezTo>
                <a:cubicBezTo>
                  <a:pt x="529" y="122"/>
                  <a:pt x="531" y="123"/>
                  <a:pt x="534" y="124"/>
                </a:cubicBezTo>
                <a:cubicBezTo>
                  <a:pt x="532" y="124"/>
                  <a:pt x="536" y="125"/>
                  <a:pt x="539" y="127"/>
                </a:cubicBezTo>
                <a:close/>
                <a:moveTo>
                  <a:pt x="520" y="108"/>
                </a:moveTo>
                <a:cubicBezTo>
                  <a:pt x="520" y="106"/>
                  <a:pt x="520" y="106"/>
                  <a:pt x="520" y="106"/>
                </a:cubicBezTo>
                <a:cubicBezTo>
                  <a:pt x="521" y="108"/>
                  <a:pt x="521" y="108"/>
                  <a:pt x="521" y="108"/>
                </a:cubicBezTo>
                <a:lnTo>
                  <a:pt x="520" y="108"/>
                </a:lnTo>
                <a:close/>
                <a:moveTo>
                  <a:pt x="488" y="61"/>
                </a:moveTo>
                <a:cubicBezTo>
                  <a:pt x="483" y="63"/>
                  <a:pt x="489" y="64"/>
                  <a:pt x="492" y="62"/>
                </a:cubicBezTo>
                <a:cubicBezTo>
                  <a:pt x="490" y="63"/>
                  <a:pt x="489" y="61"/>
                  <a:pt x="488" y="61"/>
                </a:cubicBezTo>
                <a:close/>
                <a:moveTo>
                  <a:pt x="480" y="41"/>
                </a:moveTo>
                <a:cubicBezTo>
                  <a:pt x="481" y="42"/>
                  <a:pt x="476" y="46"/>
                  <a:pt x="482" y="44"/>
                </a:cubicBezTo>
                <a:cubicBezTo>
                  <a:pt x="483" y="41"/>
                  <a:pt x="483" y="41"/>
                  <a:pt x="483" y="41"/>
                </a:cubicBezTo>
                <a:cubicBezTo>
                  <a:pt x="481" y="41"/>
                  <a:pt x="483" y="40"/>
                  <a:pt x="480" y="41"/>
                </a:cubicBezTo>
                <a:close/>
                <a:moveTo>
                  <a:pt x="472" y="28"/>
                </a:moveTo>
                <a:cubicBezTo>
                  <a:pt x="478" y="25"/>
                  <a:pt x="478" y="25"/>
                  <a:pt x="478" y="25"/>
                </a:cubicBezTo>
                <a:cubicBezTo>
                  <a:pt x="477" y="26"/>
                  <a:pt x="477" y="26"/>
                  <a:pt x="477" y="26"/>
                </a:cubicBezTo>
                <a:lnTo>
                  <a:pt x="472" y="28"/>
                </a:lnTo>
                <a:close/>
                <a:moveTo>
                  <a:pt x="466" y="33"/>
                </a:moveTo>
                <a:cubicBezTo>
                  <a:pt x="466" y="33"/>
                  <a:pt x="466" y="31"/>
                  <a:pt x="469" y="30"/>
                </a:cubicBezTo>
                <a:lnTo>
                  <a:pt x="466" y="33"/>
                </a:lnTo>
                <a:close/>
                <a:moveTo>
                  <a:pt x="465" y="16"/>
                </a:moveTo>
                <a:cubicBezTo>
                  <a:pt x="459" y="19"/>
                  <a:pt x="459" y="19"/>
                  <a:pt x="459" y="19"/>
                </a:cubicBezTo>
                <a:cubicBezTo>
                  <a:pt x="459" y="19"/>
                  <a:pt x="459" y="19"/>
                  <a:pt x="459" y="19"/>
                </a:cubicBezTo>
                <a:lnTo>
                  <a:pt x="465" y="16"/>
                </a:lnTo>
                <a:close/>
                <a:moveTo>
                  <a:pt x="469" y="16"/>
                </a:moveTo>
                <a:cubicBezTo>
                  <a:pt x="468" y="17"/>
                  <a:pt x="467" y="17"/>
                  <a:pt x="466" y="18"/>
                </a:cubicBezTo>
                <a:cubicBezTo>
                  <a:pt x="464" y="19"/>
                  <a:pt x="464" y="20"/>
                  <a:pt x="466" y="20"/>
                </a:cubicBezTo>
                <a:cubicBezTo>
                  <a:pt x="469" y="19"/>
                  <a:pt x="467" y="19"/>
                  <a:pt x="467" y="18"/>
                </a:cubicBezTo>
                <a:cubicBezTo>
                  <a:pt x="468" y="18"/>
                  <a:pt x="470" y="18"/>
                  <a:pt x="469" y="20"/>
                </a:cubicBezTo>
                <a:cubicBezTo>
                  <a:pt x="464" y="21"/>
                  <a:pt x="464" y="21"/>
                  <a:pt x="460" y="23"/>
                </a:cubicBezTo>
                <a:cubicBezTo>
                  <a:pt x="456" y="21"/>
                  <a:pt x="462" y="19"/>
                  <a:pt x="466" y="18"/>
                </a:cubicBezTo>
                <a:cubicBezTo>
                  <a:pt x="466" y="17"/>
                  <a:pt x="468" y="17"/>
                  <a:pt x="469" y="16"/>
                </a:cubicBezTo>
                <a:close/>
                <a:moveTo>
                  <a:pt x="474" y="23"/>
                </a:moveTo>
                <a:cubicBezTo>
                  <a:pt x="473" y="23"/>
                  <a:pt x="472" y="23"/>
                  <a:pt x="471" y="24"/>
                </a:cubicBezTo>
                <a:cubicBezTo>
                  <a:pt x="469" y="23"/>
                  <a:pt x="467" y="22"/>
                  <a:pt x="463" y="25"/>
                </a:cubicBezTo>
                <a:cubicBezTo>
                  <a:pt x="464" y="26"/>
                  <a:pt x="464" y="26"/>
                  <a:pt x="464" y="26"/>
                </a:cubicBezTo>
                <a:cubicBezTo>
                  <a:pt x="464" y="26"/>
                  <a:pt x="464" y="26"/>
                  <a:pt x="465" y="25"/>
                </a:cubicBezTo>
                <a:cubicBezTo>
                  <a:pt x="468" y="25"/>
                  <a:pt x="465" y="27"/>
                  <a:pt x="464" y="28"/>
                </a:cubicBezTo>
                <a:cubicBezTo>
                  <a:pt x="466" y="27"/>
                  <a:pt x="468" y="25"/>
                  <a:pt x="471" y="24"/>
                </a:cubicBezTo>
                <a:cubicBezTo>
                  <a:pt x="472" y="24"/>
                  <a:pt x="472" y="24"/>
                  <a:pt x="473" y="24"/>
                </a:cubicBezTo>
                <a:cubicBezTo>
                  <a:pt x="473" y="25"/>
                  <a:pt x="472" y="25"/>
                  <a:pt x="474" y="25"/>
                </a:cubicBezTo>
                <a:cubicBezTo>
                  <a:pt x="475" y="24"/>
                  <a:pt x="475" y="24"/>
                  <a:pt x="475" y="24"/>
                </a:cubicBezTo>
                <a:cubicBezTo>
                  <a:pt x="474" y="24"/>
                  <a:pt x="474" y="24"/>
                  <a:pt x="473" y="24"/>
                </a:cubicBezTo>
                <a:cubicBezTo>
                  <a:pt x="474" y="24"/>
                  <a:pt x="474" y="23"/>
                  <a:pt x="474" y="23"/>
                </a:cubicBezTo>
                <a:close/>
                <a:moveTo>
                  <a:pt x="472" y="13"/>
                </a:moveTo>
                <a:cubicBezTo>
                  <a:pt x="473" y="13"/>
                  <a:pt x="475" y="13"/>
                  <a:pt x="476" y="12"/>
                </a:cubicBezTo>
                <a:cubicBezTo>
                  <a:pt x="477" y="11"/>
                  <a:pt x="477" y="11"/>
                  <a:pt x="477" y="11"/>
                </a:cubicBezTo>
                <a:cubicBezTo>
                  <a:pt x="474" y="10"/>
                  <a:pt x="472" y="12"/>
                  <a:pt x="472" y="13"/>
                </a:cubicBezTo>
                <a:close/>
                <a:moveTo>
                  <a:pt x="489" y="54"/>
                </a:moveTo>
                <a:cubicBezTo>
                  <a:pt x="489" y="54"/>
                  <a:pt x="490" y="56"/>
                  <a:pt x="487" y="58"/>
                </a:cubicBezTo>
                <a:cubicBezTo>
                  <a:pt x="492" y="56"/>
                  <a:pt x="492" y="56"/>
                  <a:pt x="492" y="56"/>
                </a:cubicBezTo>
                <a:cubicBezTo>
                  <a:pt x="491" y="55"/>
                  <a:pt x="494" y="53"/>
                  <a:pt x="496" y="53"/>
                </a:cubicBezTo>
                <a:cubicBezTo>
                  <a:pt x="492" y="53"/>
                  <a:pt x="494" y="51"/>
                  <a:pt x="489" y="54"/>
                </a:cubicBezTo>
                <a:close/>
                <a:moveTo>
                  <a:pt x="518" y="105"/>
                </a:moveTo>
                <a:cubicBezTo>
                  <a:pt x="520" y="104"/>
                  <a:pt x="514" y="102"/>
                  <a:pt x="521" y="101"/>
                </a:cubicBezTo>
                <a:cubicBezTo>
                  <a:pt x="512" y="101"/>
                  <a:pt x="516" y="104"/>
                  <a:pt x="518" y="105"/>
                </a:cubicBezTo>
                <a:close/>
                <a:moveTo>
                  <a:pt x="528" y="105"/>
                </a:moveTo>
                <a:cubicBezTo>
                  <a:pt x="528" y="106"/>
                  <a:pt x="528" y="106"/>
                  <a:pt x="528" y="106"/>
                </a:cubicBezTo>
                <a:cubicBezTo>
                  <a:pt x="527" y="107"/>
                  <a:pt x="520" y="107"/>
                  <a:pt x="524" y="108"/>
                </a:cubicBezTo>
                <a:cubicBezTo>
                  <a:pt x="526" y="108"/>
                  <a:pt x="523" y="107"/>
                  <a:pt x="525" y="107"/>
                </a:cubicBezTo>
                <a:cubicBezTo>
                  <a:pt x="529" y="107"/>
                  <a:pt x="528" y="107"/>
                  <a:pt x="528" y="106"/>
                </a:cubicBezTo>
                <a:cubicBezTo>
                  <a:pt x="528" y="106"/>
                  <a:pt x="528" y="106"/>
                  <a:pt x="528" y="105"/>
                </a:cubicBezTo>
                <a:close/>
                <a:moveTo>
                  <a:pt x="513" y="71"/>
                </a:moveTo>
                <a:cubicBezTo>
                  <a:pt x="514" y="72"/>
                  <a:pt x="514" y="72"/>
                  <a:pt x="514" y="72"/>
                </a:cubicBezTo>
                <a:cubicBezTo>
                  <a:pt x="510" y="75"/>
                  <a:pt x="510" y="75"/>
                  <a:pt x="510" y="75"/>
                </a:cubicBezTo>
                <a:lnTo>
                  <a:pt x="513" y="71"/>
                </a:lnTo>
                <a:close/>
                <a:moveTo>
                  <a:pt x="511" y="55"/>
                </a:moveTo>
                <a:cubicBezTo>
                  <a:pt x="511" y="56"/>
                  <a:pt x="511" y="56"/>
                  <a:pt x="511" y="56"/>
                </a:cubicBezTo>
                <a:cubicBezTo>
                  <a:pt x="510" y="56"/>
                  <a:pt x="510" y="56"/>
                  <a:pt x="510" y="56"/>
                </a:cubicBezTo>
                <a:cubicBezTo>
                  <a:pt x="509" y="57"/>
                  <a:pt x="507" y="57"/>
                  <a:pt x="506" y="58"/>
                </a:cubicBezTo>
                <a:cubicBezTo>
                  <a:pt x="506" y="58"/>
                  <a:pt x="506" y="59"/>
                  <a:pt x="506" y="59"/>
                </a:cubicBezTo>
                <a:cubicBezTo>
                  <a:pt x="506" y="59"/>
                  <a:pt x="506" y="58"/>
                  <a:pt x="506" y="58"/>
                </a:cubicBezTo>
                <a:cubicBezTo>
                  <a:pt x="506" y="57"/>
                  <a:pt x="505" y="56"/>
                  <a:pt x="509" y="54"/>
                </a:cubicBezTo>
                <a:cubicBezTo>
                  <a:pt x="507" y="55"/>
                  <a:pt x="508" y="57"/>
                  <a:pt x="511" y="56"/>
                </a:cubicBezTo>
                <a:lnTo>
                  <a:pt x="511" y="55"/>
                </a:lnTo>
                <a:close/>
                <a:moveTo>
                  <a:pt x="501" y="25"/>
                </a:moveTo>
                <a:cubicBezTo>
                  <a:pt x="500" y="26"/>
                  <a:pt x="499" y="26"/>
                  <a:pt x="502" y="26"/>
                </a:cubicBezTo>
                <a:cubicBezTo>
                  <a:pt x="503" y="25"/>
                  <a:pt x="502" y="24"/>
                  <a:pt x="501" y="25"/>
                </a:cubicBezTo>
                <a:close/>
                <a:moveTo>
                  <a:pt x="519" y="60"/>
                </a:moveTo>
                <a:cubicBezTo>
                  <a:pt x="516" y="61"/>
                  <a:pt x="518" y="62"/>
                  <a:pt x="514" y="63"/>
                </a:cubicBezTo>
                <a:cubicBezTo>
                  <a:pt x="513" y="63"/>
                  <a:pt x="513" y="63"/>
                  <a:pt x="513" y="63"/>
                </a:cubicBezTo>
                <a:cubicBezTo>
                  <a:pt x="515" y="63"/>
                  <a:pt x="507" y="67"/>
                  <a:pt x="512" y="66"/>
                </a:cubicBezTo>
                <a:cubicBezTo>
                  <a:pt x="511" y="66"/>
                  <a:pt x="511" y="66"/>
                  <a:pt x="511" y="66"/>
                </a:cubicBezTo>
                <a:cubicBezTo>
                  <a:pt x="513" y="66"/>
                  <a:pt x="515" y="62"/>
                  <a:pt x="518" y="62"/>
                </a:cubicBezTo>
                <a:cubicBezTo>
                  <a:pt x="519" y="63"/>
                  <a:pt x="521" y="60"/>
                  <a:pt x="519" y="60"/>
                </a:cubicBezTo>
                <a:close/>
                <a:moveTo>
                  <a:pt x="507" y="19"/>
                </a:moveTo>
                <a:cubicBezTo>
                  <a:pt x="507" y="21"/>
                  <a:pt x="500" y="23"/>
                  <a:pt x="504" y="24"/>
                </a:cubicBezTo>
                <a:cubicBezTo>
                  <a:pt x="504" y="22"/>
                  <a:pt x="511" y="19"/>
                  <a:pt x="507" y="19"/>
                </a:cubicBezTo>
                <a:close/>
                <a:moveTo>
                  <a:pt x="524" y="45"/>
                </a:moveTo>
                <a:cubicBezTo>
                  <a:pt x="525" y="45"/>
                  <a:pt x="525" y="45"/>
                  <a:pt x="525" y="45"/>
                </a:cubicBezTo>
                <a:cubicBezTo>
                  <a:pt x="524" y="47"/>
                  <a:pt x="524" y="47"/>
                  <a:pt x="524" y="47"/>
                </a:cubicBezTo>
                <a:cubicBezTo>
                  <a:pt x="523" y="47"/>
                  <a:pt x="523" y="47"/>
                  <a:pt x="523" y="47"/>
                </a:cubicBezTo>
                <a:lnTo>
                  <a:pt x="524" y="45"/>
                </a:lnTo>
                <a:close/>
                <a:moveTo>
                  <a:pt x="467" y="35"/>
                </a:moveTo>
                <a:cubicBezTo>
                  <a:pt x="466" y="35"/>
                  <a:pt x="466" y="36"/>
                  <a:pt x="467" y="36"/>
                </a:cubicBezTo>
                <a:cubicBezTo>
                  <a:pt x="467" y="36"/>
                  <a:pt x="467" y="35"/>
                  <a:pt x="467" y="35"/>
                </a:cubicBezTo>
                <a:close/>
                <a:moveTo>
                  <a:pt x="501" y="109"/>
                </a:moveTo>
                <a:cubicBezTo>
                  <a:pt x="500" y="108"/>
                  <a:pt x="499" y="108"/>
                  <a:pt x="498" y="108"/>
                </a:cubicBezTo>
                <a:cubicBezTo>
                  <a:pt x="499" y="108"/>
                  <a:pt x="500" y="108"/>
                  <a:pt x="501" y="109"/>
                </a:cubicBezTo>
                <a:close/>
                <a:moveTo>
                  <a:pt x="496" y="109"/>
                </a:moveTo>
                <a:cubicBezTo>
                  <a:pt x="496" y="109"/>
                  <a:pt x="496" y="109"/>
                  <a:pt x="496" y="109"/>
                </a:cubicBezTo>
                <a:cubicBezTo>
                  <a:pt x="496" y="109"/>
                  <a:pt x="496" y="109"/>
                  <a:pt x="496" y="109"/>
                </a:cubicBezTo>
                <a:close/>
                <a:moveTo>
                  <a:pt x="429" y="155"/>
                </a:moveTo>
                <a:cubicBezTo>
                  <a:pt x="428" y="155"/>
                  <a:pt x="425" y="152"/>
                  <a:pt x="428" y="156"/>
                </a:cubicBezTo>
                <a:cubicBezTo>
                  <a:pt x="429" y="158"/>
                  <a:pt x="428" y="155"/>
                  <a:pt x="429" y="155"/>
                </a:cubicBezTo>
                <a:close/>
                <a:moveTo>
                  <a:pt x="433" y="159"/>
                </a:moveTo>
                <a:cubicBezTo>
                  <a:pt x="434" y="159"/>
                  <a:pt x="435" y="160"/>
                  <a:pt x="436" y="161"/>
                </a:cubicBezTo>
                <a:cubicBezTo>
                  <a:pt x="434" y="159"/>
                  <a:pt x="434" y="159"/>
                  <a:pt x="433" y="159"/>
                </a:cubicBezTo>
                <a:close/>
                <a:moveTo>
                  <a:pt x="433" y="159"/>
                </a:moveTo>
                <a:cubicBezTo>
                  <a:pt x="432" y="159"/>
                  <a:pt x="432" y="160"/>
                  <a:pt x="431" y="161"/>
                </a:cubicBezTo>
                <a:cubicBezTo>
                  <a:pt x="433" y="162"/>
                  <a:pt x="433" y="160"/>
                  <a:pt x="433" y="159"/>
                </a:cubicBezTo>
                <a:close/>
                <a:moveTo>
                  <a:pt x="442" y="148"/>
                </a:moveTo>
                <a:cubicBezTo>
                  <a:pt x="443" y="150"/>
                  <a:pt x="447" y="151"/>
                  <a:pt x="445" y="155"/>
                </a:cubicBezTo>
                <a:cubicBezTo>
                  <a:pt x="445" y="155"/>
                  <a:pt x="446" y="153"/>
                  <a:pt x="448" y="155"/>
                </a:cubicBezTo>
                <a:cubicBezTo>
                  <a:pt x="445" y="151"/>
                  <a:pt x="444" y="148"/>
                  <a:pt x="442" y="148"/>
                </a:cubicBezTo>
                <a:close/>
                <a:moveTo>
                  <a:pt x="452" y="156"/>
                </a:moveTo>
                <a:cubicBezTo>
                  <a:pt x="452" y="155"/>
                  <a:pt x="452" y="155"/>
                  <a:pt x="453" y="155"/>
                </a:cubicBezTo>
                <a:cubicBezTo>
                  <a:pt x="452" y="155"/>
                  <a:pt x="452" y="155"/>
                  <a:pt x="452" y="156"/>
                </a:cubicBezTo>
                <a:close/>
                <a:moveTo>
                  <a:pt x="453" y="155"/>
                </a:moveTo>
                <a:cubicBezTo>
                  <a:pt x="454" y="155"/>
                  <a:pt x="457" y="160"/>
                  <a:pt x="457" y="157"/>
                </a:cubicBezTo>
                <a:cubicBezTo>
                  <a:pt x="456" y="155"/>
                  <a:pt x="454" y="152"/>
                  <a:pt x="453" y="152"/>
                </a:cubicBezTo>
                <a:cubicBezTo>
                  <a:pt x="454" y="155"/>
                  <a:pt x="453" y="155"/>
                  <a:pt x="453" y="155"/>
                </a:cubicBezTo>
                <a:close/>
                <a:moveTo>
                  <a:pt x="480" y="123"/>
                </a:moveTo>
                <a:cubicBezTo>
                  <a:pt x="479" y="124"/>
                  <a:pt x="479" y="124"/>
                  <a:pt x="479" y="124"/>
                </a:cubicBezTo>
                <a:cubicBezTo>
                  <a:pt x="480" y="125"/>
                  <a:pt x="480" y="125"/>
                  <a:pt x="480" y="125"/>
                </a:cubicBezTo>
                <a:cubicBezTo>
                  <a:pt x="480" y="125"/>
                  <a:pt x="481" y="124"/>
                  <a:pt x="480" y="123"/>
                </a:cubicBezTo>
                <a:close/>
                <a:moveTo>
                  <a:pt x="491" y="134"/>
                </a:moveTo>
                <a:cubicBezTo>
                  <a:pt x="488" y="129"/>
                  <a:pt x="488" y="129"/>
                  <a:pt x="488" y="129"/>
                </a:cubicBezTo>
                <a:cubicBezTo>
                  <a:pt x="487" y="128"/>
                  <a:pt x="490" y="132"/>
                  <a:pt x="489" y="132"/>
                </a:cubicBezTo>
                <a:cubicBezTo>
                  <a:pt x="489" y="133"/>
                  <a:pt x="490" y="134"/>
                  <a:pt x="491" y="134"/>
                </a:cubicBezTo>
                <a:close/>
                <a:moveTo>
                  <a:pt x="504" y="160"/>
                </a:moveTo>
                <a:cubicBezTo>
                  <a:pt x="504" y="160"/>
                  <a:pt x="504" y="160"/>
                  <a:pt x="503" y="160"/>
                </a:cubicBezTo>
                <a:cubicBezTo>
                  <a:pt x="504" y="160"/>
                  <a:pt x="504" y="160"/>
                  <a:pt x="504" y="160"/>
                </a:cubicBezTo>
                <a:close/>
                <a:moveTo>
                  <a:pt x="484" y="120"/>
                </a:moveTo>
                <a:cubicBezTo>
                  <a:pt x="486" y="122"/>
                  <a:pt x="487" y="124"/>
                  <a:pt x="489" y="125"/>
                </a:cubicBezTo>
                <a:cubicBezTo>
                  <a:pt x="490" y="126"/>
                  <a:pt x="486" y="121"/>
                  <a:pt x="484" y="120"/>
                </a:cubicBezTo>
                <a:close/>
                <a:moveTo>
                  <a:pt x="489" y="120"/>
                </a:moveTo>
                <a:cubicBezTo>
                  <a:pt x="488" y="120"/>
                  <a:pt x="487" y="120"/>
                  <a:pt x="486" y="119"/>
                </a:cubicBezTo>
                <a:cubicBezTo>
                  <a:pt x="488" y="121"/>
                  <a:pt x="488" y="121"/>
                  <a:pt x="488" y="121"/>
                </a:cubicBezTo>
                <a:lnTo>
                  <a:pt x="489" y="120"/>
                </a:lnTo>
                <a:close/>
                <a:moveTo>
                  <a:pt x="496" y="122"/>
                </a:moveTo>
                <a:cubicBezTo>
                  <a:pt x="494" y="121"/>
                  <a:pt x="494" y="121"/>
                  <a:pt x="494" y="121"/>
                </a:cubicBezTo>
                <a:cubicBezTo>
                  <a:pt x="495" y="122"/>
                  <a:pt x="495" y="122"/>
                  <a:pt x="495" y="122"/>
                </a:cubicBezTo>
                <a:lnTo>
                  <a:pt x="496" y="122"/>
                </a:lnTo>
                <a:close/>
                <a:moveTo>
                  <a:pt x="501" y="90"/>
                </a:moveTo>
                <a:cubicBezTo>
                  <a:pt x="500" y="90"/>
                  <a:pt x="500" y="86"/>
                  <a:pt x="495" y="89"/>
                </a:cubicBezTo>
                <a:cubicBezTo>
                  <a:pt x="502" y="87"/>
                  <a:pt x="495" y="93"/>
                  <a:pt x="501" y="90"/>
                </a:cubicBezTo>
                <a:close/>
                <a:moveTo>
                  <a:pt x="470" y="41"/>
                </a:moveTo>
                <a:cubicBezTo>
                  <a:pt x="471" y="38"/>
                  <a:pt x="471" y="38"/>
                  <a:pt x="471" y="38"/>
                </a:cubicBezTo>
                <a:cubicBezTo>
                  <a:pt x="470" y="40"/>
                  <a:pt x="467" y="40"/>
                  <a:pt x="470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0" name="Picture 7" descr="https://www.play.cz/wp-content/uploads/2015/02/dirigent.pn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106" y="1833550"/>
            <a:ext cx="788947" cy="6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Умножение 66"/>
          <p:cNvSpPr/>
          <p:nvPr/>
        </p:nvSpPr>
        <p:spPr>
          <a:xfrm rot="5082306">
            <a:off x="4913543" y="3473707"/>
            <a:ext cx="325053" cy="75894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Умножение 67"/>
          <p:cNvSpPr/>
          <p:nvPr/>
        </p:nvSpPr>
        <p:spPr>
          <a:xfrm rot="20809900">
            <a:off x="3810959" y="3593830"/>
            <a:ext cx="433404" cy="5692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Умножение 68"/>
          <p:cNvSpPr/>
          <p:nvPr/>
        </p:nvSpPr>
        <p:spPr>
          <a:xfrm rot="904591">
            <a:off x="3429568" y="3130366"/>
            <a:ext cx="433404" cy="5692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Умножение 72"/>
          <p:cNvSpPr/>
          <p:nvPr/>
        </p:nvSpPr>
        <p:spPr>
          <a:xfrm rot="570352">
            <a:off x="5243737" y="2900239"/>
            <a:ext cx="433404" cy="5692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Умножение 73"/>
          <p:cNvSpPr/>
          <p:nvPr/>
        </p:nvSpPr>
        <p:spPr>
          <a:xfrm rot="570352">
            <a:off x="5232974" y="4038181"/>
            <a:ext cx="433404" cy="5692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Freeform 18"/>
          <p:cNvSpPr>
            <a:spLocks noChangeAspect="1" noEditPoints="1"/>
          </p:cNvSpPr>
          <p:nvPr/>
        </p:nvSpPr>
        <p:spPr bwMode="auto">
          <a:xfrm rot="17880130">
            <a:off x="6914193" y="2710389"/>
            <a:ext cx="559506" cy="230655"/>
          </a:xfrm>
          <a:custGeom>
            <a:avLst/>
            <a:gdLst>
              <a:gd name="T0" fmla="*/ 266 w 578"/>
              <a:gd name="T1" fmla="*/ 80 h 179"/>
              <a:gd name="T2" fmla="*/ 212 w 578"/>
              <a:gd name="T3" fmla="*/ 39 h 179"/>
              <a:gd name="T4" fmla="*/ 51 w 578"/>
              <a:gd name="T5" fmla="*/ 101 h 179"/>
              <a:gd name="T6" fmla="*/ 204 w 578"/>
              <a:gd name="T7" fmla="*/ 36 h 179"/>
              <a:gd name="T8" fmla="*/ 277 w 578"/>
              <a:gd name="T9" fmla="*/ 48 h 179"/>
              <a:gd name="T10" fmla="*/ 376 w 578"/>
              <a:gd name="T11" fmla="*/ 58 h 179"/>
              <a:gd name="T12" fmla="*/ 464 w 578"/>
              <a:gd name="T13" fmla="*/ 100 h 179"/>
              <a:gd name="T14" fmla="*/ 386 w 578"/>
              <a:gd name="T15" fmla="*/ 94 h 179"/>
              <a:gd name="T16" fmla="*/ 328 w 578"/>
              <a:gd name="T17" fmla="*/ 96 h 179"/>
              <a:gd name="T18" fmla="*/ 277 w 578"/>
              <a:gd name="T19" fmla="*/ 93 h 179"/>
              <a:gd name="T20" fmla="*/ 244 w 578"/>
              <a:gd name="T21" fmla="*/ 91 h 179"/>
              <a:gd name="T22" fmla="*/ 156 w 578"/>
              <a:gd name="T23" fmla="*/ 81 h 179"/>
              <a:gd name="T24" fmla="*/ 73 w 578"/>
              <a:gd name="T25" fmla="*/ 90 h 179"/>
              <a:gd name="T26" fmla="*/ 22 w 578"/>
              <a:gd name="T27" fmla="*/ 121 h 179"/>
              <a:gd name="T28" fmla="*/ 17 w 578"/>
              <a:gd name="T29" fmla="*/ 76 h 179"/>
              <a:gd name="T30" fmla="*/ 90 w 578"/>
              <a:gd name="T31" fmla="*/ 45 h 179"/>
              <a:gd name="T32" fmla="*/ 179 w 578"/>
              <a:gd name="T33" fmla="*/ 79 h 179"/>
              <a:gd name="T34" fmla="*/ 170 w 578"/>
              <a:gd name="T35" fmla="*/ 56 h 179"/>
              <a:gd name="T36" fmla="*/ 303 w 578"/>
              <a:gd name="T37" fmla="*/ 55 h 179"/>
              <a:gd name="T38" fmla="*/ 404 w 578"/>
              <a:gd name="T39" fmla="*/ 83 h 179"/>
              <a:gd name="T40" fmla="*/ 324 w 578"/>
              <a:gd name="T41" fmla="*/ 82 h 179"/>
              <a:gd name="T42" fmla="*/ 219 w 578"/>
              <a:gd name="T43" fmla="*/ 71 h 179"/>
              <a:gd name="T44" fmla="*/ 25 w 578"/>
              <a:gd name="T45" fmla="*/ 95 h 179"/>
              <a:gd name="T46" fmla="*/ 39 w 578"/>
              <a:gd name="T47" fmla="*/ 89 h 179"/>
              <a:gd name="T48" fmla="*/ 150 w 578"/>
              <a:gd name="T49" fmla="*/ 60 h 179"/>
              <a:gd name="T50" fmla="*/ 141 w 578"/>
              <a:gd name="T51" fmla="*/ 60 h 179"/>
              <a:gd name="T52" fmla="*/ 230 w 578"/>
              <a:gd name="T53" fmla="*/ 93 h 179"/>
              <a:gd name="T54" fmla="*/ 424 w 578"/>
              <a:gd name="T55" fmla="*/ 89 h 179"/>
              <a:gd name="T56" fmla="*/ 323 w 578"/>
              <a:gd name="T57" fmla="*/ 100 h 179"/>
              <a:gd name="T58" fmla="*/ 427 w 578"/>
              <a:gd name="T59" fmla="*/ 177 h 179"/>
              <a:gd name="T60" fmla="*/ 500 w 578"/>
              <a:gd name="T61" fmla="*/ 119 h 179"/>
              <a:gd name="T62" fmla="*/ 523 w 578"/>
              <a:gd name="T63" fmla="*/ 124 h 179"/>
              <a:gd name="T64" fmla="*/ 520 w 578"/>
              <a:gd name="T65" fmla="*/ 39 h 179"/>
              <a:gd name="T66" fmla="*/ 534 w 578"/>
              <a:gd name="T67" fmla="*/ 76 h 179"/>
              <a:gd name="T68" fmla="*/ 573 w 578"/>
              <a:gd name="T69" fmla="*/ 123 h 179"/>
              <a:gd name="T70" fmla="*/ 549 w 578"/>
              <a:gd name="T71" fmla="*/ 152 h 179"/>
              <a:gd name="T72" fmla="*/ 461 w 578"/>
              <a:gd name="T73" fmla="*/ 162 h 179"/>
              <a:gd name="T74" fmla="*/ 439 w 578"/>
              <a:gd name="T75" fmla="*/ 166 h 179"/>
              <a:gd name="T76" fmla="*/ 477 w 578"/>
              <a:gd name="T77" fmla="*/ 147 h 179"/>
              <a:gd name="T78" fmla="*/ 493 w 578"/>
              <a:gd name="T79" fmla="*/ 129 h 179"/>
              <a:gd name="T80" fmla="*/ 500 w 578"/>
              <a:gd name="T81" fmla="*/ 119 h 179"/>
              <a:gd name="T82" fmla="*/ 509 w 578"/>
              <a:gd name="T83" fmla="*/ 117 h 179"/>
              <a:gd name="T84" fmla="*/ 496 w 578"/>
              <a:gd name="T85" fmla="*/ 105 h 179"/>
              <a:gd name="T86" fmla="*/ 487 w 578"/>
              <a:gd name="T87" fmla="*/ 74 h 179"/>
              <a:gd name="T88" fmla="*/ 469 w 578"/>
              <a:gd name="T89" fmla="*/ 36 h 179"/>
              <a:gd name="T90" fmla="*/ 440 w 578"/>
              <a:gd name="T91" fmla="*/ 8 h 179"/>
              <a:gd name="T92" fmla="*/ 500 w 578"/>
              <a:gd name="T93" fmla="*/ 9 h 179"/>
              <a:gd name="T94" fmla="*/ 552 w 578"/>
              <a:gd name="T95" fmla="*/ 103 h 179"/>
              <a:gd name="T96" fmla="*/ 540 w 578"/>
              <a:gd name="T97" fmla="*/ 98 h 179"/>
              <a:gd name="T98" fmla="*/ 521 w 578"/>
              <a:gd name="T99" fmla="*/ 78 h 179"/>
              <a:gd name="T100" fmla="*/ 513 w 578"/>
              <a:gd name="T101" fmla="*/ 155 h 179"/>
              <a:gd name="T102" fmla="*/ 486 w 578"/>
              <a:gd name="T103" fmla="*/ 154 h 179"/>
              <a:gd name="T104" fmla="*/ 504 w 578"/>
              <a:gd name="T105" fmla="*/ 133 h 179"/>
              <a:gd name="T106" fmla="*/ 520 w 578"/>
              <a:gd name="T107" fmla="*/ 108 h 179"/>
              <a:gd name="T108" fmla="*/ 469 w 578"/>
              <a:gd name="T109" fmla="*/ 16 h 179"/>
              <a:gd name="T110" fmla="*/ 474 w 578"/>
              <a:gd name="T111" fmla="*/ 23 h 179"/>
              <a:gd name="T112" fmla="*/ 513 w 578"/>
              <a:gd name="T113" fmla="*/ 71 h 179"/>
              <a:gd name="T114" fmla="*/ 512 w 578"/>
              <a:gd name="T115" fmla="*/ 66 h 179"/>
              <a:gd name="T116" fmla="*/ 496 w 578"/>
              <a:gd name="T117" fmla="*/ 109 h 179"/>
              <a:gd name="T118" fmla="*/ 457 w 578"/>
              <a:gd name="T119" fmla="*/ 157 h 179"/>
              <a:gd name="T120" fmla="*/ 488 w 578"/>
              <a:gd name="T121" fmla="*/ 121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8" h="179">
                <a:moveTo>
                  <a:pt x="484" y="109"/>
                </a:moveTo>
                <a:cubicBezTo>
                  <a:pt x="484" y="110"/>
                  <a:pt x="484" y="110"/>
                  <a:pt x="484" y="110"/>
                </a:cubicBezTo>
                <a:cubicBezTo>
                  <a:pt x="483" y="110"/>
                  <a:pt x="483" y="110"/>
                  <a:pt x="484" y="109"/>
                </a:cubicBezTo>
                <a:close/>
                <a:moveTo>
                  <a:pt x="484" y="110"/>
                </a:moveTo>
                <a:cubicBezTo>
                  <a:pt x="486" y="114"/>
                  <a:pt x="491" y="116"/>
                  <a:pt x="494" y="118"/>
                </a:cubicBezTo>
                <a:cubicBezTo>
                  <a:pt x="496" y="111"/>
                  <a:pt x="487" y="111"/>
                  <a:pt x="484" y="110"/>
                </a:cubicBezTo>
                <a:close/>
                <a:moveTo>
                  <a:pt x="491" y="102"/>
                </a:moveTo>
                <a:cubicBezTo>
                  <a:pt x="488" y="99"/>
                  <a:pt x="488" y="99"/>
                  <a:pt x="488" y="99"/>
                </a:cubicBezTo>
                <a:cubicBezTo>
                  <a:pt x="489" y="100"/>
                  <a:pt x="488" y="103"/>
                  <a:pt x="491" y="102"/>
                </a:cubicBezTo>
                <a:close/>
                <a:moveTo>
                  <a:pt x="484" y="104"/>
                </a:moveTo>
                <a:cubicBezTo>
                  <a:pt x="485" y="108"/>
                  <a:pt x="485" y="108"/>
                  <a:pt x="485" y="108"/>
                </a:cubicBezTo>
                <a:cubicBezTo>
                  <a:pt x="486" y="105"/>
                  <a:pt x="486" y="105"/>
                  <a:pt x="486" y="105"/>
                </a:cubicBezTo>
                <a:lnTo>
                  <a:pt x="484" y="104"/>
                </a:lnTo>
                <a:close/>
                <a:moveTo>
                  <a:pt x="277" y="97"/>
                </a:moveTo>
                <a:cubicBezTo>
                  <a:pt x="277" y="96"/>
                  <a:pt x="277" y="94"/>
                  <a:pt x="277" y="93"/>
                </a:cubicBezTo>
                <a:lnTo>
                  <a:pt x="277" y="97"/>
                </a:lnTo>
                <a:close/>
                <a:moveTo>
                  <a:pt x="266" y="80"/>
                </a:moveTo>
                <a:cubicBezTo>
                  <a:pt x="267" y="80"/>
                  <a:pt x="267" y="81"/>
                  <a:pt x="268" y="81"/>
                </a:cubicBezTo>
                <a:cubicBezTo>
                  <a:pt x="267" y="80"/>
                  <a:pt x="267" y="80"/>
                  <a:pt x="266" y="80"/>
                </a:cubicBezTo>
                <a:close/>
                <a:moveTo>
                  <a:pt x="284" y="93"/>
                </a:moveTo>
                <a:cubicBezTo>
                  <a:pt x="286" y="93"/>
                  <a:pt x="286" y="93"/>
                  <a:pt x="286" y="93"/>
                </a:cubicBezTo>
                <a:cubicBezTo>
                  <a:pt x="285" y="93"/>
                  <a:pt x="284" y="93"/>
                  <a:pt x="284" y="93"/>
                </a:cubicBezTo>
                <a:close/>
                <a:moveTo>
                  <a:pt x="394" y="100"/>
                </a:moveTo>
                <a:cubicBezTo>
                  <a:pt x="393" y="99"/>
                  <a:pt x="391" y="97"/>
                  <a:pt x="390" y="95"/>
                </a:cubicBezTo>
                <a:cubicBezTo>
                  <a:pt x="391" y="97"/>
                  <a:pt x="390" y="101"/>
                  <a:pt x="394" y="100"/>
                </a:cubicBezTo>
                <a:close/>
                <a:moveTo>
                  <a:pt x="225" y="44"/>
                </a:moveTo>
                <a:cubicBezTo>
                  <a:pt x="225" y="42"/>
                  <a:pt x="225" y="42"/>
                  <a:pt x="225" y="42"/>
                </a:cubicBezTo>
                <a:cubicBezTo>
                  <a:pt x="224" y="42"/>
                  <a:pt x="224" y="43"/>
                  <a:pt x="225" y="44"/>
                </a:cubicBezTo>
                <a:close/>
                <a:moveTo>
                  <a:pt x="267" y="49"/>
                </a:moveTo>
                <a:cubicBezTo>
                  <a:pt x="267" y="49"/>
                  <a:pt x="267" y="49"/>
                  <a:pt x="267" y="49"/>
                </a:cubicBezTo>
                <a:cubicBezTo>
                  <a:pt x="267" y="48"/>
                  <a:pt x="268" y="48"/>
                  <a:pt x="268" y="46"/>
                </a:cubicBezTo>
                <a:lnTo>
                  <a:pt x="267" y="49"/>
                </a:lnTo>
                <a:close/>
                <a:moveTo>
                  <a:pt x="294" y="90"/>
                </a:moveTo>
                <a:cubicBezTo>
                  <a:pt x="293" y="89"/>
                  <a:pt x="293" y="89"/>
                  <a:pt x="293" y="89"/>
                </a:cubicBezTo>
                <a:cubicBezTo>
                  <a:pt x="292" y="89"/>
                  <a:pt x="292" y="89"/>
                  <a:pt x="292" y="89"/>
                </a:cubicBezTo>
                <a:cubicBezTo>
                  <a:pt x="293" y="90"/>
                  <a:pt x="293" y="90"/>
                  <a:pt x="294" y="90"/>
                </a:cubicBezTo>
                <a:close/>
                <a:moveTo>
                  <a:pt x="210" y="34"/>
                </a:moveTo>
                <a:cubicBezTo>
                  <a:pt x="210" y="36"/>
                  <a:pt x="211" y="38"/>
                  <a:pt x="212" y="39"/>
                </a:cubicBezTo>
                <a:cubicBezTo>
                  <a:pt x="212" y="37"/>
                  <a:pt x="211" y="35"/>
                  <a:pt x="210" y="34"/>
                </a:cubicBezTo>
                <a:close/>
                <a:moveTo>
                  <a:pt x="266" y="80"/>
                </a:move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lose/>
                <a:moveTo>
                  <a:pt x="279" y="48"/>
                </a:moveTo>
                <a:cubicBezTo>
                  <a:pt x="280" y="49"/>
                  <a:pt x="281" y="49"/>
                  <a:pt x="281" y="49"/>
                </a:cubicBezTo>
                <a:cubicBezTo>
                  <a:pt x="281" y="48"/>
                  <a:pt x="280" y="48"/>
                  <a:pt x="279" y="48"/>
                </a:cubicBezTo>
                <a:close/>
                <a:moveTo>
                  <a:pt x="389" y="93"/>
                </a:moveTo>
                <a:cubicBezTo>
                  <a:pt x="390" y="95"/>
                  <a:pt x="390" y="95"/>
                  <a:pt x="390" y="95"/>
                </a:cubicBezTo>
                <a:cubicBezTo>
                  <a:pt x="390" y="94"/>
                  <a:pt x="390" y="93"/>
                  <a:pt x="389" y="93"/>
                </a:cubicBezTo>
                <a:close/>
                <a:moveTo>
                  <a:pt x="471" y="106"/>
                </a:moveTo>
                <a:cubicBezTo>
                  <a:pt x="471" y="108"/>
                  <a:pt x="470" y="109"/>
                  <a:pt x="472" y="110"/>
                </a:cubicBezTo>
                <a:cubicBezTo>
                  <a:pt x="472" y="108"/>
                  <a:pt x="471" y="107"/>
                  <a:pt x="471" y="106"/>
                </a:cubicBezTo>
                <a:close/>
                <a:moveTo>
                  <a:pt x="5" y="110"/>
                </a:moveTo>
                <a:cubicBezTo>
                  <a:pt x="5" y="110"/>
                  <a:pt x="5" y="110"/>
                  <a:pt x="5" y="110"/>
                </a:cubicBezTo>
                <a:cubicBezTo>
                  <a:pt x="5" y="110"/>
                  <a:pt x="5" y="110"/>
                  <a:pt x="5" y="110"/>
                </a:cubicBezTo>
                <a:close/>
                <a:moveTo>
                  <a:pt x="52" y="103"/>
                </a:moveTo>
                <a:cubicBezTo>
                  <a:pt x="51" y="102"/>
                  <a:pt x="51" y="102"/>
                  <a:pt x="51" y="101"/>
                </a:cubicBezTo>
                <a:cubicBezTo>
                  <a:pt x="51" y="103"/>
                  <a:pt x="51" y="104"/>
                  <a:pt x="52" y="103"/>
                </a:cubicBezTo>
                <a:close/>
                <a:moveTo>
                  <a:pt x="87" y="38"/>
                </a:moveTo>
                <a:cubicBezTo>
                  <a:pt x="96" y="43"/>
                  <a:pt x="96" y="43"/>
                  <a:pt x="96" y="43"/>
                </a:cubicBezTo>
                <a:cubicBezTo>
                  <a:pt x="96" y="41"/>
                  <a:pt x="100" y="39"/>
                  <a:pt x="97" y="37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15" y="31"/>
                  <a:pt x="128" y="52"/>
                  <a:pt x="141" y="38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150" y="43"/>
                  <a:pt x="150" y="43"/>
                  <a:pt x="150" y="43"/>
                </a:cubicBezTo>
                <a:cubicBezTo>
                  <a:pt x="151" y="43"/>
                  <a:pt x="151" y="37"/>
                  <a:pt x="154" y="35"/>
                </a:cubicBezTo>
                <a:cubicBezTo>
                  <a:pt x="153" y="41"/>
                  <a:pt x="159" y="36"/>
                  <a:pt x="160" y="41"/>
                </a:cubicBezTo>
                <a:cubicBezTo>
                  <a:pt x="162" y="38"/>
                  <a:pt x="160" y="37"/>
                  <a:pt x="159" y="35"/>
                </a:cubicBezTo>
                <a:cubicBezTo>
                  <a:pt x="167" y="29"/>
                  <a:pt x="174" y="38"/>
                  <a:pt x="182" y="34"/>
                </a:cubicBezTo>
                <a:cubicBezTo>
                  <a:pt x="174" y="42"/>
                  <a:pt x="174" y="40"/>
                  <a:pt x="168" y="43"/>
                </a:cubicBezTo>
                <a:cubicBezTo>
                  <a:pt x="175" y="46"/>
                  <a:pt x="176" y="40"/>
                  <a:pt x="184" y="42"/>
                </a:cubicBezTo>
                <a:cubicBezTo>
                  <a:pt x="180" y="40"/>
                  <a:pt x="180" y="40"/>
                  <a:pt x="180" y="40"/>
                </a:cubicBezTo>
                <a:cubicBezTo>
                  <a:pt x="184" y="31"/>
                  <a:pt x="192" y="44"/>
                  <a:pt x="193" y="35"/>
                </a:cubicBezTo>
                <a:cubicBezTo>
                  <a:pt x="197" y="36"/>
                  <a:pt x="201" y="45"/>
                  <a:pt x="206" y="44"/>
                </a:cubicBezTo>
                <a:cubicBezTo>
                  <a:pt x="204" y="36"/>
                  <a:pt x="204" y="36"/>
                  <a:pt x="204" y="36"/>
                </a:cubicBezTo>
                <a:cubicBezTo>
                  <a:pt x="209" y="35"/>
                  <a:pt x="209" y="35"/>
                  <a:pt x="209" y="35"/>
                </a:cubicBezTo>
                <a:cubicBezTo>
                  <a:pt x="209" y="41"/>
                  <a:pt x="209" y="41"/>
                  <a:pt x="209" y="41"/>
                </a:cubicBezTo>
                <a:cubicBezTo>
                  <a:pt x="211" y="41"/>
                  <a:pt x="211" y="40"/>
                  <a:pt x="212" y="39"/>
                </a:cubicBezTo>
                <a:cubicBezTo>
                  <a:pt x="215" y="45"/>
                  <a:pt x="220" y="42"/>
                  <a:pt x="224" y="47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5"/>
                  <a:pt x="226" y="45"/>
                  <a:pt x="226" y="46"/>
                </a:cubicBezTo>
                <a:cubicBezTo>
                  <a:pt x="227" y="41"/>
                  <a:pt x="230" y="43"/>
                  <a:pt x="231" y="39"/>
                </a:cubicBezTo>
                <a:cubicBezTo>
                  <a:pt x="229" y="37"/>
                  <a:pt x="226" y="35"/>
                  <a:pt x="226" y="38"/>
                </a:cubicBezTo>
                <a:cubicBezTo>
                  <a:pt x="222" y="32"/>
                  <a:pt x="231" y="35"/>
                  <a:pt x="233" y="35"/>
                </a:cubicBezTo>
                <a:cubicBezTo>
                  <a:pt x="230" y="37"/>
                  <a:pt x="234" y="38"/>
                  <a:pt x="235" y="39"/>
                </a:cubicBezTo>
                <a:cubicBezTo>
                  <a:pt x="236" y="39"/>
                  <a:pt x="235" y="38"/>
                  <a:pt x="235" y="37"/>
                </a:cubicBezTo>
                <a:cubicBezTo>
                  <a:pt x="240" y="34"/>
                  <a:pt x="241" y="48"/>
                  <a:pt x="244" y="39"/>
                </a:cubicBezTo>
                <a:cubicBezTo>
                  <a:pt x="245" y="44"/>
                  <a:pt x="245" y="44"/>
                  <a:pt x="245" y="44"/>
                </a:cubicBezTo>
                <a:cubicBezTo>
                  <a:pt x="249" y="40"/>
                  <a:pt x="249" y="40"/>
                  <a:pt x="249" y="40"/>
                </a:cubicBezTo>
                <a:cubicBezTo>
                  <a:pt x="249" y="50"/>
                  <a:pt x="254" y="41"/>
                  <a:pt x="254" y="51"/>
                </a:cubicBezTo>
                <a:cubicBezTo>
                  <a:pt x="258" y="51"/>
                  <a:pt x="254" y="45"/>
                  <a:pt x="255" y="46"/>
                </a:cubicBezTo>
                <a:cubicBezTo>
                  <a:pt x="259" y="44"/>
                  <a:pt x="266" y="54"/>
                  <a:pt x="267" y="49"/>
                </a:cubicBezTo>
                <a:cubicBezTo>
                  <a:pt x="270" y="53"/>
                  <a:pt x="274" y="51"/>
                  <a:pt x="277" y="53"/>
                </a:cubicBezTo>
                <a:cubicBezTo>
                  <a:pt x="277" y="48"/>
                  <a:pt x="277" y="48"/>
                  <a:pt x="277" y="48"/>
                </a:cubicBezTo>
                <a:cubicBezTo>
                  <a:pt x="279" y="50"/>
                  <a:pt x="280" y="52"/>
                  <a:pt x="282" y="51"/>
                </a:cubicBezTo>
                <a:cubicBezTo>
                  <a:pt x="282" y="51"/>
                  <a:pt x="282" y="50"/>
                  <a:pt x="281" y="49"/>
                </a:cubicBezTo>
                <a:cubicBezTo>
                  <a:pt x="287" y="52"/>
                  <a:pt x="291" y="53"/>
                  <a:pt x="296" y="53"/>
                </a:cubicBezTo>
                <a:cubicBezTo>
                  <a:pt x="296" y="50"/>
                  <a:pt x="296" y="49"/>
                  <a:pt x="293" y="47"/>
                </a:cubicBezTo>
                <a:cubicBezTo>
                  <a:pt x="298" y="43"/>
                  <a:pt x="305" y="54"/>
                  <a:pt x="311" y="53"/>
                </a:cubicBezTo>
                <a:cubicBezTo>
                  <a:pt x="311" y="50"/>
                  <a:pt x="311" y="50"/>
                  <a:pt x="311" y="50"/>
                </a:cubicBezTo>
                <a:cubicBezTo>
                  <a:pt x="314" y="54"/>
                  <a:pt x="314" y="54"/>
                  <a:pt x="314" y="54"/>
                </a:cubicBezTo>
                <a:cubicBezTo>
                  <a:pt x="314" y="53"/>
                  <a:pt x="314" y="51"/>
                  <a:pt x="315" y="50"/>
                </a:cubicBezTo>
                <a:cubicBezTo>
                  <a:pt x="321" y="49"/>
                  <a:pt x="329" y="50"/>
                  <a:pt x="331" y="59"/>
                </a:cubicBezTo>
                <a:cubicBezTo>
                  <a:pt x="330" y="57"/>
                  <a:pt x="335" y="54"/>
                  <a:pt x="331" y="50"/>
                </a:cubicBezTo>
                <a:cubicBezTo>
                  <a:pt x="337" y="57"/>
                  <a:pt x="345" y="56"/>
                  <a:pt x="352" y="59"/>
                </a:cubicBezTo>
                <a:cubicBezTo>
                  <a:pt x="352" y="59"/>
                  <a:pt x="352" y="59"/>
                  <a:pt x="352" y="59"/>
                </a:cubicBezTo>
                <a:cubicBezTo>
                  <a:pt x="355" y="62"/>
                  <a:pt x="355" y="62"/>
                  <a:pt x="355" y="62"/>
                </a:cubicBezTo>
                <a:cubicBezTo>
                  <a:pt x="355" y="61"/>
                  <a:pt x="355" y="61"/>
                  <a:pt x="355" y="61"/>
                </a:cubicBezTo>
                <a:cubicBezTo>
                  <a:pt x="353" y="59"/>
                  <a:pt x="353" y="59"/>
                  <a:pt x="353" y="59"/>
                </a:cubicBezTo>
                <a:cubicBezTo>
                  <a:pt x="356" y="60"/>
                  <a:pt x="359" y="62"/>
                  <a:pt x="360" y="65"/>
                </a:cubicBezTo>
                <a:cubicBezTo>
                  <a:pt x="361" y="63"/>
                  <a:pt x="362" y="60"/>
                  <a:pt x="364" y="58"/>
                </a:cubicBezTo>
                <a:cubicBezTo>
                  <a:pt x="364" y="64"/>
                  <a:pt x="373" y="54"/>
                  <a:pt x="376" y="61"/>
                </a:cubicBezTo>
                <a:cubicBezTo>
                  <a:pt x="377" y="60"/>
                  <a:pt x="375" y="60"/>
                  <a:pt x="376" y="58"/>
                </a:cubicBezTo>
                <a:cubicBezTo>
                  <a:pt x="385" y="60"/>
                  <a:pt x="397" y="69"/>
                  <a:pt x="408" y="67"/>
                </a:cubicBezTo>
                <a:cubicBezTo>
                  <a:pt x="407" y="77"/>
                  <a:pt x="416" y="76"/>
                  <a:pt x="420" y="83"/>
                </a:cubicBezTo>
                <a:cubicBezTo>
                  <a:pt x="423" y="77"/>
                  <a:pt x="418" y="79"/>
                  <a:pt x="417" y="74"/>
                </a:cubicBezTo>
                <a:cubicBezTo>
                  <a:pt x="420" y="76"/>
                  <a:pt x="420" y="66"/>
                  <a:pt x="424" y="72"/>
                </a:cubicBezTo>
                <a:cubicBezTo>
                  <a:pt x="424" y="71"/>
                  <a:pt x="425" y="71"/>
                  <a:pt x="423" y="70"/>
                </a:cubicBezTo>
                <a:cubicBezTo>
                  <a:pt x="427" y="71"/>
                  <a:pt x="421" y="78"/>
                  <a:pt x="426" y="77"/>
                </a:cubicBezTo>
                <a:cubicBezTo>
                  <a:pt x="428" y="73"/>
                  <a:pt x="428" y="73"/>
                  <a:pt x="428" y="73"/>
                </a:cubicBezTo>
                <a:cubicBezTo>
                  <a:pt x="429" y="79"/>
                  <a:pt x="429" y="79"/>
                  <a:pt x="429" y="79"/>
                </a:cubicBezTo>
                <a:cubicBezTo>
                  <a:pt x="440" y="79"/>
                  <a:pt x="447" y="84"/>
                  <a:pt x="457" y="82"/>
                </a:cubicBezTo>
                <a:cubicBezTo>
                  <a:pt x="457" y="83"/>
                  <a:pt x="457" y="85"/>
                  <a:pt x="455" y="86"/>
                </a:cubicBezTo>
                <a:cubicBezTo>
                  <a:pt x="459" y="87"/>
                  <a:pt x="461" y="96"/>
                  <a:pt x="467" y="93"/>
                </a:cubicBezTo>
                <a:cubicBezTo>
                  <a:pt x="467" y="91"/>
                  <a:pt x="467" y="91"/>
                  <a:pt x="467" y="91"/>
                </a:cubicBezTo>
                <a:cubicBezTo>
                  <a:pt x="475" y="89"/>
                  <a:pt x="472" y="98"/>
                  <a:pt x="479" y="103"/>
                </a:cubicBezTo>
                <a:cubicBezTo>
                  <a:pt x="478" y="102"/>
                  <a:pt x="474" y="98"/>
                  <a:pt x="472" y="102"/>
                </a:cubicBezTo>
                <a:cubicBezTo>
                  <a:pt x="472" y="106"/>
                  <a:pt x="476" y="107"/>
                  <a:pt x="478" y="105"/>
                </a:cubicBezTo>
                <a:cubicBezTo>
                  <a:pt x="476" y="110"/>
                  <a:pt x="476" y="110"/>
                  <a:pt x="476" y="110"/>
                </a:cubicBezTo>
                <a:cubicBezTo>
                  <a:pt x="476" y="106"/>
                  <a:pt x="473" y="106"/>
                  <a:pt x="471" y="103"/>
                </a:cubicBezTo>
                <a:cubicBezTo>
                  <a:pt x="471" y="104"/>
                  <a:pt x="471" y="105"/>
                  <a:pt x="471" y="106"/>
                </a:cubicBezTo>
                <a:cubicBezTo>
                  <a:pt x="470" y="104"/>
                  <a:pt x="467" y="103"/>
                  <a:pt x="464" y="100"/>
                </a:cubicBezTo>
                <a:cubicBezTo>
                  <a:pt x="469" y="101"/>
                  <a:pt x="469" y="101"/>
                  <a:pt x="469" y="101"/>
                </a:cubicBezTo>
                <a:cubicBezTo>
                  <a:pt x="469" y="95"/>
                  <a:pt x="462" y="99"/>
                  <a:pt x="461" y="97"/>
                </a:cubicBezTo>
                <a:cubicBezTo>
                  <a:pt x="459" y="102"/>
                  <a:pt x="462" y="102"/>
                  <a:pt x="458" y="105"/>
                </a:cubicBezTo>
                <a:cubicBezTo>
                  <a:pt x="451" y="105"/>
                  <a:pt x="456" y="99"/>
                  <a:pt x="451" y="92"/>
                </a:cubicBezTo>
                <a:cubicBezTo>
                  <a:pt x="452" y="90"/>
                  <a:pt x="452" y="90"/>
                  <a:pt x="452" y="90"/>
                </a:cubicBezTo>
                <a:cubicBezTo>
                  <a:pt x="450" y="89"/>
                  <a:pt x="450" y="83"/>
                  <a:pt x="446" y="86"/>
                </a:cubicBezTo>
                <a:cubicBezTo>
                  <a:pt x="445" y="90"/>
                  <a:pt x="448" y="90"/>
                  <a:pt x="448" y="92"/>
                </a:cubicBezTo>
                <a:cubicBezTo>
                  <a:pt x="447" y="94"/>
                  <a:pt x="446" y="85"/>
                  <a:pt x="443" y="88"/>
                </a:cubicBezTo>
                <a:cubicBezTo>
                  <a:pt x="444" y="94"/>
                  <a:pt x="448" y="97"/>
                  <a:pt x="452" y="98"/>
                </a:cubicBezTo>
                <a:cubicBezTo>
                  <a:pt x="451" y="99"/>
                  <a:pt x="450" y="101"/>
                  <a:pt x="450" y="103"/>
                </a:cubicBezTo>
                <a:cubicBezTo>
                  <a:pt x="441" y="96"/>
                  <a:pt x="431" y="87"/>
                  <a:pt x="420" y="88"/>
                </a:cubicBezTo>
                <a:cubicBezTo>
                  <a:pt x="424" y="96"/>
                  <a:pt x="418" y="87"/>
                  <a:pt x="417" y="95"/>
                </a:cubicBezTo>
                <a:cubicBezTo>
                  <a:pt x="418" y="90"/>
                  <a:pt x="414" y="94"/>
                  <a:pt x="411" y="91"/>
                </a:cubicBezTo>
                <a:cubicBezTo>
                  <a:pt x="409" y="96"/>
                  <a:pt x="416" y="96"/>
                  <a:pt x="413" y="100"/>
                </a:cubicBezTo>
                <a:cubicBezTo>
                  <a:pt x="408" y="97"/>
                  <a:pt x="402" y="86"/>
                  <a:pt x="395" y="86"/>
                </a:cubicBezTo>
                <a:cubicBezTo>
                  <a:pt x="395" y="89"/>
                  <a:pt x="397" y="89"/>
                  <a:pt x="397" y="90"/>
                </a:cubicBezTo>
                <a:cubicBezTo>
                  <a:pt x="392" y="88"/>
                  <a:pt x="388" y="74"/>
                  <a:pt x="383" y="82"/>
                </a:cubicBezTo>
                <a:cubicBezTo>
                  <a:pt x="385" y="86"/>
                  <a:pt x="387" y="89"/>
                  <a:pt x="389" y="93"/>
                </a:cubicBezTo>
                <a:cubicBezTo>
                  <a:pt x="389" y="93"/>
                  <a:pt x="388" y="93"/>
                  <a:pt x="386" y="94"/>
                </a:cubicBezTo>
                <a:cubicBezTo>
                  <a:pt x="387" y="99"/>
                  <a:pt x="387" y="99"/>
                  <a:pt x="387" y="99"/>
                </a:cubicBezTo>
                <a:cubicBezTo>
                  <a:pt x="381" y="99"/>
                  <a:pt x="384" y="89"/>
                  <a:pt x="382" y="84"/>
                </a:cubicBezTo>
                <a:cubicBezTo>
                  <a:pt x="378" y="89"/>
                  <a:pt x="378" y="89"/>
                  <a:pt x="378" y="89"/>
                </a:cubicBezTo>
                <a:cubicBezTo>
                  <a:pt x="371" y="91"/>
                  <a:pt x="365" y="87"/>
                  <a:pt x="362" y="79"/>
                </a:cubicBezTo>
                <a:cubicBezTo>
                  <a:pt x="361" y="79"/>
                  <a:pt x="356" y="78"/>
                  <a:pt x="358" y="83"/>
                </a:cubicBezTo>
                <a:cubicBezTo>
                  <a:pt x="360" y="91"/>
                  <a:pt x="361" y="96"/>
                  <a:pt x="367" y="97"/>
                </a:cubicBezTo>
                <a:cubicBezTo>
                  <a:pt x="369" y="92"/>
                  <a:pt x="363" y="91"/>
                  <a:pt x="365" y="91"/>
                </a:cubicBezTo>
                <a:cubicBezTo>
                  <a:pt x="367" y="92"/>
                  <a:pt x="373" y="89"/>
                  <a:pt x="374" y="94"/>
                </a:cubicBezTo>
                <a:cubicBezTo>
                  <a:pt x="367" y="92"/>
                  <a:pt x="367" y="92"/>
                  <a:pt x="367" y="92"/>
                </a:cubicBezTo>
                <a:cubicBezTo>
                  <a:pt x="366" y="99"/>
                  <a:pt x="370" y="93"/>
                  <a:pt x="371" y="97"/>
                </a:cubicBezTo>
                <a:cubicBezTo>
                  <a:pt x="368" y="102"/>
                  <a:pt x="365" y="95"/>
                  <a:pt x="362" y="98"/>
                </a:cubicBezTo>
                <a:cubicBezTo>
                  <a:pt x="362" y="98"/>
                  <a:pt x="362" y="98"/>
                  <a:pt x="362" y="98"/>
                </a:cubicBezTo>
                <a:cubicBezTo>
                  <a:pt x="357" y="96"/>
                  <a:pt x="358" y="98"/>
                  <a:pt x="353" y="94"/>
                </a:cubicBezTo>
                <a:cubicBezTo>
                  <a:pt x="353" y="87"/>
                  <a:pt x="355" y="90"/>
                  <a:pt x="358" y="88"/>
                </a:cubicBezTo>
                <a:cubicBezTo>
                  <a:pt x="349" y="87"/>
                  <a:pt x="338" y="73"/>
                  <a:pt x="328" y="83"/>
                </a:cubicBezTo>
                <a:cubicBezTo>
                  <a:pt x="333" y="90"/>
                  <a:pt x="333" y="90"/>
                  <a:pt x="333" y="90"/>
                </a:cubicBezTo>
                <a:cubicBezTo>
                  <a:pt x="330" y="91"/>
                  <a:pt x="324" y="84"/>
                  <a:pt x="324" y="92"/>
                </a:cubicBezTo>
                <a:cubicBezTo>
                  <a:pt x="328" y="90"/>
                  <a:pt x="326" y="95"/>
                  <a:pt x="328" y="97"/>
                </a:cubicBezTo>
                <a:cubicBezTo>
                  <a:pt x="328" y="96"/>
                  <a:pt x="328" y="96"/>
                  <a:pt x="328" y="96"/>
                </a:cubicBezTo>
                <a:cubicBezTo>
                  <a:pt x="328" y="96"/>
                  <a:pt x="330" y="98"/>
                  <a:pt x="329" y="99"/>
                </a:cubicBezTo>
                <a:cubicBezTo>
                  <a:pt x="326" y="94"/>
                  <a:pt x="322" y="92"/>
                  <a:pt x="319" y="89"/>
                </a:cubicBezTo>
                <a:cubicBezTo>
                  <a:pt x="320" y="91"/>
                  <a:pt x="317" y="93"/>
                  <a:pt x="316" y="94"/>
                </a:cubicBezTo>
                <a:cubicBezTo>
                  <a:pt x="313" y="93"/>
                  <a:pt x="317" y="91"/>
                  <a:pt x="317" y="88"/>
                </a:cubicBezTo>
                <a:cubicBezTo>
                  <a:pt x="315" y="88"/>
                  <a:pt x="313" y="83"/>
                  <a:pt x="311" y="87"/>
                </a:cubicBezTo>
                <a:cubicBezTo>
                  <a:pt x="309" y="91"/>
                  <a:pt x="314" y="91"/>
                  <a:pt x="314" y="95"/>
                </a:cubicBezTo>
                <a:cubicBezTo>
                  <a:pt x="306" y="88"/>
                  <a:pt x="306" y="88"/>
                  <a:pt x="306" y="88"/>
                </a:cubicBezTo>
                <a:cubicBezTo>
                  <a:pt x="306" y="89"/>
                  <a:pt x="306" y="89"/>
                  <a:pt x="306" y="89"/>
                </a:cubicBezTo>
                <a:cubicBezTo>
                  <a:pt x="305" y="87"/>
                  <a:pt x="304" y="86"/>
                  <a:pt x="303" y="87"/>
                </a:cubicBezTo>
                <a:cubicBezTo>
                  <a:pt x="302" y="90"/>
                  <a:pt x="304" y="91"/>
                  <a:pt x="305" y="90"/>
                </a:cubicBezTo>
                <a:cubicBezTo>
                  <a:pt x="300" y="94"/>
                  <a:pt x="297" y="80"/>
                  <a:pt x="293" y="89"/>
                </a:cubicBezTo>
                <a:cubicBezTo>
                  <a:pt x="290" y="86"/>
                  <a:pt x="290" y="86"/>
                  <a:pt x="290" y="86"/>
                </a:cubicBezTo>
                <a:cubicBezTo>
                  <a:pt x="290" y="87"/>
                  <a:pt x="289" y="88"/>
                  <a:pt x="290" y="88"/>
                </a:cubicBezTo>
                <a:cubicBezTo>
                  <a:pt x="287" y="85"/>
                  <a:pt x="287" y="85"/>
                  <a:pt x="287" y="85"/>
                </a:cubicBezTo>
                <a:cubicBezTo>
                  <a:pt x="282" y="82"/>
                  <a:pt x="285" y="92"/>
                  <a:pt x="284" y="93"/>
                </a:cubicBezTo>
                <a:cubicBezTo>
                  <a:pt x="284" y="93"/>
                  <a:pt x="284" y="93"/>
                  <a:pt x="284" y="93"/>
                </a:cubicBezTo>
                <a:cubicBezTo>
                  <a:pt x="282" y="94"/>
                  <a:pt x="281" y="97"/>
                  <a:pt x="282" y="97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5" y="88"/>
                  <a:pt x="268" y="86"/>
                  <a:pt x="268" y="76"/>
                </a:cubicBezTo>
                <a:cubicBezTo>
                  <a:pt x="267" y="77"/>
                  <a:pt x="265" y="79"/>
                  <a:pt x="266" y="80"/>
                </a:cubicBezTo>
                <a:cubicBezTo>
                  <a:pt x="262" y="79"/>
                  <a:pt x="267" y="88"/>
                  <a:pt x="260" y="86"/>
                </a:cubicBezTo>
                <a:cubicBezTo>
                  <a:pt x="260" y="88"/>
                  <a:pt x="261" y="88"/>
                  <a:pt x="262" y="88"/>
                </a:cubicBezTo>
                <a:cubicBezTo>
                  <a:pt x="260" y="88"/>
                  <a:pt x="260" y="88"/>
                  <a:pt x="259" y="87"/>
                </a:cubicBezTo>
                <a:cubicBezTo>
                  <a:pt x="259" y="88"/>
                  <a:pt x="259" y="89"/>
                  <a:pt x="259" y="90"/>
                </a:cubicBezTo>
                <a:cubicBezTo>
                  <a:pt x="259" y="87"/>
                  <a:pt x="256" y="87"/>
                  <a:pt x="255" y="88"/>
                </a:cubicBezTo>
                <a:cubicBezTo>
                  <a:pt x="257" y="94"/>
                  <a:pt x="257" y="94"/>
                  <a:pt x="257" y="94"/>
                </a:cubicBezTo>
                <a:cubicBezTo>
                  <a:pt x="255" y="91"/>
                  <a:pt x="254" y="91"/>
                  <a:pt x="252" y="91"/>
                </a:cubicBezTo>
                <a:cubicBezTo>
                  <a:pt x="253" y="95"/>
                  <a:pt x="253" y="95"/>
                  <a:pt x="253" y="95"/>
                </a:cubicBezTo>
                <a:cubicBezTo>
                  <a:pt x="249" y="94"/>
                  <a:pt x="253" y="87"/>
                  <a:pt x="248" y="90"/>
                </a:cubicBezTo>
                <a:cubicBezTo>
                  <a:pt x="253" y="87"/>
                  <a:pt x="253" y="87"/>
                  <a:pt x="253" y="87"/>
                </a:cubicBezTo>
                <a:cubicBezTo>
                  <a:pt x="247" y="85"/>
                  <a:pt x="250" y="77"/>
                  <a:pt x="247" y="74"/>
                </a:cubicBezTo>
                <a:cubicBezTo>
                  <a:pt x="242" y="67"/>
                  <a:pt x="234" y="78"/>
                  <a:pt x="230" y="66"/>
                </a:cubicBezTo>
                <a:cubicBezTo>
                  <a:pt x="229" y="70"/>
                  <a:pt x="230" y="71"/>
                  <a:pt x="228" y="75"/>
                </a:cubicBezTo>
                <a:cubicBezTo>
                  <a:pt x="232" y="77"/>
                  <a:pt x="234" y="78"/>
                  <a:pt x="235" y="84"/>
                </a:cubicBezTo>
                <a:cubicBezTo>
                  <a:pt x="242" y="90"/>
                  <a:pt x="237" y="69"/>
                  <a:pt x="245" y="78"/>
                </a:cubicBezTo>
                <a:cubicBezTo>
                  <a:pt x="244" y="84"/>
                  <a:pt x="242" y="84"/>
                  <a:pt x="240" y="81"/>
                </a:cubicBezTo>
                <a:cubicBezTo>
                  <a:pt x="240" y="85"/>
                  <a:pt x="242" y="88"/>
                  <a:pt x="244" y="91"/>
                </a:cubicBezTo>
                <a:cubicBezTo>
                  <a:pt x="239" y="88"/>
                  <a:pt x="233" y="93"/>
                  <a:pt x="230" y="93"/>
                </a:cubicBezTo>
                <a:cubicBezTo>
                  <a:pt x="229" y="90"/>
                  <a:pt x="225" y="87"/>
                  <a:pt x="224" y="88"/>
                </a:cubicBezTo>
                <a:cubicBezTo>
                  <a:pt x="224" y="85"/>
                  <a:pt x="217" y="82"/>
                  <a:pt x="220" y="76"/>
                </a:cubicBezTo>
                <a:cubicBezTo>
                  <a:pt x="215" y="74"/>
                  <a:pt x="216" y="85"/>
                  <a:pt x="212" y="77"/>
                </a:cubicBezTo>
                <a:cubicBezTo>
                  <a:pt x="214" y="83"/>
                  <a:pt x="209" y="81"/>
                  <a:pt x="211" y="86"/>
                </a:cubicBezTo>
                <a:cubicBezTo>
                  <a:pt x="212" y="81"/>
                  <a:pt x="217" y="90"/>
                  <a:pt x="220" y="93"/>
                </a:cubicBezTo>
                <a:cubicBezTo>
                  <a:pt x="213" y="96"/>
                  <a:pt x="213" y="96"/>
                  <a:pt x="213" y="96"/>
                </a:cubicBezTo>
                <a:cubicBezTo>
                  <a:pt x="214" y="95"/>
                  <a:pt x="212" y="91"/>
                  <a:pt x="211" y="90"/>
                </a:cubicBezTo>
                <a:cubicBezTo>
                  <a:pt x="210" y="95"/>
                  <a:pt x="210" y="95"/>
                  <a:pt x="210" y="95"/>
                </a:cubicBezTo>
                <a:cubicBezTo>
                  <a:pt x="209" y="83"/>
                  <a:pt x="198" y="104"/>
                  <a:pt x="195" y="90"/>
                </a:cubicBezTo>
                <a:cubicBezTo>
                  <a:pt x="197" y="91"/>
                  <a:pt x="199" y="87"/>
                  <a:pt x="200" y="93"/>
                </a:cubicBezTo>
                <a:cubicBezTo>
                  <a:pt x="204" y="89"/>
                  <a:pt x="199" y="84"/>
                  <a:pt x="201" y="80"/>
                </a:cubicBezTo>
                <a:cubicBezTo>
                  <a:pt x="194" y="75"/>
                  <a:pt x="185" y="83"/>
                  <a:pt x="178" y="74"/>
                </a:cubicBezTo>
                <a:cubicBezTo>
                  <a:pt x="179" y="78"/>
                  <a:pt x="183" y="78"/>
                  <a:pt x="183" y="82"/>
                </a:cubicBezTo>
                <a:cubicBezTo>
                  <a:pt x="178" y="85"/>
                  <a:pt x="172" y="74"/>
                  <a:pt x="166" y="70"/>
                </a:cubicBezTo>
                <a:cubicBezTo>
                  <a:pt x="167" y="76"/>
                  <a:pt x="167" y="76"/>
                  <a:pt x="167" y="76"/>
                </a:cubicBezTo>
                <a:cubicBezTo>
                  <a:pt x="162" y="71"/>
                  <a:pt x="165" y="79"/>
                  <a:pt x="160" y="77"/>
                </a:cubicBezTo>
                <a:cubicBezTo>
                  <a:pt x="160" y="76"/>
                  <a:pt x="161" y="74"/>
                  <a:pt x="159" y="74"/>
                </a:cubicBezTo>
                <a:cubicBezTo>
                  <a:pt x="155" y="75"/>
                  <a:pt x="159" y="79"/>
                  <a:pt x="156" y="81"/>
                </a:cubicBezTo>
                <a:cubicBezTo>
                  <a:pt x="150" y="71"/>
                  <a:pt x="154" y="87"/>
                  <a:pt x="147" y="82"/>
                </a:cubicBezTo>
                <a:cubicBezTo>
                  <a:pt x="148" y="85"/>
                  <a:pt x="148" y="85"/>
                  <a:pt x="148" y="85"/>
                </a:cubicBezTo>
                <a:cubicBezTo>
                  <a:pt x="142" y="81"/>
                  <a:pt x="136" y="90"/>
                  <a:pt x="130" y="92"/>
                </a:cubicBezTo>
                <a:cubicBezTo>
                  <a:pt x="131" y="90"/>
                  <a:pt x="135" y="91"/>
                  <a:pt x="134" y="85"/>
                </a:cubicBezTo>
                <a:cubicBezTo>
                  <a:pt x="127" y="84"/>
                  <a:pt x="127" y="84"/>
                  <a:pt x="127" y="84"/>
                </a:cubicBezTo>
                <a:cubicBezTo>
                  <a:pt x="126" y="86"/>
                  <a:pt x="123" y="86"/>
                  <a:pt x="126" y="89"/>
                </a:cubicBezTo>
                <a:cubicBezTo>
                  <a:pt x="127" y="90"/>
                  <a:pt x="127" y="89"/>
                  <a:pt x="128" y="88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0" y="89"/>
                  <a:pt x="127" y="83"/>
                  <a:pt x="127" y="77"/>
                </a:cubicBezTo>
                <a:cubicBezTo>
                  <a:pt x="123" y="79"/>
                  <a:pt x="122" y="74"/>
                  <a:pt x="119" y="74"/>
                </a:cubicBezTo>
                <a:cubicBezTo>
                  <a:pt x="118" y="80"/>
                  <a:pt x="124" y="80"/>
                  <a:pt x="122" y="86"/>
                </a:cubicBezTo>
                <a:cubicBezTo>
                  <a:pt x="120" y="89"/>
                  <a:pt x="113" y="85"/>
                  <a:pt x="110" y="80"/>
                </a:cubicBezTo>
                <a:cubicBezTo>
                  <a:pt x="107" y="93"/>
                  <a:pt x="96" y="84"/>
                  <a:pt x="97" y="94"/>
                </a:cubicBezTo>
                <a:cubicBezTo>
                  <a:pt x="97" y="93"/>
                  <a:pt x="96" y="90"/>
                  <a:pt x="94" y="91"/>
                </a:cubicBezTo>
                <a:cubicBezTo>
                  <a:pt x="95" y="94"/>
                  <a:pt x="95" y="94"/>
                  <a:pt x="95" y="94"/>
                </a:cubicBezTo>
                <a:cubicBezTo>
                  <a:pt x="91" y="99"/>
                  <a:pt x="90" y="85"/>
                  <a:pt x="87" y="88"/>
                </a:cubicBezTo>
                <a:cubicBezTo>
                  <a:pt x="87" y="90"/>
                  <a:pt x="88" y="90"/>
                  <a:pt x="89" y="93"/>
                </a:cubicBezTo>
                <a:cubicBezTo>
                  <a:pt x="83" y="96"/>
                  <a:pt x="77" y="82"/>
                  <a:pt x="71" y="89"/>
                </a:cubicBezTo>
                <a:cubicBezTo>
                  <a:pt x="72" y="90"/>
                  <a:pt x="72" y="91"/>
                  <a:pt x="73" y="90"/>
                </a:cubicBezTo>
                <a:cubicBezTo>
                  <a:pt x="73" y="91"/>
                  <a:pt x="72" y="91"/>
                  <a:pt x="69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66" y="74"/>
                  <a:pt x="63" y="92"/>
                  <a:pt x="57" y="89"/>
                </a:cubicBezTo>
                <a:cubicBezTo>
                  <a:pt x="58" y="91"/>
                  <a:pt x="62" y="91"/>
                  <a:pt x="60" y="94"/>
                </a:cubicBezTo>
                <a:cubicBezTo>
                  <a:pt x="57" y="95"/>
                  <a:pt x="55" y="83"/>
                  <a:pt x="52" y="89"/>
                </a:cubicBezTo>
                <a:cubicBezTo>
                  <a:pt x="54" y="90"/>
                  <a:pt x="55" y="96"/>
                  <a:pt x="57" y="97"/>
                </a:cubicBezTo>
                <a:cubicBezTo>
                  <a:pt x="54" y="98"/>
                  <a:pt x="53" y="102"/>
                  <a:pt x="51" y="98"/>
                </a:cubicBezTo>
                <a:cubicBezTo>
                  <a:pt x="50" y="98"/>
                  <a:pt x="50" y="100"/>
                  <a:pt x="51" y="101"/>
                </a:cubicBezTo>
                <a:cubicBezTo>
                  <a:pt x="48" y="98"/>
                  <a:pt x="46" y="101"/>
                  <a:pt x="45" y="103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0" y="94"/>
                  <a:pt x="40" y="105"/>
                  <a:pt x="36" y="106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5" y="108"/>
                  <a:pt x="32" y="105"/>
                  <a:pt x="30" y="110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29" y="111"/>
                  <a:pt x="27" y="119"/>
                  <a:pt x="24" y="114"/>
                </a:cubicBezTo>
                <a:cubicBezTo>
                  <a:pt x="23" y="115"/>
                  <a:pt x="28" y="120"/>
                  <a:pt x="25" y="121"/>
                </a:cubicBezTo>
                <a:cubicBezTo>
                  <a:pt x="23" y="119"/>
                  <a:pt x="20" y="118"/>
                  <a:pt x="20" y="122"/>
                </a:cubicBezTo>
                <a:cubicBezTo>
                  <a:pt x="21" y="123"/>
                  <a:pt x="22" y="125"/>
                  <a:pt x="22" y="123"/>
                </a:cubicBezTo>
                <a:cubicBezTo>
                  <a:pt x="23" y="123"/>
                  <a:pt x="22" y="122"/>
                  <a:pt x="22" y="121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3" y="127"/>
                  <a:pt x="21" y="122"/>
                  <a:pt x="19" y="125"/>
                </a:cubicBezTo>
                <a:cubicBezTo>
                  <a:pt x="20" y="127"/>
                  <a:pt x="22" y="128"/>
                  <a:pt x="23" y="130"/>
                </a:cubicBezTo>
                <a:cubicBezTo>
                  <a:pt x="19" y="128"/>
                  <a:pt x="16" y="127"/>
                  <a:pt x="13" y="126"/>
                </a:cubicBezTo>
                <a:cubicBezTo>
                  <a:pt x="12" y="124"/>
                  <a:pt x="12" y="122"/>
                  <a:pt x="9" y="120"/>
                </a:cubicBezTo>
                <a:cubicBezTo>
                  <a:pt x="9" y="119"/>
                  <a:pt x="10" y="118"/>
                  <a:pt x="11" y="117"/>
                </a:cubicBezTo>
                <a:cubicBezTo>
                  <a:pt x="10" y="112"/>
                  <a:pt x="6" y="113"/>
                  <a:pt x="5" y="113"/>
                </a:cubicBezTo>
                <a:cubicBezTo>
                  <a:pt x="5" y="112"/>
                  <a:pt x="6" y="112"/>
                  <a:pt x="6" y="111"/>
                </a:cubicBezTo>
                <a:cubicBezTo>
                  <a:pt x="6" y="111"/>
                  <a:pt x="6" y="110"/>
                  <a:pt x="5" y="110"/>
                </a:cubicBezTo>
                <a:cubicBezTo>
                  <a:pt x="7" y="109"/>
                  <a:pt x="7" y="109"/>
                  <a:pt x="7" y="109"/>
                </a:cubicBezTo>
                <a:cubicBezTo>
                  <a:pt x="3" y="108"/>
                  <a:pt x="3" y="105"/>
                  <a:pt x="4" y="103"/>
                </a:cubicBezTo>
                <a:cubicBezTo>
                  <a:pt x="4" y="100"/>
                  <a:pt x="4" y="98"/>
                  <a:pt x="0" y="97"/>
                </a:cubicBezTo>
                <a:cubicBezTo>
                  <a:pt x="2" y="97"/>
                  <a:pt x="5" y="99"/>
                  <a:pt x="7" y="101"/>
                </a:cubicBezTo>
                <a:cubicBezTo>
                  <a:pt x="10" y="101"/>
                  <a:pt x="8" y="98"/>
                  <a:pt x="9" y="96"/>
                </a:cubicBezTo>
                <a:cubicBezTo>
                  <a:pt x="7" y="95"/>
                  <a:pt x="5" y="94"/>
                  <a:pt x="3" y="94"/>
                </a:cubicBezTo>
                <a:cubicBezTo>
                  <a:pt x="10" y="92"/>
                  <a:pt x="0" y="89"/>
                  <a:pt x="3" y="84"/>
                </a:cubicBezTo>
                <a:cubicBezTo>
                  <a:pt x="7" y="84"/>
                  <a:pt x="8" y="81"/>
                  <a:pt x="9" y="77"/>
                </a:cubicBezTo>
                <a:cubicBezTo>
                  <a:pt x="10" y="73"/>
                  <a:pt x="11" y="69"/>
                  <a:pt x="13" y="68"/>
                </a:cubicBezTo>
                <a:cubicBezTo>
                  <a:pt x="20" y="67"/>
                  <a:pt x="12" y="74"/>
                  <a:pt x="17" y="76"/>
                </a:cubicBezTo>
                <a:cubicBezTo>
                  <a:pt x="21" y="75"/>
                  <a:pt x="18" y="72"/>
                  <a:pt x="20" y="70"/>
                </a:cubicBezTo>
                <a:cubicBezTo>
                  <a:pt x="23" y="76"/>
                  <a:pt x="23" y="76"/>
                  <a:pt x="23" y="76"/>
                </a:cubicBezTo>
                <a:cubicBezTo>
                  <a:pt x="27" y="76"/>
                  <a:pt x="21" y="70"/>
                  <a:pt x="24" y="72"/>
                </a:cubicBezTo>
                <a:cubicBezTo>
                  <a:pt x="26" y="67"/>
                  <a:pt x="23" y="70"/>
                  <a:pt x="20" y="65"/>
                </a:cubicBezTo>
                <a:cubicBezTo>
                  <a:pt x="22" y="66"/>
                  <a:pt x="26" y="68"/>
                  <a:pt x="27" y="65"/>
                </a:cubicBezTo>
                <a:cubicBezTo>
                  <a:pt x="26" y="63"/>
                  <a:pt x="22" y="64"/>
                  <a:pt x="24" y="62"/>
                </a:cubicBezTo>
                <a:cubicBezTo>
                  <a:pt x="35" y="63"/>
                  <a:pt x="36" y="55"/>
                  <a:pt x="46" y="54"/>
                </a:cubicBezTo>
                <a:cubicBezTo>
                  <a:pt x="44" y="51"/>
                  <a:pt x="44" y="51"/>
                  <a:pt x="44" y="51"/>
                </a:cubicBezTo>
                <a:cubicBezTo>
                  <a:pt x="45" y="52"/>
                  <a:pt x="46" y="53"/>
                  <a:pt x="47" y="52"/>
                </a:cubicBezTo>
                <a:cubicBezTo>
                  <a:pt x="46" y="50"/>
                  <a:pt x="46" y="50"/>
                  <a:pt x="46" y="50"/>
                </a:cubicBezTo>
                <a:cubicBezTo>
                  <a:pt x="48" y="49"/>
                  <a:pt x="58" y="52"/>
                  <a:pt x="63" y="50"/>
                </a:cubicBezTo>
                <a:cubicBezTo>
                  <a:pt x="60" y="47"/>
                  <a:pt x="60" y="47"/>
                  <a:pt x="60" y="47"/>
                </a:cubicBezTo>
                <a:cubicBezTo>
                  <a:pt x="66" y="51"/>
                  <a:pt x="66" y="51"/>
                  <a:pt x="66" y="51"/>
                </a:cubicBezTo>
                <a:cubicBezTo>
                  <a:pt x="64" y="45"/>
                  <a:pt x="64" y="45"/>
                  <a:pt x="64" y="45"/>
                </a:cubicBezTo>
                <a:cubicBezTo>
                  <a:pt x="67" y="50"/>
                  <a:pt x="73" y="46"/>
                  <a:pt x="78" y="47"/>
                </a:cubicBezTo>
                <a:cubicBezTo>
                  <a:pt x="78" y="43"/>
                  <a:pt x="78" y="43"/>
                  <a:pt x="78" y="43"/>
                </a:cubicBezTo>
                <a:cubicBezTo>
                  <a:pt x="81" y="45"/>
                  <a:pt x="81" y="45"/>
                  <a:pt x="81" y="45"/>
                </a:cubicBezTo>
                <a:cubicBezTo>
                  <a:pt x="80" y="42"/>
                  <a:pt x="80" y="42"/>
                  <a:pt x="80" y="42"/>
                </a:cubicBezTo>
                <a:cubicBezTo>
                  <a:pt x="83" y="42"/>
                  <a:pt x="87" y="48"/>
                  <a:pt x="90" y="45"/>
                </a:cubicBezTo>
                <a:cubicBezTo>
                  <a:pt x="88" y="46"/>
                  <a:pt x="87" y="40"/>
                  <a:pt x="87" y="38"/>
                </a:cubicBezTo>
                <a:close/>
                <a:moveTo>
                  <a:pt x="211" y="42"/>
                </a:moveTo>
                <a:cubicBezTo>
                  <a:pt x="212" y="42"/>
                  <a:pt x="212" y="42"/>
                  <a:pt x="212" y="42"/>
                </a:cubicBezTo>
                <a:cubicBezTo>
                  <a:pt x="212" y="42"/>
                  <a:pt x="211" y="42"/>
                  <a:pt x="211" y="42"/>
                </a:cubicBezTo>
                <a:cubicBezTo>
                  <a:pt x="209" y="42"/>
                  <a:pt x="209" y="42"/>
                  <a:pt x="209" y="42"/>
                </a:cubicBezTo>
                <a:cubicBezTo>
                  <a:pt x="209" y="45"/>
                  <a:pt x="210" y="43"/>
                  <a:pt x="211" y="42"/>
                </a:cubicBezTo>
                <a:close/>
                <a:moveTo>
                  <a:pt x="403" y="71"/>
                </a:moveTo>
                <a:cubicBezTo>
                  <a:pt x="400" y="69"/>
                  <a:pt x="400" y="69"/>
                  <a:pt x="400" y="69"/>
                </a:cubicBezTo>
                <a:cubicBezTo>
                  <a:pt x="401" y="69"/>
                  <a:pt x="403" y="71"/>
                  <a:pt x="402" y="69"/>
                </a:cubicBezTo>
                <a:cubicBezTo>
                  <a:pt x="403" y="69"/>
                  <a:pt x="404" y="69"/>
                  <a:pt x="403" y="71"/>
                </a:cubicBezTo>
                <a:close/>
                <a:moveTo>
                  <a:pt x="206" y="78"/>
                </a:moveTo>
                <a:cubicBezTo>
                  <a:pt x="208" y="81"/>
                  <a:pt x="208" y="81"/>
                  <a:pt x="208" y="81"/>
                </a:cubicBezTo>
                <a:cubicBezTo>
                  <a:pt x="209" y="78"/>
                  <a:pt x="209" y="78"/>
                  <a:pt x="209" y="78"/>
                </a:cubicBezTo>
                <a:lnTo>
                  <a:pt x="206" y="78"/>
                </a:lnTo>
                <a:close/>
                <a:moveTo>
                  <a:pt x="179" y="79"/>
                </a:moveTo>
                <a:cubicBezTo>
                  <a:pt x="182" y="81"/>
                  <a:pt x="182" y="81"/>
                  <a:pt x="182" y="81"/>
                </a:cubicBezTo>
                <a:cubicBezTo>
                  <a:pt x="182" y="80"/>
                  <a:pt x="182" y="80"/>
                  <a:pt x="182" y="80"/>
                </a:cubicBezTo>
                <a:cubicBezTo>
                  <a:pt x="179" y="78"/>
                  <a:pt x="179" y="78"/>
                  <a:pt x="179" y="78"/>
                </a:cubicBezTo>
                <a:lnTo>
                  <a:pt x="179" y="79"/>
                </a:lnTo>
                <a:close/>
                <a:moveTo>
                  <a:pt x="140" y="47"/>
                </a:moveTo>
                <a:cubicBezTo>
                  <a:pt x="142" y="53"/>
                  <a:pt x="143" y="47"/>
                  <a:pt x="146" y="49"/>
                </a:cubicBezTo>
                <a:cubicBezTo>
                  <a:pt x="146" y="50"/>
                  <a:pt x="146" y="50"/>
                  <a:pt x="146" y="50"/>
                </a:cubicBezTo>
                <a:cubicBezTo>
                  <a:pt x="146" y="50"/>
                  <a:pt x="146" y="49"/>
                  <a:pt x="146" y="49"/>
                </a:cubicBezTo>
                <a:cubicBezTo>
                  <a:pt x="144" y="47"/>
                  <a:pt x="142" y="41"/>
                  <a:pt x="140" y="47"/>
                </a:cubicBezTo>
                <a:close/>
                <a:moveTo>
                  <a:pt x="204" y="49"/>
                </a:moveTo>
                <a:cubicBezTo>
                  <a:pt x="204" y="46"/>
                  <a:pt x="200" y="45"/>
                  <a:pt x="199" y="42"/>
                </a:cubicBezTo>
                <a:cubicBezTo>
                  <a:pt x="198" y="43"/>
                  <a:pt x="200" y="46"/>
                  <a:pt x="200" y="49"/>
                </a:cubicBezTo>
                <a:cubicBezTo>
                  <a:pt x="200" y="49"/>
                  <a:pt x="199" y="49"/>
                  <a:pt x="198" y="48"/>
                </a:cubicBezTo>
                <a:cubicBezTo>
                  <a:pt x="199" y="56"/>
                  <a:pt x="201" y="45"/>
                  <a:pt x="204" y="49"/>
                </a:cubicBezTo>
                <a:close/>
                <a:moveTo>
                  <a:pt x="270" y="55"/>
                </a:moveTo>
                <a:cubicBezTo>
                  <a:pt x="268" y="52"/>
                  <a:pt x="268" y="52"/>
                  <a:pt x="268" y="52"/>
                </a:cubicBezTo>
                <a:cubicBezTo>
                  <a:pt x="269" y="52"/>
                  <a:pt x="269" y="52"/>
                  <a:pt x="269" y="52"/>
                </a:cubicBezTo>
                <a:lnTo>
                  <a:pt x="270" y="55"/>
                </a:lnTo>
                <a:close/>
                <a:moveTo>
                  <a:pt x="284" y="53"/>
                </a:moveTo>
                <a:cubicBezTo>
                  <a:pt x="287" y="53"/>
                  <a:pt x="290" y="58"/>
                  <a:pt x="289" y="62"/>
                </a:cubicBezTo>
                <a:cubicBezTo>
                  <a:pt x="286" y="61"/>
                  <a:pt x="282" y="61"/>
                  <a:pt x="281" y="56"/>
                </a:cubicBezTo>
                <a:cubicBezTo>
                  <a:pt x="282" y="59"/>
                  <a:pt x="281" y="49"/>
                  <a:pt x="284" y="53"/>
                </a:cubicBezTo>
                <a:close/>
                <a:moveTo>
                  <a:pt x="170" y="56"/>
                </a:moveTo>
                <a:cubicBezTo>
                  <a:pt x="172" y="57"/>
                  <a:pt x="175" y="66"/>
                  <a:pt x="178" y="61"/>
                </a:cubicBezTo>
                <a:cubicBezTo>
                  <a:pt x="175" y="59"/>
                  <a:pt x="175" y="59"/>
                  <a:pt x="175" y="59"/>
                </a:cubicBezTo>
                <a:cubicBezTo>
                  <a:pt x="176" y="59"/>
                  <a:pt x="176" y="59"/>
                  <a:pt x="176" y="59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6" y="64"/>
                  <a:pt x="171" y="56"/>
                  <a:pt x="170" y="56"/>
                </a:cubicBezTo>
                <a:close/>
                <a:moveTo>
                  <a:pt x="310" y="61"/>
                </a:moveTo>
                <a:cubicBezTo>
                  <a:pt x="311" y="62"/>
                  <a:pt x="315" y="65"/>
                  <a:pt x="314" y="71"/>
                </a:cubicBezTo>
                <a:cubicBezTo>
                  <a:pt x="315" y="68"/>
                  <a:pt x="311" y="64"/>
                  <a:pt x="308" y="61"/>
                </a:cubicBezTo>
                <a:cubicBezTo>
                  <a:pt x="309" y="61"/>
                  <a:pt x="309" y="62"/>
                  <a:pt x="310" y="61"/>
                </a:cubicBezTo>
                <a:close/>
                <a:moveTo>
                  <a:pt x="308" y="68"/>
                </a:moveTo>
                <a:cubicBezTo>
                  <a:pt x="307" y="68"/>
                  <a:pt x="307" y="72"/>
                  <a:pt x="305" y="69"/>
                </a:cubicBezTo>
                <a:cubicBezTo>
                  <a:pt x="305" y="66"/>
                  <a:pt x="305" y="58"/>
                  <a:pt x="301" y="60"/>
                </a:cubicBezTo>
                <a:cubicBezTo>
                  <a:pt x="303" y="66"/>
                  <a:pt x="303" y="69"/>
                  <a:pt x="307" y="72"/>
                </a:cubicBezTo>
                <a:lnTo>
                  <a:pt x="308" y="68"/>
                </a:lnTo>
                <a:close/>
                <a:moveTo>
                  <a:pt x="303" y="55"/>
                </a:moveTo>
                <a:cubicBezTo>
                  <a:pt x="297" y="57"/>
                  <a:pt x="297" y="57"/>
                  <a:pt x="297" y="57"/>
                </a:cubicBezTo>
                <a:cubicBezTo>
                  <a:pt x="300" y="65"/>
                  <a:pt x="301" y="58"/>
                  <a:pt x="303" y="55"/>
                </a:cubicBezTo>
                <a:cubicBezTo>
                  <a:pt x="304" y="54"/>
                  <a:pt x="304" y="54"/>
                  <a:pt x="304" y="54"/>
                </a:cubicBezTo>
                <a:cubicBezTo>
                  <a:pt x="304" y="54"/>
                  <a:pt x="303" y="55"/>
                  <a:pt x="303" y="55"/>
                </a:cubicBezTo>
                <a:close/>
                <a:moveTo>
                  <a:pt x="339" y="60"/>
                </a:moveTo>
                <a:cubicBezTo>
                  <a:pt x="337" y="58"/>
                  <a:pt x="337" y="58"/>
                  <a:pt x="337" y="58"/>
                </a:cubicBezTo>
                <a:cubicBezTo>
                  <a:pt x="338" y="57"/>
                  <a:pt x="338" y="56"/>
                  <a:pt x="336" y="56"/>
                </a:cubicBezTo>
                <a:cubicBezTo>
                  <a:pt x="337" y="58"/>
                  <a:pt x="337" y="58"/>
                  <a:pt x="337" y="58"/>
                </a:cubicBezTo>
                <a:cubicBezTo>
                  <a:pt x="337" y="60"/>
                  <a:pt x="335" y="62"/>
                  <a:pt x="339" y="60"/>
                </a:cubicBezTo>
                <a:close/>
                <a:moveTo>
                  <a:pt x="307" y="56"/>
                </a:moveTo>
                <a:cubicBezTo>
                  <a:pt x="312" y="57"/>
                  <a:pt x="312" y="57"/>
                  <a:pt x="312" y="57"/>
                </a:cubicBezTo>
                <a:cubicBezTo>
                  <a:pt x="310" y="58"/>
                  <a:pt x="307" y="59"/>
                  <a:pt x="307" y="56"/>
                </a:cubicBezTo>
                <a:close/>
                <a:moveTo>
                  <a:pt x="329" y="64"/>
                </a:moveTo>
                <a:cubicBezTo>
                  <a:pt x="329" y="64"/>
                  <a:pt x="334" y="63"/>
                  <a:pt x="336" y="63"/>
                </a:cubicBezTo>
                <a:cubicBezTo>
                  <a:pt x="335" y="61"/>
                  <a:pt x="330" y="60"/>
                  <a:pt x="329" y="64"/>
                </a:cubicBezTo>
                <a:close/>
                <a:moveTo>
                  <a:pt x="435" y="84"/>
                </a:moveTo>
                <a:cubicBezTo>
                  <a:pt x="433" y="88"/>
                  <a:pt x="433" y="88"/>
                  <a:pt x="433" y="88"/>
                </a:cubicBezTo>
                <a:cubicBezTo>
                  <a:pt x="436" y="89"/>
                  <a:pt x="436" y="89"/>
                  <a:pt x="436" y="89"/>
                </a:cubicBezTo>
                <a:lnTo>
                  <a:pt x="435" y="84"/>
                </a:lnTo>
                <a:close/>
                <a:moveTo>
                  <a:pt x="404" y="83"/>
                </a:moveTo>
                <a:cubicBezTo>
                  <a:pt x="403" y="83"/>
                  <a:pt x="403" y="83"/>
                  <a:pt x="403" y="83"/>
                </a:cubicBezTo>
                <a:cubicBezTo>
                  <a:pt x="401" y="85"/>
                  <a:pt x="401" y="85"/>
                  <a:pt x="401" y="85"/>
                </a:cubicBezTo>
                <a:lnTo>
                  <a:pt x="404" y="83"/>
                </a:lnTo>
                <a:close/>
                <a:moveTo>
                  <a:pt x="369" y="81"/>
                </a:moveTo>
                <a:cubicBezTo>
                  <a:pt x="370" y="81"/>
                  <a:pt x="370" y="81"/>
                  <a:pt x="370" y="80"/>
                </a:cubicBezTo>
                <a:cubicBezTo>
                  <a:pt x="373" y="78"/>
                  <a:pt x="380" y="77"/>
                  <a:pt x="383" y="78"/>
                </a:cubicBezTo>
                <a:cubicBezTo>
                  <a:pt x="385" y="76"/>
                  <a:pt x="381" y="71"/>
                  <a:pt x="380" y="69"/>
                </a:cubicBezTo>
                <a:cubicBezTo>
                  <a:pt x="380" y="85"/>
                  <a:pt x="376" y="68"/>
                  <a:pt x="372" y="73"/>
                </a:cubicBezTo>
                <a:cubicBezTo>
                  <a:pt x="373" y="74"/>
                  <a:pt x="375" y="74"/>
                  <a:pt x="375" y="77"/>
                </a:cubicBezTo>
                <a:cubicBezTo>
                  <a:pt x="374" y="78"/>
                  <a:pt x="372" y="78"/>
                  <a:pt x="371" y="77"/>
                </a:cubicBezTo>
                <a:cubicBezTo>
                  <a:pt x="371" y="76"/>
                  <a:pt x="370" y="75"/>
                  <a:pt x="370" y="75"/>
                </a:cubicBezTo>
                <a:cubicBezTo>
                  <a:pt x="370" y="76"/>
                  <a:pt x="370" y="76"/>
                  <a:pt x="371" y="77"/>
                </a:cubicBezTo>
                <a:cubicBezTo>
                  <a:pt x="371" y="78"/>
                  <a:pt x="371" y="79"/>
                  <a:pt x="370" y="80"/>
                </a:cubicBezTo>
                <a:cubicBezTo>
                  <a:pt x="370" y="80"/>
                  <a:pt x="369" y="81"/>
                  <a:pt x="369" y="81"/>
                </a:cubicBezTo>
                <a:close/>
                <a:moveTo>
                  <a:pt x="326" y="77"/>
                </a:moveTo>
                <a:cubicBezTo>
                  <a:pt x="326" y="75"/>
                  <a:pt x="328" y="74"/>
                  <a:pt x="325" y="72"/>
                </a:cubicBezTo>
                <a:cubicBezTo>
                  <a:pt x="325" y="74"/>
                  <a:pt x="325" y="75"/>
                  <a:pt x="326" y="77"/>
                </a:cubicBezTo>
                <a:cubicBezTo>
                  <a:pt x="326" y="77"/>
                  <a:pt x="327" y="78"/>
                  <a:pt x="328" y="78"/>
                </a:cubicBezTo>
                <a:cubicBezTo>
                  <a:pt x="327" y="78"/>
                  <a:pt x="327" y="77"/>
                  <a:pt x="326" y="77"/>
                </a:cubicBezTo>
                <a:close/>
                <a:moveTo>
                  <a:pt x="328" y="85"/>
                </a:moveTo>
                <a:cubicBezTo>
                  <a:pt x="322" y="78"/>
                  <a:pt x="322" y="78"/>
                  <a:pt x="322" y="78"/>
                </a:cubicBezTo>
                <a:cubicBezTo>
                  <a:pt x="324" y="82"/>
                  <a:pt x="324" y="82"/>
                  <a:pt x="324" y="82"/>
                </a:cubicBezTo>
                <a:cubicBezTo>
                  <a:pt x="321" y="78"/>
                  <a:pt x="321" y="78"/>
                  <a:pt x="321" y="78"/>
                </a:cubicBezTo>
                <a:cubicBezTo>
                  <a:pt x="321" y="82"/>
                  <a:pt x="324" y="88"/>
                  <a:pt x="328" y="85"/>
                </a:cubicBezTo>
                <a:close/>
                <a:moveTo>
                  <a:pt x="313" y="79"/>
                </a:moveTo>
                <a:cubicBezTo>
                  <a:pt x="319" y="82"/>
                  <a:pt x="319" y="82"/>
                  <a:pt x="319" y="82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8" y="78"/>
                  <a:pt x="318" y="78"/>
                  <a:pt x="318" y="78"/>
                </a:cubicBezTo>
                <a:cubicBezTo>
                  <a:pt x="319" y="81"/>
                  <a:pt x="319" y="81"/>
                  <a:pt x="319" y="81"/>
                </a:cubicBezTo>
                <a:lnTo>
                  <a:pt x="313" y="79"/>
                </a:lnTo>
                <a:close/>
                <a:moveTo>
                  <a:pt x="260" y="69"/>
                </a:moveTo>
                <a:cubicBezTo>
                  <a:pt x="257" y="69"/>
                  <a:pt x="257" y="69"/>
                  <a:pt x="257" y="69"/>
                </a:cubicBezTo>
                <a:cubicBezTo>
                  <a:pt x="257" y="69"/>
                  <a:pt x="260" y="73"/>
                  <a:pt x="263" y="72"/>
                </a:cubicBezTo>
                <a:cubicBezTo>
                  <a:pt x="259" y="82"/>
                  <a:pt x="262" y="70"/>
                  <a:pt x="256" y="74"/>
                </a:cubicBezTo>
                <a:cubicBezTo>
                  <a:pt x="263" y="74"/>
                  <a:pt x="260" y="81"/>
                  <a:pt x="259" y="85"/>
                </a:cubicBezTo>
                <a:cubicBezTo>
                  <a:pt x="258" y="79"/>
                  <a:pt x="250" y="82"/>
                  <a:pt x="253" y="70"/>
                </a:cubicBezTo>
                <a:cubicBezTo>
                  <a:pt x="255" y="72"/>
                  <a:pt x="258" y="61"/>
                  <a:pt x="260" y="69"/>
                </a:cubicBezTo>
                <a:close/>
                <a:moveTo>
                  <a:pt x="219" y="71"/>
                </a:moveTo>
                <a:cubicBezTo>
                  <a:pt x="215" y="70"/>
                  <a:pt x="215" y="70"/>
                  <a:pt x="215" y="70"/>
                </a:cubicBezTo>
                <a:cubicBezTo>
                  <a:pt x="219" y="71"/>
                  <a:pt x="219" y="71"/>
                  <a:pt x="219" y="71"/>
                </a:cubicBezTo>
                <a:close/>
                <a:moveTo>
                  <a:pt x="113" y="80"/>
                </a:moveTo>
                <a:cubicBezTo>
                  <a:pt x="114" y="86"/>
                  <a:pt x="119" y="80"/>
                  <a:pt x="119" y="77"/>
                </a:cubicBezTo>
                <a:cubicBezTo>
                  <a:pt x="118" y="79"/>
                  <a:pt x="115" y="79"/>
                  <a:pt x="113" y="80"/>
                </a:cubicBezTo>
                <a:close/>
                <a:moveTo>
                  <a:pt x="74" y="84"/>
                </a:moveTo>
                <a:cubicBezTo>
                  <a:pt x="76" y="83"/>
                  <a:pt x="80" y="89"/>
                  <a:pt x="80" y="83"/>
                </a:cubicBezTo>
                <a:cubicBezTo>
                  <a:pt x="75" y="81"/>
                  <a:pt x="75" y="81"/>
                  <a:pt x="75" y="81"/>
                </a:cubicBezTo>
                <a:cubicBezTo>
                  <a:pt x="75" y="83"/>
                  <a:pt x="73" y="81"/>
                  <a:pt x="74" y="84"/>
                </a:cubicBezTo>
                <a:close/>
                <a:moveTo>
                  <a:pt x="47" y="91"/>
                </a:moveTo>
                <a:cubicBezTo>
                  <a:pt x="44" y="85"/>
                  <a:pt x="44" y="85"/>
                  <a:pt x="44" y="85"/>
                </a:cubicBezTo>
                <a:cubicBezTo>
                  <a:pt x="46" y="86"/>
                  <a:pt x="46" y="86"/>
                  <a:pt x="46" y="86"/>
                </a:cubicBezTo>
                <a:lnTo>
                  <a:pt x="47" y="91"/>
                </a:lnTo>
                <a:close/>
                <a:moveTo>
                  <a:pt x="53" y="97"/>
                </a:moveTo>
                <a:cubicBezTo>
                  <a:pt x="53" y="98"/>
                  <a:pt x="49" y="97"/>
                  <a:pt x="50" y="94"/>
                </a:cubicBezTo>
                <a:lnTo>
                  <a:pt x="53" y="97"/>
                </a:lnTo>
                <a:close/>
                <a:moveTo>
                  <a:pt x="25" y="100"/>
                </a:moveTo>
                <a:cubicBezTo>
                  <a:pt x="28" y="105"/>
                  <a:pt x="28" y="105"/>
                  <a:pt x="28" y="105"/>
                </a:cubicBezTo>
                <a:cubicBezTo>
                  <a:pt x="26" y="106"/>
                  <a:pt x="26" y="106"/>
                  <a:pt x="26" y="106"/>
                </a:cubicBezTo>
                <a:lnTo>
                  <a:pt x="25" y="100"/>
                </a:lnTo>
                <a:close/>
                <a:moveTo>
                  <a:pt x="25" y="95"/>
                </a:moveTo>
                <a:cubicBezTo>
                  <a:pt x="26" y="96"/>
                  <a:pt x="27" y="97"/>
                  <a:pt x="27" y="98"/>
                </a:cubicBezTo>
                <a:cubicBezTo>
                  <a:pt x="28" y="99"/>
                  <a:pt x="30" y="99"/>
                  <a:pt x="31" y="97"/>
                </a:cubicBezTo>
                <a:cubicBezTo>
                  <a:pt x="30" y="95"/>
                  <a:pt x="30" y="97"/>
                  <a:pt x="29" y="96"/>
                </a:cubicBezTo>
                <a:cubicBezTo>
                  <a:pt x="29" y="96"/>
                  <a:pt x="30" y="94"/>
                  <a:pt x="31" y="94"/>
                </a:cubicBezTo>
                <a:cubicBezTo>
                  <a:pt x="31" y="100"/>
                  <a:pt x="32" y="99"/>
                  <a:pt x="33" y="104"/>
                </a:cubicBezTo>
                <a:cubicBezTo>
                  <a:pt x="30" y="108"/>
                  <a:pt x="29" y="102"/>
                  <a:pt x="27" y="98"/>
                </a:cubicBezTo>
                <a:cubicBezTo>
                  <a:pt x="26" y="97"/>
                  <a:pt x="26" y="96"/>
                  <a:pt x="25" y="95"/>
                </a:cubicBezTo>
                <a:close/>
                <a:moveTo>
                  <a:pt x="39" y="89"/>
                </a:moveTo>
                <a:cubicBezTo>
                  <a:pt x="39" y="90"/>
                  <a:pt x="39" y="91"/>
                  <a:pt x="39" y="92"/>
                </a:cubicBezTo>
                <a:cubicBezTo>
                  <a:pt x="37" y="94"/>
                  <a:pt x="35" y="96"/>
                  <a:pt x="39" y="101"/>
                </a:cubicBezTo>
                <a:cubicBezTo>
                  <a:pt x="41" y="99"/>
                  <a:pt x="41" y="99"/>
                  <a:pt x="41" y="99"/>
                </a:cubicBezTo>
                <a:cubicBezTo>
                  <a:pt x="40" y="100"/>
                  <a:pt x="40" y="99"/>
                  <a:pt x="39" y="98"/>
                </a:cubicBezTo>
                <a:cubicBezTo>
                  <a:pt x="41" y="95"/>
                  <a:pt x="43" y="99"/>
                  <a:pt x="44" y="99"/>
                </a:cubicBezTo>
                <a:cubicBezTo>
                  <a:pt x="43" y="97"/>
                  <a:pt x="40" y="96"/>
                  <a:pt x="39" y="92"/>
                </a:cubicBezTo>
                <a:cubicBezTo>
                  <a:pt x="40" y="91"/>
                  <a:pt x="40" y="91"/>
                  <a:pt x="41" y="90"/>
                </a:cubicBezTo>
                <a:cubicBezTo>
                  <a:pt x="42" y="90"/>
                  <a:pt x="42" y="91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2" y="89"/>
                  <a:pt x="41" y="89"/>
                  <a:pt x="41" y="90"/>
                </a:cubicBezTo>
                <a:cubicBezTo>
                  <a:pt x="40" y="89"/>
                  <a:pt x="40" y="88"/>
                  <a:pt x="39" y="89"/>
                </a:cubicBezTo>
                <a:close/>
                <a:moveTo>
                  <a:pt x="22" y="92"/>
                </a:moveTo>
                <a:cubicBezTo>
                  <a:pt x="21" y="91"/>
                  <a:pt x="21" y="89"/>
                  <a:pt x="20" y="88"/>
                </a:cubicBezTo>
                <a:cubicBezTo>
                  <a:pt x="18" y="87"/>
                  <a:pt x="18" y="87"/>
                  <a:pt x="18" y="87"/>
                </a:cubicBezTo>
                <a:cubicBezTo>
                  <a:pt x="17" y="90"/>
                  <a:pt x="20" y="92"/>
                  <a:pt x="22" y="92"/>
                </a:cubicBezTo>
                <a:close/>
                <a:moveTo>
                  <a:pt x="102" y="77"/>
                </a:moveTo>
                <a:cubicBezTo>
                  <a:pt x="103" y="78"/>
                  <a:pt x="107" y="77"/>
                  <a:pt x="107" y="81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6" y="76"/>
                  <a:pt x="103" y="72"/>
                  <a:pt x="104" y="71"/>
                </a:cubicBezTo>
                <a:cubicBezTo>
                  <a:pt x="103" y="74"/>
                  <a:pt x="101" y="72"/>
                  <a:pt x="102" y="77"/>
                </a:cubicBezTo>
                <a:close/>
                <a:moveTo>
                  <a:pt x="213" y="71"/>
                </a:moveTo>
                <a:cubicBezTo>
                  <a:pt x="211" y="69"/>
                  <a:pt x="206" y="74"/>
                  <a:pt x="205" y="67"/>
                </a:cubicBezTo>
                <a:cubicBezTo>
                  <a:pt x="203" y="74"/>
                  <a:pt x="210" y="73"/>
                  <a:pt x="213" y="71"/>
                </a:cubicBezTo>
                <a:close/>
                <a:moveTo>
                  <a:pt x="213" y="63"/>
                </a:moveTo>
                <a:cubicBezTo>
                  <a:pt x="214" y="64"/>
                  <a:pt x="214" y="64"/>
                  <a:pt x="215" y="64"/>
                </a:cubicBezTo>
                <a:cubicBezTo>
                  <a:pt x="216" y="65"/>
                  <a:pt x="216" y="71"/>
                  <a:pt x="219" y="68"/>
                </a:cubicBezTo>
                <a:cubicBezTo>
                  <a:pt x="218" y="66"/>
                  <a:pt x="217" y="68"/>
                  <a:pt x="216" y="67"/>
                </a:cubicBezTo>
                <a:cubicBezTo>
                  <a:pt x="217" y="63"/>
                  <a:pt x="216" y="64"/>
                  <a:pt x="215" y="64"/>
                </a:cubicBezTo>
                <a:cubicBezTo>
                  <a:pt x="214" y="63"/>
                  <a:pt x="214" y="63"/>
                  <a:pt x="213" y="63"/>
                </a:cubicBezTo>
                <a:close/>
                <a:moveTo>
                  <a:pt x="150" y="60"/>
                </a:moveTo>
                <a:cubicBezTo>
                  <a:pt x="153" y="59"/>
                  <a:pt x="153" y="59"/>
                  <a:pt x="153" y="59"/>
                </a:cubicBezTo>
                <a:cubicBezTo>
                  <a:pt x="155" y="64"/>
                  <a:pt x="155" y="64"/>
                  <a:pt x="155" y="64"/>
                </a:cubicBezTo>
                <a:lnTo>
                  <a:pt x="150" y="60"/>
                </a:lnTo>
                <a:close/>
                <a:moveTo>
                  <a:pt x="119" y="56"/>
                </a:moveTo>
                <a:cubicBezTo>
                  <a:pt x="122" y="57"/>
                  <a:pt x="122" y="57"/>
                  <a:pt x="122" y="57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1" y="59"/>
                  <a:pt x="121" y="61"/>
                  <a:pt x="122" y="62"/>
                </a:cubicBezTo>
                <a:cubicBezTo>
                  <a:pt x="122" y="62"/>
                  <a:pt x="123" y="62"/>
                  <a:pt x="123" y="63"/>
                </a:cubicBezTo>
                <a:cubicBezTo>
                  <a:pt x="123" y="63"/>
                  <a:pt x="122" y="62"/>
                  <a:pt x="122" y="62"/>
                </a:cubicBezTo>
                <a:cubicBezTo>
                  <a:pt x="120" y="62"/>
                  <a:pt x="117" y="63"/>
                  <a:pt x="117" y="59"/>
                </a:cubicBezTo>
                <a:cubicBezTo>
                  <a:pt x="118" y="60"/>
                  <a:pt x="121" y="60"/>
                  <a:pt x="121" y="57"/>
                </a:cubicBezTo>
                <a:lnTo>
                  <a:pt x="119" y="56"/>
                </a:lnTo>
                <a:close/>
                <a:moveTo>
                  <a:pt x="56" y="61"/>
                </a:moveTo>
                <a:cubicBezTo>
                  <a:pt x="58" y="62"/>
                  <a:pt x="58" y="63"/>
                  <a:pt x="60" y="59"/>
                </a:cubicBezTo>
                <a:cubicBezTo>
                  <a:pt x="58" y="59"/>
                  <a:pt x="56" y="59"/>
                  <a:pt x="56" y="61"/>
                </a:cubicBezTo>
                <a:close/>
                <a:moveTo>
                  <a:pt x="135" y="50"/>
                </a:moveTo>
                <a:cubicBezTo>
                  <a:pt x="135" y="53"/>
                  <a:pt x="138" y="52"/>
                  <a:pt x="137" y="56"/>
                </a:cubicBezTo>
                <a:cubicBezTo>
                  <a:pt x="136" y="57"/>
                  <a:pt x="136" y="57"/>
                  <a:pt x="136" y="57"/>
                </a:cubicBezTo>
                <a:cubicBezTo>
                  <a:pt x="138" y="55"/>
                  <a:pt x="138" y="64"/>
                  <a:pt x="141" y="60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41" y="58"/>
                  <a:pt x="135" y="54"/>
                  <a:pt x="139" y="52"/>
                </a:cubicBezTo>
                <a:cubicBezTo>
                  <a:pt x="140" y="51"/>
                  <a:pt x="136" y="49"/>
                  <a:pt x="135" y="50"/>
                </a:cubicBezTo>
                <a:close/>
                <a:moveTo>
                  <a:pt x="50" y="54"/>
                </a:moveTo>
                <a:cubicBezTo>
                  <a:pt x="52" y="54"/>
                  <a:pt x="53" y="62"/>
                  <a:pt x="56" y="58"/>
                </a:cubicBezTo>
                <a:cubicBezTo>
                  <a:pt x="53" y="57"/>
                  <a:pt x="52" y="50"/>
                  <a:pt x="50" y="54"/>
                </a:cubicBezTo>
                <a:close/>
                <a:moveTo>
                  <a:pt x="112" y="41"/>
                </a:moveTo>
                <a:cubicBezTo>
                  <a:pt x="112" y="40"/>
                  <a:pt x="112" y="40"/>
                  <a:pt x="112" y="40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5" y="43"/>
                  <a:pt x="115" y="43"/>
                  <a:pt x="115" y="43"/>
                </a:cubicBezTo>
                <a:lnTo>
                  <a:pt x="112" y="41"/>
                </a:lnTo>
                <a:close/>
                <a:moveTo>
                  <a:pt x="57" y="97"/>
                </a:moveTo>
                <a:cubicBezTo>
                  <a:pt x="57" y="97"/>
                  <a:pt x="58" y="97"/>
                  <a:pt x="58" y="97"/>
                </a:cubicBezTo>
                <a:cubicBezTo>
                  <a:pt x="58" y="97"/>
                  <a:pt x="57" y="97"/>
                  <a:pt x="57" y="97"/>
                </a:cubicBezTo>
                <a:close/>
                <a:moveTo>
                  <a:pt x="224" y="88"/>
                </a:moveTo>
                <a:cubicBezTo>
                  <a:pt x="223" y="89"/>
                  <a:pt x="223" y="89"/>
                  <a:pt x="223" y="90"/>
                </a:cubicBezTo>
                <a:cubicBezTo>
                  <a:pt x="224" y="90"/>
                  <a:pt x="224" y="89"/>
                  <a:pt x="224" y="88"/>
                </a:cubicBezTo>
                <a:close/>
                <a:moveTo>
                  <a:pt x="230" y="93"/>
                </a:moveTo>
                <a:cubicBezTo>
                  <a:pt x="230" y="93"/>
                  <a:pt x="230" y="93"/>
                  <a:pt x="230" y="93"/>
                </a:cubicBezTo>
                <a:cubicBezTo>
                  <a:pt x="230" y="93"/>
                  <a:pt x="230" y="93"/>
                  <a:pt x="230" y="93"/>
                </a:cubicBezTo>
                <a:close/>
                <a:moveTo>
                  <a:pt x="465" y="113"/>
                </a:moveTo>
                <a:cubicBezTo>
                  <a:pt x="467" y="114"/>
                  <a:pt x="468" y="119"/>
                  <a:pt x="468" y="114"/>
                </a:cubicBezTo>
                <a:cubicBezTo>
                  <a:pt x="468" y="111"/>
                  <a:pt x="467" y="114"/>
                  <a:pt x="465" y="113"/>
                </a:cubicBezTo>
                <a:close/>
                <a:moveTo>
                  <a:pt x="464" y="107"/>
                </a:moveTo>
                <a:cubicBezTo>
                  <a:pt x="463" y="106"/>
                  <a:pt x="462" y="105"/>
                  <a:pt x="462" y="103"/>
                </a:cubicBezTo>
                <a:cubicBezTo>
                  <a:pt x="462" y="106"/>
                  <a:pt x="463" y="106"/>
                  <a:pt x="464" y="107"/>
                </a:cubicBezTo>
                <a:close/>
                <a:moveTo>
                  <a:pt x="464" y="107"/>
                </a:moveTo>
                <a:cubicBezTo>
                  <a:pt x="465" y="107"/>
                  <a:pt x="466" y="108"/>
                  <a:pt x="468" y="107"/>
                </a:cubicBezTo>
                <a:cubicBezTo>
                  <a:pt x="467" y="105"/>
                  <a:pt x="465" y="107"/>
                  <a:pt x="464" y="107"/>
                </a:cubicBezTo>
                <a:close/>
                <a:moveTo>
                  <a:pt x="441" y="108"/>
                </a:moveTo>
                <a:cubicBezTo>
                  <a:pt x="441" y="105"/>
                  <a:pt x="434" y="101"/>
                  <a:pt x="441" y="100"/>
                </a:cubicBezTo>
                <a:cubicBezTo>
                  <a:pt x="441" y="100"/>
                  <a:pt x="438" y="100"/>
                  <a:pt x="437" y="97"/>
                </a:cubicBezTo>
                <a:cubicBezTo>
                  <a:pt x="438" y="102"/>
                  <a:pt x="437" y="106"/>
                  <a:pt x="441" y="108"/>
                </a:cubicBezTo>
                <a:close/>
                <a:moveTo>
                  <a:pt x="431" y="94"/>
                </a:moveTo>
                <a:cubicBezTo>
                  <a:pt x="431" y="94"/>
                  <a:pt x="430" y="94"/>
                  <a:pt x="429" y="94"/>
                </a:cubicBezTo>
                <a:cubicBezTo>
                  <a:pt x="430" y="94"/>
                  <a:pt x="430" y="94"/>
                  <a:pt x="431" y="94"/>
                </a:cubicBezTo>
                <a:close/>
                <a:moveTo>
                  <a:pt x="429" y="94"/>
                </a:moveTo>
                <a:cubicBezTo>
                  <a:pt x="428" y="93"/>
                  <a:pt x="427" y="87"/>
                  <a:pt x="424" y="89"/>
                </a:cubicBezTo>
                <a:cubicBezTo>
                  <a:pt x="425" y="92"/>
                  <a:pt x="425" y="95"/>
                  <a:pt x="426" y="96"/>
                </a:cubicBezTo>
                <a:cubicBezTo>
                  <a:pt x="426" y="93"/>
                  <a:pt x="428" y="94"/>
                  <a:pt x="429" y="94"/>
                </a:cubicBezTo>
                <a:close/>
                <a:moveTo>
                  <a:pt x="357" y="102"/>
                </a:moveTo>
                <a:cubicBezTo>
                  <a:pt x="360" y="103"/>
                  <a:pt x="360" y="103"/>
                  <a:pt x="360" y="103"/>
                </a:cubicBezTo>
                <a:cubicBezTo>
                  <a:pt x="361" y="101"/>
                  <a:pt x="359" y="101"/>
                  <a:pt x="359" y="100"/>
                </a:cubicBezTo>
                <a:cubicBezTo>
                  <a:pt x="358" y="101"/>
                  <a:pt x="356" y="101"/>
                  <a:pt x="357" y="102"/>
                </a:cubicBezTo>
                <a:close/>
                <a:moveTo>
                  <a:pt x="345" y="87"/>
                </a:moveTo>
                <a:cubicBezTo>
                  <a:pt x="344" y="93"/>
                  <a:pt x="344" y="93"/>
                  <a:pt x="344" y="93"/>
                </a:cubicBezTo>
                <a:cubicBezTo>
                  <a:pt x="345" y="94"/>
                  <a:pt x="344" y="89"/>
                  <a:pt x="347" y="90"/>
                </a:cubicBezTo>
                <a:lnTo>
                  <a:pt x="345" y="87"/>
                </a:lnTo>
                <a:close/>
                <a:moveTo>
                  <a:pt x="352" y="59"/>
                </a:moveTo>
                <a:cubicBezTo>
                  <a:pt x="353" y="59"/>
                  <a:pt x="353" y="59"/>
                  <a:pt x="353" y="59"/>
                </a:cubicBezTo>
                <a:cubicBezTo>
                  <a:pt x="353" y="59"/>
                  <a:pt x="353" y="59"/>
                  <a:pt x="353" y="59"/>
                </a:cubicBezTo>
                <a:lnTo>
                  <a:pt x="352" y="59"/>
                </a:lnTo>
                <a:close/>
                <a:moveTo>
                  <a:pt x="334" y="102"/>
                </a:moveTo>
                <a:cubicBezTo>
                  <a:pt x="333" y="94"/>
                  <a:pt x="333" y="94"/>
                  <a:pt x="333" y="94"/>
                </a:cubicBezTo>
                <a:cubicBezTo>
                  <a:pt x="332" y="94"/>
                  <a:pt x="332" y="100"/>
                  <a:pt x="334" y="102"/>
                </a:cubicBezTo>
                <a:close/>
                <a:moveTo>
                  <a:pt x="318" y="98"/>
                </a:moveTo>
                <a:cubicBezTo>
                  <a:pt x="323" y="100"/>
                  <a:pt x="323" y="100"/>
                  <a:pt x="323" y="100"/>
                </a:cubicBezTo>
                <a:cubicBezTo>
                  <a:pt x="322" y="98"/>
                  <a:pt x="322" y="98"/>
                  <a:pt x="322" y="98"/>
                </a:cubicBezTo>
                <a:lnTo>
                  <a:pt x="318" y="98"/>
                </a:lnTo>
                <a:close/>
                <a:moveTo>
                  <a:pt x="305" y="93"/>
                </a:moveTo>
                <a:cubicBezTo>
                  <a:pt x="308" y="95"/>
                  <a:pt x="308" y="95"/>
                  <a:pt x="308" y="95"/>
                </a:cubicBezTo>
                <a:cubicBezTo>
                  <a:pt x="309" y="94"/>
                  <a:pt x="309" y="94"/>
                  <a:pt x="309" y="94"/>
                </a:cubicBezTo>
                <a:lnTo>
                  <a:pt x="305" y="93"/>
                </a:lnTo>
                <a:close/>
                <a:moveTo>
                  <a:pt x="173" y="79"/>
                </a:moveTo>
                <a:cubicBezTo>
                  <a:pt x="171" y="80"/>
                  <a:pt x="165" y="78"/>
                  <a:pt x="166" y="84"/>
                </a:cubicBezTo>
                <a:cubicBezTo>
                  <a:pt x="168" y="76"/>
                  <a:pt x="172" y="86"/>
                  <a:pt x="173" y="79"/>
                </a:cubicBezTo>
                <a:close/>
                <a:moveTo>
                  <a:pt x="68" y="94"/>
                </a:moveTo>
                <a:cubicBezTo>
                  <a:pt x="63" y="93"/>
                  <a:pt x="63" y="93"/>
                  <a:pt x="63" y="93"/>
                </a:cubicBezTo>
                <a:cubicBezTo>
                  <a:pt x="67" y="94"/>
                  <a:pt x="64" y="97"/>
                  <a:pt x="68" y="94"/>
                </a:cubicBezTo>
                <a:close/>
                <a:moveTo>
                  <a:pt x="424" y="167"/>
                </a:moveTo>
                <a:cubicBezTo>
                  <a:pt x="425" y="167"/>
                  <a:pt x="425" y="167"/>
                  <a:pt x="425" y="167"/>
                </a:cubicBezTo>
                <a:cubicBezTo>
                  <a:pt x="425" y="167"/>
                  <a:pt x="425" y="167"/>
                  <a:pt x="424" y="167"/>
                </a:cubicBezTo>
                <a:close/>
                <a:moveTo>
                  <a:pt x="424" y="167"/>
                </a:moveTo>
                <a:cubicBezTo>
                  <a:pt x="422" y="165"/>
                  <a:pt x="419" y="166"/>
                  <a:pt x="418" y="167"/>
                </a:cubicBezTo>
                <a:cubicBezTo>
                  <a:pt x="421" y="173"/>
                  <a:pt x="423" y="168"/>
                  <a:pt x="424" y="167"/>
                </a:cubicBezTo>
                <a:close/>
                <a:moveTo>
                  <a:pt x="427" y="177"/>
                </a:moveTo>
                <a:cubicBezTo>
                  <a:pt x="430" y="178"/>
                  <a:pt x="430" y="178"/>
                  <a:pt x="430" y="178"/>
                </a:cubicBezTo>
                <a:cubicBezTo>
                  <a:pt x="429" y="178"/>
                  <a:pt x="427" y="174"/>
                  <a:pt x="427" y="177"/>
                </a:cubicBezTo>
                <a:close/>
                <a:moveTo>
                  <a:pt x="428" y="171"/>
                </a:moveTo>
                <a:cubicBezTo>
                  <a:pt x="426" y="170"/>
                  <a:pt x="426" y="170"/>
                  <a:pt x="426" y="170"/>
                </a:cubicBezTo>
                <a:cubicBezTo>
                  <a:pt x="427" y="172"/>
                  <a:pt x="427" y="172"/>
                  <a:pt x="427" y="172"/>
                </a:cubicBezTo>
                <a:lnTo>
                  <a:pt x="428" y="171"/>
                </a:lnTo>
                <a:close/>
                <a:moveTo>
                  <a:pt x="495" y="116"/>
                </a:moveTo>
                <a:cubicBezTo>
                  <a:pt x="498" y="117"/>
                  <a:pt x="499" y="118"/>
                  <a:pt x="501" y="118"/>
                </a:cubicBezTo>
                <a:lnTo>
                  <a:pt x="495" y="116"/>
                </a:lnTo>
                <a:close/>
                <a:moveTo>
                  <a:pt x="523" y="125"/>
                </a:moveTo>
                <a:cubicBezTo>
                  <a:pt x="523" y="125"/>
                  <a:pt x="523" y="125"/>
                  <a:pt x="523" y="125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lnTo>
                  <a:pt x="523" y="125"/>
                </a:lnTo>
                <a:close/>
                <a:moveTo>
                  <a:pt x="500" y="119"/>
                </a:moveTo>
                <a:cubicBezTo>
                  <a:pt x="500" y="120"/>
                  <a:pt x="500" y="120"/>
                  <a:pt x="500" y="120"/>
                </a:cubicBezTo>
                <a:cubicBezTo>
                  <a:pt x="501" y="120"/>
                  <a:pt x="501" y="120"/>
                  <a:pt x="500" y="119"/>
                </a:cubicBezTo>
                <a:close/>
                <a:moveTo>
                  <a:pt x="466" y="136"/>
                </a:moveTo>
                <a:cubicBezTo>
                  <a:pt x="466" y="137"/>
                  <a:pt x="468" y="139"/>
                  <a:pt x="469" y="140"/>
                </a:cubicBezTo>
                <a:cubicBezTo>
                  <a:pt x="468" y="138"/>
                  <a:pt x="466" y="134"/>
                  <a:pt x="466" y="136"/>
                </a:cubicBezTo>
                <a:close/>
                <a:moveTo>
                  <a:pt x="557" y="113"/>
                </a:moveTo>
                <a:cubicBezTo>
                  <a:pt x="560" y="114"/>
                  <a:pt x="560" y="114"/>
                  <a:pt x="560" y="114"/>
                </a:cubicBezTo>
                <a:cubicBezTo>
                  <a:pt x="560" y="113"/>
                  <a:pt x="558" y="113"/>
                  <a:pt x="557" y="113"/>
                </a:cubicBezTo>
                <a:close/>
                <a:moveTo>
                  <a:pt x="575" y="142"/>
                </a:moveTo>
                <a:cubicBezTo>
                  <a:pt x="574" y="142"/>
                  <a:pt x="574" y="142"/>
                  <a:pt x="574" y="142"/>
                </a:cubicBezTo>
                <a:cubicBezTo>
                  <a:pt x="575" y="143"/>
                  <a:pt x="576" y="143"/>
                  <a:pt x="578" y="144"/>
                </a:cubicBezTo>
                <a:lnTo>
                  <a:pt x="575" y="142"/>
                </a:lnTo>
                <a:close/>
                <a:moveTo>
                  <a:pt x="502" y="122"/>
                </a:moveTo>
                <a:cubicBezTo>
                  <a:pt x="504" y="123"/>
                  <a:pt x="504" y="123"/>
                  <a:pt x="504" y="123"/>
                </a:cubicBezTo>
                <a:cubicBezTo>
                  <a:pt x="504" y="123"/>
                  <a:pt x="504" y="123"/>
                  <a:pt x="504" y="123"/>
                </a:cubicBezTo>
                <a:cubicBezTo>
                  <a:pt x="502" y="122"/>
                  <a:pt x="502" y="122"/>
                  <a:pt x="502" y="122"/>
                </a:cubicBezTo>
                <a:close/>
                <a:moveTo>
                  <a:pt x="560" y="102"/>
                </a:moveTo>
                <a:cubicBezTo>
                  <a:pt x="558" y="102"/>
                  <a:pt x="557" y="103"/>
                  <a:pt x="556" y="103"/>
                </a:cubicBezTo>
                <a:cubicBezTo>
                  <a:pt x="558" y="103"/>
                  <a:pt x="560" y="103"/>
                  <a:pt x="560" y="102"/>
                </a:cubicBezTo>
                <a:close/>
                <a:moveTo>
                  <a:pt x="523" y="124"/>
                </a:move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lose/>
                <a:moveTo>
                  <a:pt x="567" y="146"/>
                </a:moveTo>
                <a:cubicBezTo>
                  <a:pt x="566" y="146"/>
                  <a:pt x="565" y="146"/>
                  <a:pt x="564" y="146"/>
                </a:cubicBezTo>
                <a:cubicBezTo>
                  <a:pt x="565" y="147"/>
                  <a:pt x="567" y="147"/>
                  <a:pt x="567" y="146"/>
                </a:cubicBezTo>
                <a:close/>
                <a:moveTo>
                  <a:pt x="470" y="141"/>
                </a:moveTo>
                <a:cubicBezTo>
                  <a:pt x="469" y="140"/>
                  <a:pt x="469" y="140"/>
                  <a:pt x="469" y="140"/>
                </a:cubicBezTo>
                <a:cubicBezTo>
                  <a:pt x="470" y="141"/>
                  <a:pt x="470" y="141"/>
                  <a:pt x="470" y="141"/>
                </a:cubicBezTo>
                <a:close/>
                <a:moveTo>
                  <a:pt x="431" y="163"/>
                </a:moveTo>
                <a:cubicBezTo>
                  <a:pt x="430" y="162"/>
                  <a:pt x="429" y="160"/>
                  <a:pt x="429" y="161"/>
                </a:cubicBezTo>
                <a:cubicBezTo>
                  <a:pt x="430" y="162"/>
                  <a:pt x="430" y="163"/>
                  <a:pt x="431" y="163"/>
                </a:cubicBezTo>
                <a:close/>
                <a:moveTo>
                  <a:pt x="458" y="4"/>
                </a:moveTo>
                <a:cubicBezTo>
                  <a:pt x="458" y="5"/>
                  <a:pt x="458" y="5"/>
                  <a:pt x="458" y="5"/>
                </a:cubicBezTo>
                <a:cubicBezTo>
                  <a:pt x="458" y="4"/>
                  <a:pt x="458" y="4"/>
                  <a:pt x="458" y="4"/>
                </a:cubicBezTo>
                <a:close/>
                <a:moveTo>
                  <a:pt x="461" y="34"/>
                </a:moveTo>
                <a:cubicBezTo>
                  <a:pt x="461" y="33"/>
                  <a:pt x="462" y="33"/>
                  <a:pt x="462" y="33"/>
                </a:cubicBezTo>
                <a:cubicBezTo>
                  <a:pt x="461" y="33"/>
                  <a:pt x="460" y="34"/>
                  <a:pt x="461" y="34"/>
                </a:cubicBezTo>
                <a:close/>
                <a:moveTo>
                  <a:pt x="524" y="32"/>
                </a:moveTo>
                <a:cubicBezTo>
                  <a:pt x="520" y="39"/>
                  <a:pt x="520" y="39"/>
                  <a:pt x="520" y="39"/>
                </a:cubicBezTo>
                <a:cubicBezTo>
                  <a:pt x="523" y="38"/>
                  <a:pt x="524" y="39"/>
                  <a:pt x="526" y="37"/>
                </a:cubicBezTo>
                <a:cubicBezTo>
                  <a:pt x="523" y="40"/>
                  <a:pt x="523" y="40"/>
                  <a:pt x="523" y="40"/>
                </a:cubicBezTo>
                <a:cubicBezTo>
                  <a:pt x="526" y="39"/>
                  <a:pt x="526" y="39"/>
                  <a:pt x="526" y="39"/>
                </a:cubicBezTo>
                <a:cubicBezTo>
                  <a:pt x="533" y="42"/>
                  <a:pt x="517" y="57"/>
                  <a:pt x="531" y="58"/>
                </a:cubicBezTo>
                <a:cubicBezTo>
                  <a:pt x="532" y="57"/>
                  <a:pt x="532" y="57"/>
                  <a:pt x="532" y="57"/>
                </a:cubicBezTo>
                <a:cubicBezTo>
                  <a:pt x="528" y="64"/>
                  <a:pt x="528" y="64"/>
                  <a:pt x="528" y="64"/>
                </a:cubicBezTo>
                <a:cubicBezTo>
                  <a:pt x="529" y="64"/>
                  <a:pt x="534" y="62"/>
                  <a:pt x="536" y="62"/>
                </a:cubicBezTo>
                <a:cubicBezTo>
                  <a:pt x="531" y="64"/>
                  <a:pt x="536" y="64"/>
                  <a:pt x="532" y="67"/>
                </a:cubicBezTo>
                <a:cubicBezTo>
                  <a:pt x="535" y="67"/>
                  <a:pt x="536" y="65"/>
                  <a:pt x="537" y="64"/>
                </a:cubicBezTo>
                <a:cubicBezTo>
                  <a:pt x="541" y="64"/>
                  <a:pt x="541" y="66"/>
                  <a:pt x="541" y="68"/>
                </a:cubicBezTo>
                <a:cubicBezTo>
                  <a:pt x="541" y="69"/>
                  <a:pt x="540" y="69"/>
                  <a:pt x="541" y="69"/>
                </a:cubicBezTo>
                <a:cubicBezTo>
                  <a:pt x="541" y="71"/>
                  <a:pt x="541" y="71"/>
                  <a:pt x="541" y="71"/>
                </a:cubicBezTo>
                <a:cubicBezTo>
                  <a:pt x="541" y="72"/>
                  <a:pt x="541" y="72"/>
                  <a:pt x="542" y="73"/>
                </a:cubicBezTo>
                <a:cubicBezTo>
                  <a:pt x="542" y="75"/>
                  <a:pt x="544" y="77"/>
                  <a:pt x="546" y="78"/>
                </a:cubicBezTo>
                <a:cubicBezTo>
                  <a:pt x="540" y="76"/>
                  <a:pt x="538" y="75"/>
                  <a:pt x="536" y="74"/>
                </a:cubicBezTo>
                <a:cubicBezTo>
                  <a:pt x="535" y="73"/>
                  <a:pt x="535" y="73"/>
                  <a:pt x="534" y="72"/>
                </a:cubicBezTo>
                <a:cubicBezTo>
                  <a:pt x="533" y="72"/>
                  <a:pt x="533" y="72"/>
                  <a:pt x="532" y="72"/>
                </a:cubicBezTo>
                <a:cubicBezTo>
                  <a:pt x="531" y="73"/>
                  <a:pt x="531" y="73"/>
                  <a:pt x="532" y="74"/>
                </a:cubicBezTo>
                <a:cubicBezTo>
                  <a:pt x="533" y="75"/>
                  <a:pt x="533" y="76"/>
                  <a:pt x="534" y="76"/>
                </a:cubicBezTo>
                <a:cubicBezTo>
                  <a:pt x="536" y="77"/>
                  <a:pt x="538" y="79"/>
                  <a:pt x="538" y="82"/>
                </a:cubicBezTo>
                <a:cubicBezTo>
                  <a:pt x="539" y="78"/>
                  <a:pt x="539" y="78"/>
                  <a:pt x="539" y="78"/>
                </a:cubicBezTo>
                <a:cubicBezTo>
                  <a:pt x="544" y="78"/>
                  <a:pt x="544" y="81"/>
                  <a:pt x="545" y="83"/>
                </a:cubicBezTo>
                <a:cubicBezTo>
                  <a:pt x="545" y="86"/>
                  <a:pt x="545" y="88"/>
                  <a:pt x="550" y="87"/>
                </a:cubicBezTo>
                <a:cubicBezTo>
                  <a:pt x="550" y="89"/>
                  <a:pt x="549" y="91"/>
                  <a:pt x="548" y="94"/>
                </a:cubicBezTo>
                <a:cubicBezTo>
                  <a:pt x="546" y="96"/>
                  <a:pt x="545" y="98"/>
                  <a:pt x="548" y="99"/>
                </a:cubicBezTo>
                <a:cubicBezTo>
                  <a:pt x="550" y="99"/>
                  <a:pt x="553" y="98"/>
                  <a:pt x="555" y="97"/>
                </a:cubicBezTo>
                <a:cubicBezTo>
                  <a:pt x="558" y="101"/>
                  <a:pt x="558" y="101"/>
                  <a:pt x="558" y="101"/>
                </a:cubicBezTo>
                <a:cubicBezTo>
                  <a:pt x="552" y="101"/>
                  <a:pt x="552" y="101"/>
                  <a:pt x="552" y="101"/>
                </a:cubicBezTo>
                <a:cubicBezTo>
                  <a:pt x="553" y="103"/>
                  <a:pt x="554" y="103"/>
                  <a:pt x="556" y="103"/>
                </a:cubicBezTo>
                <a:cubicBezTo>
                  <a:pt x="553" y="105"/>
                  <a:pt x="554" y="106"/>
                  <a:pt x="554" y="108"/>
                </a:cubicBezTo>
                <a:cubicBezTo>
                  <a:pt x="555" y="109"/>
                  <a:pt x="556" y="111"/>
                  <a:pt x="554" y="113"/>
                </a:cubicBezTo>
                <a:cubicBezTo>
                  <a:pt x="557" y="113"/>
                  <a:pt x="557" y="113"/>
                  <a:pt x="557" y="113"/>
                </a:cubicBezTo>
                <a:cubicBezTo>
                  <a:pt x="557" y="114"/>
                  <a:pt x="556" y="114"/>
                  <a:pt x="555" y="114"/>
                </a:cubicBezTo>
                <a:cubicBezTo>
                  <a:pt x="562" y="115"/>
                  <a:pt x="562" y="118"/>
                  <a:pt x="568" y="119"/>
                </a:cubicBezTo>
                <a:cubicBezTo>
                  <a:pt x="569" y="118"/>
                  <a:pt x="570" y="115"/>
                  <a:pt x="566" y="115"/>
                </a:cubicBezTo>
                <a:cubicBezTo>
                  <a:pt x="571" y="112"/>
                  <a:pt x="573" y="119"/>
                  <a:pt x="575" y="121"/>
                </a:cubicBezTo>
                <a:cubicBezTo>
                  <a:pt x="570" y="119"/>
                  <a:pt x="571" y="121"/>
                  <a:pt x="570" y="122"/>
                </a:cubicBezTo>
                <a:cubicBezTo>
                  <a:pt x="572" y="123"/>
                  <a:pt x="572" y="122"/>
                  <a:pt x="573" y="123"/>
                </a:cubicBezTo>
                <a:cubicBezTo>
                  <a:pt x="577" y="125"/>
                  <a:pt x="574" y="126"/>
                  <a:pt x="572" y="126"/>
                </a:cubicBezTo>
                <a:cubicBezTo>
                  <a:pt x="570" y="127"/>
                  <a:pt x="569" y="127"/>
                  <a:pt x="577" y="130"/>
                </a:cubicBezTo>
                <a:cubicBezTo>
                  <a:pt x="570" y="129"/>
                  <a:pt x="570" y="129"/>
                  <a:pt x="570" y="129"/>
                </a:cubicBezTo>
                <a:cubicBezTo>
                  <a:pt x="578" y="133"/>
                  <a:pt x="578" y="133"/>
                  <a:pt x="578" y="133"/>
                </a:cubicBezTo>
                <a:cubicBezTo>
                  <a:pt x="570" y="131"/>
                  <a:pt x="570" y="132"/>
                  <a:pt x="571" y="133"/>
                </a:cubicBezTo>
                <a:cubicBezTo>
                  <a:pt x="571" y="134"/>
                  <a:pt x="572" y="135"/>
                  <a:pt x="564" y="133"/>
                </a:cubicBezTo>
                <a:cubicBezTo>
                  <a:pt x="566" y="135"/>
                  <a:pt x="574" y="135"/>
                  <a:pt x="573" y="136"/>
                </a:cubicBezTo>
                <a:cubicBezTo>
                  <a:pt x="577" y="139"/>
                  <a:pt x="570" y="139"/>
                  <a:pt x="572" y="141"/>
                </a:cubicBezTo>
                <a:cubicBezTo>
                  <a:pt x="572" y="141"/>
                  <a:pt x="572" y="142"/>
                  <a:pt x="574" y="142"/>
                </a:cubicBezTo>
                <a:cubicBezTo>
                  <a:pt x="573" y="142"/>
                  <a:pt x="572" y="142"/>
                  <a:pt x="571" y="142"/>
                </a:cubicBezTo>
                <a:cubicBezTo>
                  <a:pt x="570" y="142"/>
                  <a:pt x="570" y="142"/>
                  <a:pt x="570" y="142"/>
                </a:cubicBezTo>
                <a:cubicBezTo>
                  <a:pt x="568" y="142"/>
                  <a:pt x="568" y="142"/>
                  <a:pt x="567" y="142"/>
                </a:cubicBezTo>
                <a:cubicBezTo>
                  <a:pt x="565" y="143"/>
                  <a:pt x="564" y="143"/>
                  <a:pt x="561" y="143"/>
                </a:cubicBezTo>
                <a:cubicBezTo>
                  <a:pt x="568" y="146"/>
                  <a:pt x="568" y="146"/>
                  <a:pt x="568" y="146"/>
                </a:cubicBezTo>
                <a:cubicBezTo>
                  <a:pt x="565" y="145"/>
                  <a:pt x="561" y="144"/>
                  <a:pt x="561" y="145"/>
                </a:cubicBezTo>
                <a:cubicBezTo>
                  <a:pt x="561" y="145"/>
                  <a:pt x="563" y="146"/>
                  <a:pt x="564" y="146"/>
                </a:cubicBezTo>
                <a:cubicBezTo>
                  <a:pt x="555" y="146"/>
                  <a:pt x="552" y="146"/>
                  <a:pt x="548" y="147"/>
                </a:cubicBezTo>
                <a:cubicBezTo>
                  <a:pt x="552" y="149"/>
                  <a:pt x="554" y="151"/>
                  <a:pt x="558" y="151"/>
                </a:cubicBezTo>
                <a:cubicBezTo>
                  <a:pt x="558" y="153"/>
                  <a:pt x="554" y="152"/>
                  <a:pt x="549" y="152"/>
                </a:cubicBezTo>
                <a:cubicBezTo>
                  <a:pt x="545" y="151"/>
                  <a:pt x="540" y="151"/>
                  <a:pt x="538" y="152"/>
                </a:cubicBezTo>
                <a:cubicBezTo>
                  <a:pt x="541" y="154"/>
                  <a:pt x="541" y="154"/>
                  <a:pt x="541" y="154"/>
                </a:cubicBezTo>
                <a:cubicBezTo>
                  <a:pt x="534" y="152"/>
                  <a:pt x="534" y="152"/>
                  <a:pt x="534" y="152"/>
                </a:cubicBezTo>
                <a:cubicBezTo>
                  <a:pt x="536" y="153"/>
                  <a:pt x="537" y="154"/>
                  <a:pt x="539" y="155"/>
                </a:cubicBezTo>
                <a:cubicBezTo>
                  <a:pt x="535" y="157"/>
                  <a:pt x="527" y="159"/>
                  <a:pt x="518" y="153"/>
                </a:cubicBezTo>
                <a:cubicBezTo>
                  <a:pt x="521" y="154"/>
                  <a:pt x="520" y="158"/>
                  <a:pt x="526" y="160"/>
                </a:cubicBezTo>
                <a:cubicBezTo>
                  <a:pt x="521" y="158"/>
                  <a:pt x="517" y="158"/>
                  <a:pt x="514" y="159"/>
                </a:cubicBezTo>
                <a:cubicBezTo>
                  <a:pt x="510" y="159"/>
                  <a:pt x="507" y="160"/>
                  <a:pt x="504" y="160"/>
                </a:cubicBezTo>
                <a:cubicBezTo>
                  <a:pt x="504" y="160"/>
                  <a:pt x="504" y="160"/>
                  <a:pt x="504" y="160"/>
                </a:cubicBezTo>
                <a:cubicBezTo>
                  <a:pt x="501" y="158"/>
                  <a:pt x="501" y="158"/>
                  <a:pt x="501" y="158"/>
                </a:cubicBezTo>
                <a:cubicBezTo>
                  <a:pt x="501" y="159"/>
                  <a:pt x="501" y="159"/>
                  <a:pt x="501" y="159"/>
                </a:cubicBezTo>
                <a:cubicBezTo>
                  <a:pt x="503" y="160"/>
                  <a:pt x="503" y="160"/>
                  <a:pt x="503" y="160"/>
                </a:cubicBezTo>
                <a:cubicBezTo>
                  <a:pt x="501" y="160"/>
                  <a:pt x="498" y="159"/>
                  <a:pt x="496" y="158"/>
                </a:cubicBezTo>
                <a:cubicBezTo>
                  <a:pt x="496" y="159"/>
                  <a:pt x="497" y="163"/>
                  <a:pt x="496" y="165"/>
                </a:cubicBezTo>
                <a:cubicBezTo>
                  <a:pt x="495" y="162"/>
                  <a:pt x="494" y="164"/>
                  <a:pt x="493" y="166"/>
                </a:cubicBezTo>
                <a:cubicBezTo>
                  <a:pt x="492" y="167"/>
                  <a:pt x="491" y="169"/>
                  <a:pt x="489" y="166"/>
                </a:cubicBezTo>
                <a:cubicBezTo>
                  <a:pt x="489" y="167"/>
                  <a:pt x="490" y="167"/>
                  <a:pt x="490" y="169"/>
                </a:cubicBezTo>
                <a:cubicBezTo>
                  <a:pt x="485" y="169"/>
                  <a:pt x="477" y="165"/>
                  <a:pt x="473" y="171"/>
                </a:cubicBezTo>
                <a:cubicBezTo>
                  <a:pt x="469" y="161"/>
                  <a:pt x="466" y="165"/>
                  <a:pt x="461" y="162"/>
                </a:cubicBezTo>
                <a:cubicBezTo>
                  <a:pt x="463" y="168"/>
                  <a:pt x="464" y="164"/>
                  <a:pt x="466" y="168"/>
                </a:cubicBezTo>
                <a:cubicBezTo>
                  <a:pt x="464" y="167"/>
                  <a:pt x="469" y="176"/>
                  <a:pt x="464" y="172"/>
                </a:cubicBezTo>
                <a:cubicBezTo>
                  <a:pt x="465" y="173"/>
                  <a:pt x="465" y="174"/>
                  <a:pt x="465" y="173"/>
                </a:cubicBezTo>
                <a:cubicBezTo>
                  <a:pt x="464" y="174"/>
                  <a:pt x="463" y="166"/>
                  <a:pt x="461" y="169"/>
                </a:cubicBezTo>
                <a:cubicBezTo>
                  <a:pt x="463" y="173"/>
                  <a:pt x="463" y="173"/>
                  <a:pt x="463" y="173"/>
                </a:cubicBezTo>
                <a:cubicBezTo>
                  <a:pt x="459" y="168"/>
                  <a:pt x="459" y="168"/>
                  <a:pt x="459" y="168"/>
                </a:cubicBezTo>
                <a:cubicBezTo>
                  <a:pt x="455" y="172"/>
                  <a:pt x="450" y="171"/>
                  <a:pt x="448" y="177"/>
                </a:cubicBezTo>
                <a:cubicBezTo>
                  <a:pt x="447" y="176"/>
                  <a:pt x="446" y="174"/>
                  <a:pt x="446" y="172"/>
                </a:cubicBezTo>
                <a:cubicBezTo>
                  <a:pt x="445" y="173"/>
                  <a:pt x="440" y="167"/>
                  <a:pt x="439" y="172"/>
                </a:cubicBezTo>
                <a:cubicBezTo>
                  <a:pt x="440" y="174"/>
                  <a:pt x="440" y="174"/>
                  <a:pt x="440" y="174"/>
                </a:cubicBezTo>
                <a:cubicBezTo>
                  <a:pt x="438" y="179"/>
                  <a:pt x="435" y="170"/>
                  <a:pt x="430" y="170"/>
                </a:cubicBezTo>
                <a:cubicBezTo>
                  <a:pt x="431" y="170"/>
                  <a:pt x="434" y="172"/>
                  <a:pt x="432" y="167"/>
                </a:cubicBezTo>
                <a:cubicBezTo>
                  <a:pt x="431" y="164"/>
                  <a:pt x="429" y="165"/>
                  <a:pt x="429" y="168"/>
                </a:cubicBezTo>
                <a:cubicBezTo>
                  <a:pt x="427" y="162"/>
                  <a:pt x="427" y="162"/>
                  <a:pt x="427" y="162"/>
                </a:cubicBezTo>
                <a:cubicBezTo>
                  <a:pt x="429" y="165"/>
                  <a:pt x="431" y="164"/>
                  <a:pt x="432" y="166"/>
                </a:cubicBezTo>
                <a:cubicBezTo>
                  <a:pt x="432" y="165"/>
                  <a:pt x="431" y="164"/>
                  <a:pt x="431" y="163"/>
                </a:cubicBezTo>
                <a:cubicBezTo>
                  <a:pt x="433" y="164"/>
                  <a:pt x="434" y="164"/>
                  <a:pt x="436" y="165"/>
                </a:cubicBezTo>
                <a:cubicBezTo>
                  <a:pt x="434" y="166"/>
                  <a:pt x="434" y="166"/>
                  <a:pt x="434" y="166"/>
                </a:cubicBezTo>
                <a:cubicBezTo>
                  <a:pt x="437" y="171"/>
                  <a:pt x="438" y="164"/>
                  <a:pt x="439" y="166"/>
                </a:cubicBezTo>
                <a:cubicBezTo>
                  <a:pt x="437" y="161"/>
                  <a:pt x="436" y="162"/>
                  <a:pt x="436" y="158"/>
                </a:cubicBezTo>
                <a:cubicBezTo>
                  <a:pt x="439" y="154"/>
                  <a:pt x="440" y="162"/>
                  <a:pt x="445" y="166"/>
                </a:cubicBezTo>
                <a:cubicBezTo>
                  <a:pt x="445" y="167"/>
                  <a:pt x="445" y="167"/>
                  <a:pt x="445" y="167"/>
                </a:cubicBezTo>
                <a:cubicBezTo>
                  <a:pt x="447" y="168"/>
                  <a:pt x="450" y="173"/>
                  <a:pt x="450" y="168"/>
                </a:cubicBezTo>
                <a:cubicBezTo>
                  <a:pt x="448" y="165"/>
                  <a:pt x="447" y="165"/>
                  <a:pt x="446" y="164"/>
                </a:cubicBezTo>
                <a:cubicBezTo>
                  <a:pt x="445" y="162"/>
                  <a:pt x="450" y="169"/>
                  <a:pt x="450" y="165"/>
                </a:cubicBezTo>
                <a:cubicBezTo>
                  <a:pt x="447" y="161"/>
                  <a:pt x="444" y="160"/>
                  <a:pt x="442" y="161"/>
                </a:cubicBezTo>
                <a:cubicBezTo>
                  <a:pt x="442" y="159"/>
                  <a:pt x="441" y="158"/>
                  <a:pt x="440" y="156"/>
                </a:cubicBezTo>
                <a:cubicBezTo>
                  <a:pt x="447" y="158"/>
                  <a:pt x="455" y="162"/>
                  <a:pt x="459" y="157"/>
                </a:cubicBezTo>
                <a:cubicBezTo>
                  <a:pt x="454" y="151"/>
                  <a:pt x="460" y="156"/>
                  <a:pt x="457" y="150"/>
                </a:cubicBezTo>
                <a:cubicBezTo>
                  <a:pt x="459" y="154"/>
                  <a:pt x="459" y="149"/>
                  <a:pt x="462" y="151"/>
                </a:cubicBezTo>
                <a:cubicBezTo>
                  <a:pt x="460" y="145"/>
                  <a:pt x="457" y="148"/>
                  <a:pt x="457" y="144"/>
                </a:cubicBezTo>
                <a:cubicBezTo>
                  <a:pt x="460" y="144"/>
                  <a:pt x="468" y="152"/>
                  <a:pt x="471" y="149"/>
                </a:cubicBezTo>
                <a:cubicBezTo>
                  <a:pt x="470" y="147"/>
                  <a:pt x="469" y="147"/>
                  <a:pt x="468" y="146"/>
                </a:cubicBezTo>
                <a:cubicBezTo>
                  <a:pt x="471" y="147"/>
                  <a:pt x="478" y="158"/>
                  <a:pt x="477" y="149"/>
                </a:cubicBezTo>
                <a:cubicBezTo>
                  <a:pt x="475" y="147"/>
                  <a:pt x="473" y="144"/>
                  <a:pt x="470" y="141"/>
                </a:cubicBezTo>
                <a:cubicBezTo>
                  <a:pt x="471" y="141"/>
                  <a:pt x="471" y="141"/>
                  <a:pt x="471" y="139"/>
                </a:cubicBezTo>
                <a:cubicBezTo>
                  <a:pt x="469" y="135"/>
                  <a:pt x="469" y="135"/>
                  <a:pt x="469" y="135"/>
                </a:cubicBezTo>
                <a:cubicBezTo>
                  <a:pt x="471" y="133"/>
                  <a:pt x="474" y="143"/>
                  <a:pt x="477" y="147"/>
                </a:cubicBezTo>
                <a:cubicBezTo>
                  <a:pt x="477" y="141"/>
                  <a:pt x="477" y="141"/>
                  <a:pt x="477" y="141"/>
                </a:cubicBezTo>
                <a:cubicBezTo>
                  <a:pt x="478" y="139"/>
                  <a:pt x="480" y="139"/>
                  <a:pt x="482" y="139"/>
                </a:cubicBezTo>
                <a:cubicBezTo>
                  <a:pt x="484" y="140"/>
                  <a:pt x="486" y="143"/>
                  <a:pt x="488" y="146"/>
                </a:cubicBezTo>
                <a:cubicBezTo>
                  <a:pt x="489" y="145"/>
                  <a:pt x="491" y="145"/>
                  <a:pt x="488" y="140"/>
                </a:cubicBezTo>
                <a:cubicBezTo>
                  <a:pt x="486" y="137"/>
                  <a:pt x="484" y="135"/>
                  <a:pt x="483" y="133"/>
                </a:cubicBezTo>
                <a:cubicBezTo>
                  <a:pt x="482" y="131"/>
                  <a:pt x="481" y="130"/>
                  <a:pt x="479" y="131"/>
                </a:cubicBezTo>
                <a:cubicBezTo>
                  <a:pt x="480" y="135"/>
                  <a:pt x="483" y="135"/>
                  <a:pt x="482" y="136"/>
                </a:cubicBezTo>
                <a:cubicBezTo>
                  <a:pt x="481" y="135"/>
                  <a:pt x="480" y="140"/>
                  <a:pt x="477" y="136"/>
                </a:cubicBezTo>
                <a:cubicBezTo>
                  <a:pt x="481" y="135"/>
                  <a:pt x="481" y="135"/>
                  <a:pt x="481" y="135"/>
                </a:cubicBezTo>
                <a:cubicBezTo>
                  <a:pt x="478" y="128"/>
                  <a:pt x="479" y="135"/>
                  <a:pt x="477" y="132"/>
                </a:cubicBezTo>
                <a:cubicBezTo>
                  <a:pt x="477" y="129"/>
                  <a:pt x="478" y="129"/>
                  <a:pt x="479" y="129"/>
                </a:cubicBezTo>
                <a:cubicBezTo>
                  <a:pt x="479" y="129"/>
                  <a:pt x="480" y="129"/>
                  <a:pt x="480" y="129"/>
                </a:cubicBezTo>
                <a:cubicBezTo>
                  <a:pt x="480" y="129"/>
                  <a:pt x="481" y="129"/>
                  <a:pt x="481" y="128"/>
                </a:cubicBezTo>
                <a:cubicBezTo>
                  <a:pt x="480" y="128"/>
                  <a:pt x="480" y="128"/>
                  <a:pt x="480" y="128"/>
                </a:cubicBezTo>
                <a:cubicBezTo>
                  <a:pt x="482" y="129"/>
                  <a:pt x="481" y="127"/>
                  <a:pt x="485" y="130"/>
                </a:cubicBezTo>
                <a:cubicBezTo>
                  <a:pt x="488" y="136"/>
                  <a:pt x="486" y="134"/>
                  <a:pt x="486" y="136"/>
                </a:cubicBezTo>
                <a:cubicBezTo>
                  <a:pt x="488" y="136"/>
                  <a:pt x="491" y="138"/>
                  <a:pt x="495" y="139"/>
                </a:cubicBezTo>
                <a:cubicBezTo>
                  <a:pt x="499" y="139"/>
                  <a:pt x="502" y="139"/>
                  <a:pt x="499" y="133"/>
                </a:cubicBezTo>
                <a:cubicBezTo>
                  <a:pt x="497" y="132"/>
                  <a:pt x="495" y="131"/>
                  <a:pt x="493" y="129"/>
                </a:cubicBezTo>
                <a:cubicBezTo>
                  <a:pt x="493" y="128"/>
                  <a:pt x="500" y="132"/>
                  <a:pt x="493" y="126"/>
                </a:cubicBezTo>
                <a:cubicBezTo>
                  <a:pt x="494" y="128"/>
                  <a:pt x="490" y="124"/>
                  <a:pt x="489" y="123"/>
                </a:cubicBezTo>
                <a:cubicBezTo>
                  <a:pt x="489" y="123"/>
                  <a:pt x="489" y="123"/>
                  <a:pt x="489" y="123"/>
                </a:cubicBezTo>
                <a:cubicBezTo>
                  <a:pt x="489" y="123"/>
                  <a:pt x="488" y="122"/>
                  <a:pt x="487" y="121"/>
                </a:cubicBezTo>
                <a:cubicBezTo>
                  <a:pt x="491" y="125"/>
                  <a:pt x="494" y="126"/>
                  <a:pt x="497" y="127"/>
                </a:cubicBezTo>
                <a:cubicBezTo>
                  <a:pt x="495" y="126"/>
                  <a:pt x="494" y="124"/>
                  <a:pt x="493" y="123"/>
                </a:cubicBezTo>
                <a:cubicBezTo>
                  <a:pt x="495" y="123"/>
                  <a:pt x="496" y="125"/>
                  <a:pt x="498" y="127"/>
                </a:cubicBezTo>
                <a:cubicBezTo>
                  <a:pt x="499" y="128"/>
                  <a:pt x="505" y="131"/>
                  <a:pt x="501" y="127"/>
                </a:cubicBezTo>
                <a:cubicBezTo>
                  <a:pt x="498" y="124"/>
                  <a:pt x="496" y="125"/>
                  <a:pt x="493" y="122"/>
                </a:cubicBezTo>
                <a:cubicBezTo>
                  <a:pt x="496" y="123"/>
                  <a:pt x="499" y="125"/>
                  <a:pt x="502" y="126"/>
                </a:cubicBezTo>
                <a:cubicBezTo>
                  <a:pt x="501" y="125"/>
                  <a:pt x="501" y="125"/>
                  <a:pt x="501" y="125"/>
                </a:cubicBezTo>
                <a:cubicBezTo>
                  <a:pt x="502" y="126"/>
                  <a:pt x="504" y="127"/>
                  <a:pt x="503" y="126"/>
                </a:cubicBezTo>
                <a:cubicBezTo>
                  <a:pt x="500" y="124"/>
                  <a:pt x="499" y="123"/>
                  <a:pt x="499" y="124"/>
                </a:cubicBezTo>
                <a:cubicBezTo>
                  <a:pt x="497" y="122"/>
                  <a:pt x="501" y="124"/>
                  <a:pt x="504" y="125"/>
                </a:cubicBezTo>
                <a:cubicBezTo>
                  <a:pt x="506" y="126"/>
                  <a:pt x="509" y="126"/>
                  <a:pt x="504" y="123"/>
                </a:cubicBezTo>
                <a:cubicBezTo>
                  <a:pt x="508" y="125"/>
                  <a:pt x="508" y="125"/>
                  <a:pt x="508" y="125"/>
                </a:cubicBezTo>
                <a:cubicBezTo>
                  <a:pt x="507" y="124"/>
                  <a:pt x="506" y="123"/>
                  <a:pt x="505" y="123"/>
                </a:cubicBezTo>
                <a:cubicBezTo>
                  <a:pt x="510" y="125"/>
                  <a:pt x="510" y="125"/>
                  <a:pt x="510" y="125"/>
                </a:cubicBezTo>
                <a:cubicBezTo>
                  <a:pt x="515" y="126"/>
                  <a:pt x="502" y="120"/>
                  <a:pt x="500" y="119"/>
                </a:cubicBezTo>
                <a:cubicBezTo>
                  <a:pt x="500" y="119"/>
                  <a:pt x="500" y="119"/>
                  <a:pt x="500" y="119"/>
                </a:cubicBezTo>
                <a:cubicBezTo>
                  <a:pt x="499" y="119"/>
                  <a:pt x="496" y="117"/>
                  <a:pt x="495" y="116"/>
                </a:cubicBezTo>
                <a:cubicBezTo>
                  <a:pt x="497" y="117"/>
                  <a:pt x="499" y="118"/>
                  <a:pt x="501" y="118"/>
                </a:cubicBezTo>
                <a:cubicBezTo>
                  <a:pt x="501" y="118"/>
                  <a:pt x="501" y="118"/>
                  <a:pt x="501" y="118"/>
                </a:cubicBezTo>
                <a:cubicBezTo>
                  <a:pt x="509" y="122"/>
                  <a:pt x="514" y="122"/>
                  <a:pt x="529" y="127"/>
                </a:cubicBezTo>
                <a:cubicBezTo>
                  <a:pt x="529" y="127"/>
                  <a:pt x="528" y="127"/>
                  <a:pt x="528" y="126"/>
                </a:cubicBezTo>
                <a:cubicBezTo>
                  <a:pt x="526" y="126"/>
                  <a:pt x="526" y="126"/>
                  <a:pt x="526" y="126"/>
                </a:cubicBezTo>
                <a:cubicBezTo>
                  <a:pt x="525" y="125"/>
                  <a:pt x="524" y="125"/>
                  <a:pt x="523" y="124"/>
                </a:cubicBezTo>
                <a:cubicBezTo>
                  <a:pt x="523" y="124"/>
                  <a:pt x="522" y="124"/>
                  <a:pt x="521" y="123"/>
                </a:cubicBezTo>
                <a:cubicBezTo>
                  <a:pt x="518" y="122"/>
                  <a:pt x="511" y="120"/>
                  <a:pt x="512" y="119"/>
                </a:cubicBezTo>
                <a:cubicBezTo>
                  <a:pt x="509" y="118"/>
                  <a:pt x="510" y="119"/>
                  <a:pt x="509" y="119"/>
                </a:cubicBezTo>
                <a:cubicBezTo>
                  <a:pt x="509" y="118"/>
                  <a:pt x="509" y="118"/>
                  <a:pt x="511" y="119"/>
                </a:cubicBezTo>
                <a:cubicBezTo>
                  <a:pt x="505" y="117"/>
                  <a:pt x="505" y="117"/>
                  <a:pt x="505" y="117"/>
                </a:cubicBezTo>
                <a:cubicBezTo>
                  <a:pt x="511" y="119"/>
                  <a:pt x="509" y="117"/>
                  <a:pt x="508" y="117"/>
                </a:cubicBezTo>
                <a:cubicBezTo>
                  <a:pt x="499" y="114"/>
                  <a:pt x="499" y="114"/>
                  <a:pt x="499" y="114"/>
                </a:cubicBezTo>
                <a:cubicBezTo>
                  <a:pt x="503" y="116"/>
                  <a:pt x="504" y="116"/>
                  <a:pt x="502" y="115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98" y="113"/>
                  <a:pt x="509" y="117"/>
                  <a:pt x="503" y="114"/>
                </a:cubicBezTo>
                <a:cubicBezTo>
                  <a:pt x="505" y="115"/>
                  <a:pt x="507" y="116"/>
                  <a:pt x="509" y="117"/>
                </a:cubicBezTo>
                <a:cubicBezTo>
                  <a:pt x="510" y="116"/>
                  <a:pt x="521" y="119"/>
                  <a:pt x="526" y="120"/>
                </a:cubicBezTo>
                <a:cubicBezTo>
                  <a:pt x="529" y="120"/>
                  <a:pt x="526" y="118"/>
                  <a:pt x="525" y="116"/>
                </a:cubicBezTo>
                <a:cubicBezTo>
                  <a:pt x="523" y="115"/>
                  <a:pt x="523" y="114"/>
                  <a:pt x="531" y="114"/>
                </a:cubicBezTo>
                <a:cubicBezTo>
                  <a:pt x="528" y="113"/>
                  <a:pt x="526" y="113"/>
                  <a:pt x="524" y="113"/>
                </a:cubicBezTo>
                <a:cubicBezTo>
                  <a:pt x="522" y="112"/>
                  <a:pt x="521" y="112"/>
                  <a:pt x="518" y="112"/>
                </a:cubicBezTo>
                <a:cubicBezTo>
                  <a:pt x="517" y="113"/>
                  <a:pt x="516" y="113"/>
                  <a:pt x="509" y="112"/>
                </a:cubicBezTo>
                <a:cubicBezTo>
                  <a:pt x="502" y="113"/>
                  <a:pt x="529" y="117"/>
                  <a:pt x="519" y="117"/>
                </a:cubicBezTo>
                <a:cubicBezTo>
                  <a:pt x="511" y="115"/>
                  <a:pt x="511" y="115"/>
                  <a:pt x="514" y="115"/>
                </a:cubicBezTo>
                <a:cubicBezTo>
                  <a:pt x="508" y="113"/>
                  <a:pt x="504" y="113"/>
                  <a:pt x="502" y="113"/>
                </a:cubicBezTo>
                <a:cubicBezTo>
                  <a:pt x="503" y="113"/>
                  <a:pt x="501" y="112"/>
                  <a:pt x="500" y="111"/>
                </a:cubicBezTo>
                <a:cubicBezTo>
                  <a:pt x="498" y="110"/>
                  <a:pt x="496" y="110"/>
                  <a:pt x="496" y="109"/>
                </a:cubicBezTo>
                <a:cubicBezTo>
                  <a:pt x="499" y="110"/>
                  <a:pt x="502" y="109"/>
                  <a:pt x="501" y="109"/>
                </a:cubicBezTo>
                <a:cubicBezTo>
                  <a:pt x="505" y="109"/>
                  <a:pt x="506" y="107"/>
                  <a:pt x="515" y="108"/>
                </a:cubicBezTo>
                <a:cubicBezTo>
                  <a:pt x="516" y="106"/>
                  <a:pt x="503" y="107"/>
                  <a:pt x="511" y="105"/>
                </a:cubicBezTo>
                <a:cubicBezTo>
                  <a:pt x="505" y="106"/>
                  <a:pt x="506" y="104"/>
                  <a:pt x="501" y="105"/>
                </a:cubicBezTo>
                <a:cubicBezTo>
                  <a:pt x="504" y="105"/>
                  <a:pt x="503" y="106"/>
                  <a:pt x="501" y="106"/>
                </a:cubicBezTo>
                <a:cubicBezTo>
                  <a:pt x="499" y="107"/>
                  <a:pt x="496" y="107"/>
                  <a:pt x="494" y="107"/>
                </a:cubicBezTo>
                <a:cubicBezTo>
                  <a:pt x="493" y="107"/>
                  <a:pt x="491" y="106"/>
                  <a:pt x="490" y="106"/>
                </a:cubicBezTo>
                <a:cubicBezTo>
                  <a:pt x="492" y="106"/>
                  <a:pt x="495" y="106"/>
                  <a:pt x="496" y="105"/>
                </a:cubicBezTo>
                <a:cubicBezTo>
                  <a:pt x="491" y="105"/>
                  <a:pt x="491" y="105"/>
                  <a:pt x="491" y="105"/>
                </a:cubicBezTo>
                <a:cubicBezTo>
                  <a:pt x="497" y="105"/>
                  <a:pt x="494" y="104"/>
                  <a:pt x="492" y="104"/>
                </a:cubicBezTo>
                <a:cubicBezTo>
                  <a:pt x="489" y="103"/>
                  <a:pt x="487" y="103"/>
                  <a:pt x="494" y="101"/>
                </a:cubicBezTo>
                <a:cubicBezTo>
                  <a:pt x="494" y="102"/>
                  <a:pt x="498" y="102"/>
                  <a:pt x="492" y="103"/>
                </a:cubicBezTo>
                <a:cubicBezTo>
                  <a:pt x="494" y="103"/>
                  <a:pt x="496" y="103"/>
                  <a:pt x="499" y="102"/>
                </a:cubicBezTo>
                <a:cubicBezTo>
                  <a:pt x="501" y="102"/>
                  <a:pt x="503" y="101"/>
                  <a:pt x="506" y="101"/>
                </a:cubicBezTo>
                <a:cubicBezTo>
                  <a:pt x="508" y="100"/>
                  <a:pt x="506" y="98"/>
                  <a:pt x="505" y="97"/>
                </a:cubicBezTo>
                <a:cubicBezTo>
                  <a:pt x="504" y="95"/>
                  <a:pt x="503" y="94"/>
                  <a:pt x="506" y="91"/>
                </a:cubicBezTo>
                <a:cubicBezTo>
                  <a:pt x="503" y="93"/>
                  <a:pt x="504" y="94"/>
                  <a:pt x="500" y="96"/>
                </a:cubicBezTo>
                <a:cubicBezTo>
                  <a:pt x="498" y="95"/>
                  <a:pt x="500" y="94"/>
                  <a:pt x="502" y="91"/>
                </a:cubicBezTo>
                <a:cubicBezTo>
                  <a:pt x="504" y="89"/>
                  <a:pt x="506" y="85"/>
                  <a:pt x="507" y="83"/>
                </a:cubicBezTo>
                <a:cubicBezTo>
                  <a:pt x="502" y="86"/>
                  <a:pt x="502" y="86"/>
                  <a:pt x="502" y="86"/>
                </a:cubicBezTo>
                <a:cubicBezTo>
                  <a:pt x="506" y="82"/>
                  <a:pt x="500" y="87"/>
                  <a:pt x="500" y="83"/>
                </a:cubicBezTo>
                <a:cubicBezTo>
                  <a:pt x="501" y="83"/>
                  <a:pt x="503" y="82"/>
                  <a:pt x="503" y="82"/>
                </a:cubicBezTo>
                <a:cubicBezTo>
                  <a:pt x="501" y="80"/>
                  <a:pt x="498" y="84"/>
                  <a:pt x="496" y="83"/>
                </a:cubicBezTo>
                <a:cubicBezTo>
                  <a:pt x="503" y="76"/>
                  <a:pt x="489" y="85"/>
                  <a:pt x="492" y="79"/>
                </a:cubicBezTo>
                <a:cubicBezTo>
                  <a:pt x="490" y="80"/>
                  <a:pt x="490" y="80"/>
                  <a:pt x="490" y="80"/>
                </a:cubicBezTo>
                <a:cubicBezTo>
                  <a:pt x="493" y="76"/>
                  <a:pt x="483" y="77"/>
                  <a:pt x="481" y="74"/>
                </a:cubicBezTo>
                <a:cubicBezTo>
                  <a:pt x="482" y="74"/>
                  <a:pt x="482" y="77"/>
                  <a:pt x="487" y="74"/>
                </a:cubicBezTo>
                <a:cubicBezTo>
                  <a:pt x="487" y="69"/>
                  <a:pt x="487" y="69"/>
                  <a:pt x="487" y="69"/>
                </a:cubicBezTo>
                <a:cubicBezTo>
                  <a:pt x="485" y="70"/>
                  <a:pt x="484" y="69"/>
                  <a:pt x="482" y="71"/>
                </a:cubicBezTo>
                <a:cubicBezTo>
                  <a:pt x="481" y="72"/>
                  <a:pt x="483" y="72"/>
                  <a:pt x="483" y="72"/>
                </a:cubicBezTo>
                <a:cubicBezTo>
                  <a:pt x="480" y="73"/>
                  <a:pt x="480" y="73"/>
                  <a:pt x="480" y="73"/>
                </a:cubicBezTo>
                <a:cubicBezTo>
                  <a:pt x="481" y="68"/>
                  <a:pt x="488" y="69"/>
                  <a:pt x="493" y="67"/>
                </a:cubicBezTo>
                <a:cubicBezTo>
                  <a:pt x="491" y="66"/>
                  <a:pt x="495" y="63"/>
                  <a:pt x="495" y="62"/>
                </a:cubicBezTo>
                <a:cubicBezTo>
                  <a:pt x="489" y="63"/>
                  <a:pt x="490" y="66"/>
                  <a:pt x="484" y="68"/>
                </a:cubicBezTo>
                <a:cubicBezTo>
                  <a:pt x="481" y="68"/>
                  <a:pt x="483" y="62"/>
                  <a:pt x="488" y="59"/>
                </a:cubicBezTo>
                <a:cubicBezTo>
                  <a:pt x="475" y="63"/>
                  <a:pt x="482" y="53"/>
                  <a:pt x="473" y="57"/>
                </a:cubicBezTo>
                <a:cubicBezTo>
                  <a:pt x="474" y="57"/>
                  <a:pt x="477" y="55"/>
                  <a:pt x="475" y="5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468" y="55"/>
                  <a:pt x="480" y="50"/>
                  <a:pt x="477" y="49"/>
                </a:cubicBezTo>
                <a:cubicBezTo>
                  <a:pt x="476" y="50"/>
                  <a:pt x="475" y="51"/>
                  <a:pt x="473" y="52"/>
                </a:cubicBezTo>
                <a:cubicBezTo>
                  <a:pt x="470" y="50"/>
                  <a:pt x="482" y="42"/>
                  <a:pt x="475" y="41"/>
                </a:cubicBezTo>
                <a:cubicBezTo>
                  <a:pt x="475" y="42"/>
                  <a:pt x="474" y="42"/>
                  <a:pt x="474" y="42"/>
                </a:cubicBezTo>
                <a:cubicBezTo>
                  <a:pt x="473" y="43"/>
                  <a:pt x="473" y="42"/>
                  <a:pt x="475" y="40"/>
                </a:cubicBezTo>
                <a:cubicBezTo>
                  <a:pt x="479" y="40"/>
                  <a:pt x="479" y="40"/>
                  <a:pt x="479" y="40"/>
                </a:cubicBezTo>
                <a:cubicBezTo>
                  <a:pt x="489" y="34"/>
                  <a:pt x="472" y="37"/>
                  <a:pt x="474" y="33"/>
                </a:cubicBezTo>
                <a:cubicBezTo>
                  <a:pt x="472" y="34"/>
                  <a:pt x="473" y="36"/>
                  <a:pt x="469" y="36"/>
                </a:cubicBezTo>
                <a:cubicBezTo>
                  <a:pt x="468" y="35"/>
                  <a:pt x="480" y="30"/>
                  <a:pt x="474" y="30"/>
                </a:cubicBezTo>
                <a:cubicBezTo>
                  <a:pt x="473" y="32"/>
                  <a:pt x="467" y="34"/>
                  <a:pt x="467" y="35"/>
                </a:cubicBezTo>
                <a:cubicBezTo>
                  <a:pt x="465" y="34"/>
                  <a:pt x="462" y="34"/>
                  <a:pt x="466" y="32"/>
                </a:cubicBezTo>
                <a:cubicBezTo>
                  <a:pt x="465" y="32"/>
                  <a:pt x="463" y="32"/>
                  <a:pt x="462" y="33"/>
                </a:cubicBezTo>
                <a:cubicBezTo>
                  <a:pt x="465" y="31"/>
                  <a:pt x="462" y="30"/>
                  <a:pt x="461" y="29"/>
                </a:cubicBezTo>
                <a:cubicBezTo>
                  <a:pt x="459" y="30"/>
                  <a:pt x="459" y="30"/>
                  <a:pt x="459" y="30"/>
                </a:cubicBezTo>
                <a:cubicBezTo>
                  <a:pt x="469" y="24"/>
                  <a:pt x="458" y="27"/>
                  <a:pt x="458" y="25"/>
                </a:cubicBezTo>
                <a:cubicBezTo>
                  <a:pt x="455" y="26"/>
                  <a:pt x="455" y="26"/>
                  <a:pt x="455" y="26"/>
                </a:cubicBezTo>
                <a:cubicBezTo>
                  <a:pt x="456" y="25"/>
                  <a:pt x="459" y="22"/>
                  <a:pt x="454" y="22"/>
                </a:cubicBezTo>
                <a:cubicBezTo>
                  <a:pt x="451" y="24"/>
                  <a:pt x="451" y="24"/>
                  <a:pt x="451" y="24"/>
                </a:cubicBezTo>
                <a:cubicBezTo>
                  <a:pt x="453" y="22"/>
                  <a:pt x="446" y="21"/>
                  <a:pt x="451" y="18"/>
                </a:cubicBezTo>
                <a:cubicBezTo>
                  <a:pt x="450" y="18"/>
                  <a:pt x="445" y="22"/>
                  <a:pt x="444" y="20"/>
                </a:cubicBezTo>
                <a:cubicBezTo>
                  <a:pt x="446" y="18"/>
                  <a:pt x="447" y="16"/>
                  <a:pt x="444" y="16"/>
                </a:cubicBezTo>
                <a:cubicBezTo>
                  <a:pt x="442" y="17"/>
                  <a:pt x="440" y="18"/>
                  <a:pt x="442" y="18"/>
                </a:cubicBezTo>
                <a:cubicBezTo>
                  <a:pt x="443" y="18"/>
                  <a:pt x="443" y="18"/>
                  <a:pt x="444" y="17"/>
                </a:cubicBezTo>
                <a:cubicBezTo>
                  <a:pt x="441" y="19"/>
                  <a:pt x="441" y="19"/>
                  <a:pt x="441" y="19"/>
                </a:cubicBezTo>
                <a:cubicBezTo>
                  <a:pt x="438" y="18"/>
                  <a:pt x="443" y="17"/>
                  <a:pt x="441" y="15"/>
                </a:cubicBezTo>
                <a:cubicBezTo>
                  <a:pt x="439" y="16"/>
                  <a:pt x="438" y="17"/>
                  <a:pt x="436" y="18"/>
                </a:cubicBezTo>
                <a:cubicBezTo>
                  <a:pt x="437" y="15"/>
                  <a:pt x="439" y="12"/>
                  <a:pt x="440" y="8"/>
                </a:cubicBezTo>
                <a:cubicBezTo>
                  <a:pt x="443" y="7"/>
                  <a:pt x="444" y="8"/>
                  <a:pt x="448" y="6"/>
                </a:cubicBezTo>
                <a:cubicBezTo>
                  <a:pt x="448" y="7"/>
                  <a:pt x="449" y="7"/>
                  <a:pt x="450" y="8"/>
                </a:cubicBezTo>
                <a:cubicBezTo>
                  <a:pt x="455" y="8"/>
                  <a:pt x="454" y="5"/>
                  <a:pt x="455" y="3"/>
                </a:cubicBezTo>
                <a:cubicBezTo>
                  <a:pt x="456" y="5"/>
                  <a:pt x="456" y="5"/>
                  <a:pt x="456" y="5"/>
                </a:cubicBezTo>
                <a:cubicBezTo>
                  <a:pt x="457" y="5"/>
                  <a:pt x="458" y="5"/>
                  <a:pt x="458" y="5"/>
                </a:cubicBezTo>
                <a:cubicBezTo>
                  <a:pt x="458" y="6"/>
                  <a:pt x="458" y="6"/>
                  <a:pt x="458" y="6"/>
                </a:cubicBezTo>
                <a:cubicBezTo>
                  <a:pt x="463" y="0"/>
                  <a:pt x="468" y="6"/>
                  <a:pt x="471" y="1"/>
                </a:cubicBezTo>
                <a:cubicBezTo>
                  <a:pt x="471" y="2"/>
                  <a:pt x="468" y="4"/>
                  <a:pt x="466" y="6"/>
                </a:cubicBezTo>
                <a:cubicBezTo>
                  <a:pt x="465" y="8"/>
                  <a:pt x="468" y="6"/>
                  <a:pt x="470" y="6"/>
                </a:cubicBezTo>
                <a:cubicBezTo>
                  <a:pt x="474" y="2"/>
                  <a:pt x="474" y="2"/>
                  <a:pt x="474" y="2"/>
                </a:cubicBezTo>
                <a:cubicBezTo>
                  <a:pt x="473" y="7"/>
                  <a:pt x="478" y="0"/>
                  <a:pt x="482" y="2"/>
                </a:cubicBezTo>
                <a:cubicBezTo>
                  <a:pt x="480" y="6"/>
                  <a:pt x="495" y="3"/>
                  <a:pt x="496" y="4"/>
                </a:cubicBezTo>
                <a:cubicBezTo>
                  <a:pt x="496" y="7"/>
                  <a:pt x="490" y="5"/>
                  <a:pt x="488" y="8"/>
                </a:cubicBezTo>
                <a:cubicBezTo>
                  <a:pt x="488" y="9"/>
                  <a:pt x="491" y="7"/>
                  <a:pt x="493" y="8"/>
                </a:cubicBezTo>
                <a:cubicBezTo>
                  <a:pt x="487" y="11"/>
                  <a:pt x="487" y="11"/>
                  <a:pt x="487" y="11"/>
                </a:cubicBezTo>
                <a:cubicBezTo>
                  <a:pt x="487" y="13"/>
                  <a:pt x="493" y="9"/>
                  <a:pt x="491" y="11"/>
                </a:cubicBezTo>
                <a:cubicBezTo>
                  <a:pt x="495" y="11"/>
                  <a:pt x="493" y="9"/>
                  <a:pt x="498" y="7"/>
                </a:cubicBezTo>
                <a:cubicBezTo>
                  <a:pt x="497" y="8"/>
                  <a:pt x="495" y="11"/>
                  <a:pt x="498" y="10"/>
                </a:cubicBezTo>
                <a:cubicBezTo>
                  <a:pt x="499" y="10"/>
                  <a:pt x="499" y="8"/>
                  <a:pt x="500" y="9"/>
                </a:cubicBezTo>
                <a:cubicBezTo>
                  <a:pt x="499" y="14"/>
                  <a:pt x="506" y="13"/>
                  <a:pt x="507" y="17"/>
                </a:cubicBezTo>
                <a:cubicBezTo>
                  <a:pt x="510" y="16"/>
                  <a:pt x="510" y="16"/>
                  <a:pt x="510" y="16"/>
                </a:cubicBezTo>
                <a:cubicBezTo>
                  <a:pt x="509" y="16"/>
                  <a:pt x="508" y="17"/>
                  <a:pt x="509" y="17"/>
                </a:cubicBezTo>
                <a:cubicBezTo>
                  <a:pt x="511" y="16"/>
                  <a:pt x="511" y="16"/>
                  <a:pt x="511" y="16"/>
                </a:cubicBezTo>
                <a:cubicBezTo>
                  <a:pt x="511" y="17"/>
                  <a:pt x="509" y="23"/>
                  <a:pt x="511" y="25"/>
                </a:cubicBezTo>
                <a:cubicBezTo>
                  <a:pt x="514" y="22"/>
                  <a:pt x="514" y="22"/>
                  <a:pt x="514" y="22"/>
                </a:cubicBezTo>
                <a:cubicBezTo>
                  <a:pt x="511" y="26"/>
                  <a:pt x="511" y="26"/>
                  <a:pt x="511" y="26"/>
                </a:cubicBezTo>
                <a:cubicBezTo>
                  <a:pt x="516" y="24"/>
                  <a:pt x="516" y="24"/>
                  <a:pt x="516" y="24"/>
                </a:cubicBezTo>
                <a:cubicBezTo>
                  <a:pt x="511" y="27"/>
                  <a:pt x="516" y="28"/>
                  <a:pt x="515" y="31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17" y="32"/>
                  <a:pt x="517" y="32"/>
                  <a:pt x="517" y="32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20" y="32"/>
                  <a:pt x="515" y="36"/>
                  <a:pt x="518" y="36"/>
                </a:cubicBezTo>
                <a:cubicBezTo>
                  <a:pt x="517" y="36"/>
                  <a:pt x="522" y="33"/>
                  <a:pt x="524" y="32"/>
                </a:cubicBezTo>
                <a:close/>
                <a:moveTo>
                  <a:pt x="552" y="103"/>
                </a:moveTo>
                <a:cubicBezTo>
                  <a:pt x="552" y="104"/>
                  <a:pt x="552" y="104"/>
                  <a:pt x="552" y="104"/>
                </a:cubicBezTo>
                <a:cubicBezTo>
                  <a:pt x="553" y="103"/>
                  <a:pt x="552" y="103"/>
                  <a:pt x="552" y="103"/>
                </a:cubicBezTo>
                <a:cubicBezTo>
                  <a:pt x="551" y="101"/>
                  <a:pt x="551" y="101"/>
                  <a:pt x="551" y="101"/>
                </a:cubicBezTo>
                <a:cubicBezTo>
                  <a:pt x="547" y="102"/>
                  <a:pt x="550" y="102"/>
                  <a:pt x="552" y="103"/>
                </a:cubicBezTo>
                <a:close/>
                <a:moveTo>
                  <a:pt x="473" y="166"/>
                </a:moveTo>
                <a:cubicBezTo>
                  <a:pt x="475" y="166"/>
                  <a:pt x="475" y="166"/>
                  <a:pt x="475" y="166"/>
                </a:cubicBezTo>
                <a:cubicBezTo>
                  <a:pt x="475" y="167"/>
                  <a:pt x="473" y="165"/>
                  <a:pt x="475" y="168"/>
                </a:cubicBezTo>
                <a:cubicBezTo>
                  <a:pt x="474" y="167"/>
                  <a:pt x="474" y="168"/>
                  <a:pt x="473" y="166"/>
                </a:cubicBezTo>
                <a:close/>
                <a:moveTo>
                  <a:pt x="509" y="103"/>
                </a:moveTo>
                <a:cubicBezTo>
                  <a:pt x="506" y="104"/>
                  <a:pt x="506" y="104"/>
                  <a:pt x="506" y="104"/>
                </a:cubicBezTo>
                <a:cubicBezTo>
                  <a:pt x="510" y="104"/>
                  <a:pt x="510" y="104"/>
                  <a:pt x="510" y="104"/>
                </a:cubicBezTo>
                <a:lnTo>
                  <a:pt x="509" y="103"/>
                </a:lnTo>
                <a:close/>
                <a:moveTo>
                  <a:pt x="502" y="93"/>
                </a:moveTo>
                <a:cubicBezTo>
                  <a:pt x="502" y="94"/>
                  <a:pt x="502" y="94"/>
                  <a:pt x="501" y="95"/>
                </a:cubicBezTo>
                <a:cubicBezTo>
                  <a:pt x="502" y="95"/>
                  <a:pt x="502" y="95"/>
                  <a:pt x="502" y="95"/>
                </a:cubicBezTo>
                <a:cubicBezTo>
                  <a:pt x="502" y="94"/>
                  <a:pt x="503" y="93"/>
                  <a:pt x="503" y="93"/>
                </a:cubicBezTo>
                <a:lnTo>
                  <a:pt x="502" y="93"/>
                </a:lnTo>
                <a:close/>
                <a:moveTo>
                  <a:pt x="523" y="61"/>
                </a:moveTo>
                <a:cubicBezTo>
                  <a:pt x="518" y="65"/>
                  <a:pt x="524" y="62"/>
                  <a:pt x="522" y="64"/>
                </a:cubicBezTo>
                <a:cubicBezTo>
                  <a:pt x="522" y="64"/>
                  <a:pt x="521" y="65"/>
                  <a:pt x="521" y="65"/>
                </a:cubicBezTo>
                <a:cubicBezTo>
                  <a:pt x="522" y="65"/>
                  <a:pt x="522" y="64"/>
                  <a:pt x="522" y="64"/>
                </a:cubicBezTo>
                <a:cubicBezTo>
                  <a:pt x="524" y="63"/>
                  <a:pt x="528" y="59"/>
                  <a:pt x="523" y="61"/>
                </a:cubicBezTo>
                <a:close/>
                <a:moveTo>
                  <a:pt x="540" y="98"/>
                </a:moveTo>
                <a:cubicBezTo>
                  <a:pt x="544" y="98"/>
                  <a:pt x="543" y="95"/>
                  <a:pt x="545" y="94"/>
                </a:cubicBezTo>
                <a:cubicBezTo>
                  <a:pt x="544" y="93"/>
                  <a:pt x="541" y="95"/>
                  <a:pt x="539" y="96"/>
                </a:cubicBezTo>
                <a:cubicBezTo>
                  <a:pt x="539" y="95"/>
                  <a:pt x="539" y="95"/>
                  <a:pt x="539" y="94"/>
                </a:cubicBezTo>
                <a:cubicBezTo>
                  <a:pt x="531" y="96"/>
                  <a:pt x="543" y="96"/>
                  <a:pt x="540" y="98"/>
                </a:cubicBezTo>
                <a:close/>
                <a:moveTo>
                  <a:pt x="562" y="140"/>
                </a:moveTo>
                <a:cubicBezTo>
                  <a:pt x="565" y="140"/>
                  <a:pt x="565" y="140"/>
                  <a:pt x="565" y="140"/>
                </a:cubicBezTo>
                <a:cubicBezTo>
                  <a:pt x="568" y="141"/>
                  <a:pt x="568" y="141"/>
                  <a:pt x="568" y="141"/>
                </a:cubicBezTo>
                <a:cubicBezTo>
                  <a:pt x="569" y="141"/>
                  <a:pt x="569" y="141"/>
                  <a:pt x="569" y="141"/>
                </a:cubicBezTo>
                <a:lnTo>
                  <a:pt x="562" y="140"/>
                </a:lnTo>
                <a:close/>
                <a:moveTo>
                  <a:pt x="556" y="144"/>
                </a:moveTo>
                <a:cubicBezTo>
                  <a:pt x="554" y="145"/>
                  <a:pt x="546" y="143"/>
                  <a:pt x="541" y="140"/>
                </a:cubicBezTo>
                <a:cubicBezTo>
                  <a:pt x="544" y="140"/>
                  <a:pt x="545" y="139"/>
                  <a:pt x="553" y="142"/>
                </a:cubicBezTo>
                <a:cubicBezTo>
                  <a:pt x="548" y="140"/>
                  <a:pt x="564" y="146"/>
                  <a:pt x="556" y="144"/>
                </a:cubicBezTo>
                <a:close/>
                <a:moveTo>
                  <a:pt x="521" y="78"/>
                </a:moveTo>
                <a:cubicBezTo>
                  <a:pt x="520" y="80"/>
                  <a:pt x="513" y="85"/>
                  <a:pt x="519" y="86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3" y="81"/>
                  <a:pt x="523" y="81"/>
                  <a:pt x="523" y="81"/>
                </a:cubicBezTo>
                <a:cubicBezTo>
                  <a:pt x="515" y="86"/>
                  <a:pt x="521" y="79"/>
                  <a:pt x="521" y="78"/>
                </a:cubicBezTo>
                <a:close/>
                <a:moveTo>
                  <a:pt x="529" y="145"/>
                </a:moveTo>
                <a:cubicBezTo>
                  <a:pt x="528" y="146"/>
                  <a:pt x="522" y="144"/>
                  <a:pt x="516" y="140"/>
                </a:cubicBezTo>
                <a:cubicBezTo>
                  <a:pt x="519" y="142"/>
                  <a:pt x="526" y="144"/>
                  <a:pt x="531" y="146"/>
                </a:cubicBezTo>
                <a:cubicBezTo>
                  <a:pt x="530" y="145"/>
                  <a:pt x="529" y="145"/>
                  <a:pt x="529" y="145"/>
                </a:cubicBezTo>
                <a:close/>
                <a:moveTo>
                  <a:pt x="523" y="141"/>
                </a:moveTo>
                <a:cubicBezTo>
                  <a:pt x="523" y="140"/>
                  <a:pt x="518" y="137"/>
                  <a:pt x="523" y="139"/>
                </a:cubicBezTo>
                <a:cubicBezTo>
                  <a:pt x="526" y="141"/>
                  <a:pt x="536" y="147"/>
                  <a:pt x="536" y="144"/>
                </a:cubicBezTo>
                <a:cubicBezTo>
                  <a:pt x="527" y="140"/>
                  <a:pt x="524" y="138"/>
                  <a:pt x="518" y="137"/>
                </a:cubicBezTo>
                <a:lnTo>
                  <a:pt x="523" y="141"/>
                </a:lnTo>
                <a:close/>
                <a:moveTo>
                  <a:pt x="541" y="148"/>
                </a:moveTo>
                <a:cubicBezTo>
                  <a:pt x="541" y="147"/>
                  <a:pt x="541" y="146"/>
                  <a:pt x="541" y="145"/>
                </a:cubicBezTo>
                <a:cubicBezTo>
                  <a:pt x="531" y="141"/>
                  <a:pt x="539" y="146"/>
                  <a:pt x="541" y="148"/>
                </a:cubicBezTo>
                <a:cubicBezTo>
                  <a:pt x="541" y="149"/>
                  <a:pt x="541" y="149"/>
                  <a:pt x="541" y="149"/>
                </a:cubicBezTo>
                <a:cubicBezTo>
                  <a:pt x="541" y="149"/>
                  <a:pt x="541" y="148"/>
                  <a:pt x="541" y="148"/>
                </a:cubicBezTo>
                <a:close/>
                <a:moveTo>
                  <a:pt x="513" y="155"/>
                </a:moveTo>
                <a:cubicBezTo>
                  <a:pt x="515" y="156"/>
                  <a:pt x="515" y="156"/>
                  <a:pt x="515" y="156"/>
                </a:cubicBezTo>
                <a:cubicBezTo>
                  <a:pt x="516" y="157"/>
                  <a:pt x="517" y="158"/>
                  <a:pt x="518" y="157"/>
                </a:cubicBezTo>
                <a:cubicBezTo>
                  <a:pt x="515" y="156"/>
                  <a:pt x="515" y="156"/>
                  <a:pt x="515" y="156"/>
                </a:cubicBezTo>
                <a:cubicBezTo>
                  <a:pt x="514" y="154"/>
                  <a:pt x="514" y="152"/>
                  <a:pt x="513" y="155"/>
                </a:cubicBezTo>
                <a:close/>
                <a:moveTo>
                  <a:pt x="537" y="149"/>
                </a:moveTo>
                <a:cubicBezTo>
                  <a:pt x="533" y="149"/>
                  <a:pt x="533" y="149"/>
                  <a:pt x="533" y="149"/>
                </a:cubicBezTo>
                <a:cubicBezTo>
                  <a:pt x="533" y="148"/>
                  <a:pt x="533" y="146"/>
                  <a:pt x="537" y="149"/>
                </a:cubicBezTo>
                <a:close/>
                <a:moveTo>
                  <a:pt x="516" y="149"/>
                </a:moveTo>
                <a:cubicBezTo>
                  <a:pt x="516" y="149"/>
                  <a:pt x="513" y="150"/>
                  <a:pt x="512" y="151"/>
                </a:cubicBezTo>
                <a:cubicBezTo>
                  <a:pt x="514" y="152"/>
                  <a:pt x="518" y="152"/>
                  <a:pt x="516" y="149"/>
                </a:cubicBezTo>
                <a:close/>
                <a:moveTo>
                  <a:pt x="455" y="166"/>
                </a:moveTo>
                <a:cubicBezTo>
                  <a:pt x="454" y="162"/>
                  <a:pt x="454" y="162"/>
                  <a:pt x="454" y="162"/>
                </a:cubicBezTo>
                <a:cubicBezTo>
                  <a:pt x="452" y="162"/>
                  <a:pt x="452" y="162"/>
                  <a:pt x="452" y="162"/>
                </a:cubicBezTo>
                <a:lnTo>
                  <a:pt x="455" y="166"/>
                </a:lnTo>
                <a:close/>
                <a:moveTo>
                  <a:pt x="468" y="155"/>
                </a:moveTo>
                <a:cubicBezTo>
                  <a:pt x="469" y="155"/>
                  <a:pt x="469" y="155"/>
                  <a:pt x="469" y="155"/>
                </a:cubicBezTo>
                <a:cubicBezTo>
                  <a:pt x="468" y="153"/>
                  <a:pt x="468" y="153"/>
                  <a:pt x="468" y="153"/>
                </a:cubicBezTo>
                <a:lnTo>
                  <a:pt x="468" y="155"/>
                </a:lnTo>
                <a:close/>
                <a:moveTo>
                  <a:pt x="484" y="145"/>
                </a:moveTo>
                <a:cubicBezTo>
                  <a:pt x="484" y="146"/>
                  <a:pt x="484" y="146"/>
                  <a:pt x="484" y="147"/>
                </a:cubicBezTo>
                <a:cubicBezTo>
                  <a:pt x="484" y="150"/>
                  <a:pt x="481" y="153"/>
                  <a:pt x="479" y="152"/>
                </a:cubicBezTo>
                <a:cubicBezTo>
                  <a:pt x="479" y="155"/>
                  <a:pt x="483" y="158"/>
                  <a:pt x="484" y="160"/>
                </a:cubicBezTo>
                <a:cubicBezTo>
                  <a:pt x="478" y="146"/>
                  <a:pt x="486" y="160"/>
                  <a:pt x="486" y="154"/>
                </a:cubicBezTo>
                <a:cubicBezTo>
                  <a:pt x="485" y="153"/>
                  <a:pt x="484" y="154"/>
                  <a:pt x="483" y="152"/>
                </a:cubicBezTo>
                <a:cubicBezTo>
                  <a:pt x="483" y="150"/>
                  <a:pt x="484" y="149"/>
                  <a:pt x="485" y="150"/>
                </a:cubicBezTo>
                <a:cubicBezTo>
                  <a:pt x="486" y="151"/>
                  <a:pt x="486" y="152"/>
                  <a:pt x="486" y="152"/>
                </a:cubicBezTo>
                <a:cubicBezTo>
                  <a:pt x="486" y="151"/>
                  <a:pt x="485" y="150"/>
                  <a:pt x="485" y="150"/>
                </a:cubicBezTo>
                <a:cubicBezTo>
                  <a:pt x="485" y="149"/>
                  <a:pt x="484" y="148"/>
                  <a:pt x="484" y="147"/>
                </a:cubicBezTo>
                <a:cubicBezTo>
                  <a:pt x="484" y="146"/>
                  <a:pt x="484" y="146"/>
                  <a:pt x="484" y="145"/>
                </a:cubicBezTo>
                <a:close/>
                <a:moveTo>
                  <a:pt x="506" y="138"/>
                </a:moveTo>
                <a:cubicBezTo>
                  <a:pt x="507" y="139"/>
                  <a:pt x="508" y="141"/>
                  <a:pt x="510" y="142"/>
                </a:cubicBezTo>
                <a:cubicBezTo>
                  <a:pt x="509" y="140"/>
                  <a:pt x="507" y="139"/>
                  <a:pt x="506" y="138"/>
                </a:cubicBezTo>
                <a:cubicBezTo>
                  <a:pt x="505" y="138"/>
                  <a:pt x="504" y="137"/>
                  <a:pt x="504" y="137"/>
                </a:cubicBezTo>
                <a:cubicBezTo>
                  <a:pt x="504" y="137"/>
                  <a:pt x="505" y="138"/>
                  <a:pt x="506" y="138"/>
                </a:cubicBezTo>
                <a:close/>
                <a:moveTo>
                  <a:pt x="498" y="132"/>
                </a:moveTo>
                <a:cubicBezTo>
                  <a:pt x="501" y="133"/>
                  <a:pt x="503" y="135"/>
                  <a:pt x="506" y="136"/>
                </a:cubicBezTo>
                <a:cubicBezTo>
                  <a:pt x="502" y="134"/>
                  <a:pt x="502" y="134"/>
                  <a:pt x="502" y="134"/>
                </a:cubicBezTo>
                <a:cubicBezTo>
                  <a:pt x="504" y="134"/>
                  <a:pt x="505" y="135"/>
                  <a:pt x="506" y="135"/>
                </a:cubicBezTo>
                <a:cubicBezTo>
                  <a:pt x="502" y="132"/>
                  <a:pt x="497" y="129"/>
                  <a:pt x="498" y="132"/>
                </a:cubicBezTo>
                <a:close/>
                <a:moveTo>
                  <a:pt x="508" y="133"/>
                </a:moveTo>
                <a:cubicBezTo>
                  <a:pt x="504" y="132"/>
                  <a:pt x="504" y="132"/>
                  <a:pt x="504" y="132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8" y="136"/>
                  <a:pt x="508" y="136"/>
                  <a:pt x="508" y="136"/>
                </a:cubicBezTo>
                <a:cubicBezTo>
                  <a:pt x="504" y="133"/>
                  <a:pt x="504" y="133"/>
                  <a:pt x="504" y="133"/>
                </a:cubicBezTo>
                <a:lnTo>
                  <a:pt x="508" y="133"/>
                </a:lnTo>
                <a:close/>
                <a:moveTo>
                  <a:pt x="539" y="127"/>
                </a:moveTo>
                <a:cubicBezTo>
                  <a:pt x="542" y="128"/>
                  <a:pt x="544" y="129"/>
                  <a:pt x="538" y="128"/>
                </a:cubicBezTo>
                <a:cubicBezTo>
                  <a:pt x="536" y="126"/>
                  <a:pt x="536" y="126"/>
                  <a:pt x="536" y="126"/>
                </a:cubicBezTo>
                <a:cubicBezTo>
                  <a:pt x="536" y="126"/>
                  <a:pt x="532" y="126"/>
                  <a:pt x="534" y="127"/>
                </a:cubicBezTo>
                <a:cubicBezTo>
                  <a:pt x="517" y="121"/>
                  <a:pt x="536" y="128"/>
                  <a:pt x="528" y="123"/>
                </a:cubicBezTo>
                <a:cubicBezTo>
                  <a:pt x="530" y="126"/>
                  <a:pt x="520" y="122"/>
                  <a:pt x="514" y="120"/>
                </a:cubicBezTo>
                <a:cubicBezTo>
                  <a:pt x="518" y="121"/>
                  <a:pt x="518" y="120"/>
                  <a:pt x="520" y="120"/>
                </a:cubicBezTo>
                <a:cubicBezTo>
                  <a:pt x="521" y="120"/>
                  <a:pt x="522" y="120"/>
                  <a:pt x="524" y="121"/>
                </a:cubicBezTo>
                <a:cubicBezTo>
                  <a:pt x="525" y="121"/>
                  <a:pt x="526" y="121"/>
                  <a:pt x="528" y="122"/>
                </a:cubicBezTo>
                <a:cubicBezTo>
                  <a:pt x="529" y="122"/>
                  <a:pt x="531" y="123"/>
                  <a:pt x="534" y="124"/>
                </a:cubicBezTo>
                <a:cubicBezTo>
                  <a:pt x="532" y="124"/>
                  <a:pt x="536" y="125"/>
                  <a:pt x="539" y="127"/>
                </a:cubicBezTo>
                <a:close/>
                <a:moveTo>
                  <a:pt x="520" y="108"/>
                </a:moveTo>
                <a:cubicBezTo>
                  <a:pt x="520" y="106"/>
                  <a:pt x="520" y="106"/>
                  <a:pt x="520" y="106"/>
                </a:cubicBezTo>
                <a:cubicBezTo>
                  <a:pt x="521" y="108"/>
                  <a:pt x="521" y="108"/>
                  <a:pt x="521" y="108"/>
                </a:cubicBezTo>
                <a:lnTo>
                  <a:pt x="520" y="108"/>
                </a:lnTo>
                <a:close/>
                <a:moveTo>
                  <a:pt x="488" y="61"/>
                </a:moveTo>
                <a:cubicBezTo>
                  <a:pt x="483" y="63"/>
                  <a:pt x="489" y="64"/>
                  <a:pt x="492" y="62"/>
                </a:cubicBezTo>
                <a:cubicBezTo>
                  <a:pt x="490" y="63"/>
                  <a:pt x="489" y="61"/>
                  <a:pt x="488" y="61"/>
                </a:cubicBezTo>
                <a:close/>
                <a:moveTo>
                  <a:pt x="480" y="41"/>
                </a:moveTo>
                <a:cubicBezTo>
                  <a:pt x="481" y="42"/>
                  <a:pt x="476" y="46"/>
                  <a:pt x="482" y="44"/>
                </a:cubicBezTo>
                <a:cubicBezTo>
                  <a:pt x="483" y="41"/>
                  <a:pt x="483" y="41"/>
                  <a:pt x="483" y="41"/>
                </a:cubicBezTo>
                <a:cubicBezTo>
                  <a:pt x="481" y="41"/>
                  <a:pt x="483" y="40"/>
                  <a:pt x="480" y="41"/>
                </a:cubicBezTo>
                <a:close/>
                <a:moveTo>
                  <a:pt x="472" y="28"/>
                </a:moveTo>
                <a:cubicBezTo>
                  <a:pt x="478" y="25"/>
                  <a:pt x="478" y="25"/>
                  <a:pt x="478" y="25"/>
                </a:cubicBezTo>
                <a:cubicBezTo>
                  <a:pt x="477" y="26"/>
                  <a:pt x="477" y="26"/>
                  <a:pt x="477" y="26"/>
                </a:cubicBezTo>
                <a:lnTo>
                  <a:pt x="472" y="28"/>
                </a:lnTo>
                <a:close/>
                <a:moveTo>
                  <a:pt x="466" y="33"/>
                </a:moveTo>
                <a:cubicBezTo>
                  <a:pt x="466" y="33"/>
                  <a:pt x="466" y="31"/>
                  <a:pt x="469" y="30"/>
                </a:cubicBezTo>
                <a:lnTo>
                  <a:pt x="466" y="33"/>
                </a:lnTo>
                <a:close/>
                <a:moveTo>
                  <a:pt x="465" y="16"/>
                </a:moveTo>
                <a:cubicBezTo>
                  <a:pt x="459" y="19"/>
                  <a:pt x="459" y="19"/>
                  <a:pt x="459" y="19"/>
                </a:cubicBezTo>
                <a:cubicBezTo>
                  <a:pt x="459" y="19"/>
                  <a:pt x="459" y="19"/>
                  <a:pt x="459" y="19"/>
                </a:cubicBezTo>
                <a:lnTo>
                  <a:pt x="465" y="16"/>
                </a:lnTo>
                <a:close/>
                <a:moveTo>
                  <a:pt x="469" y="16"/>
                </a:moveTo>
                <a:cubicBezTo>
                  <a:pt x="468" y="17"/>
                  <a:pt x="467" y="17"/>
                  <a:pt x="466" y="18"/>
                </a:cubicBezTo>
                <a:cubicBezTo>
                  <a:pt x="464" y="19"/>
                  <a:pt x="464" y="20"/>
                  <a:pt x="466" y="20"/>
                </a:cubicBezTo>
                <a:cubicBezTo>
                  <a:pt x="469" y="19"/>
                  <a:pt x="467" y="19"/>
                  <a:pt x="467" y="18"/>
                </a:cubicBezTo>
                <a:cubicBezTo>
                  <a:pt x="468" y="18"/>
                  <a:pt x="470" y="18"/>
                  <a:pt x="469" y="20"/>
                </a:cubicBezTo>
                <a:cubicBezTo>
                  <a:pt x="464" y="21"/>
                  <a:pt x="464" y="21"/>
                  <a:pt x="460" y="23"/>
                </a:cubicBezTo>
                <a:cubicBezTo>
                  <a:pt x="456" y="21"/>
                  <a:pt x="462" y="19"/>
                  <a:pt x="466" y="18"/>
                </a:cubicBezTo>
                <a:cubicBezTo>
                  <a:pt x="466" y="17"/>
                  <a:pt x="468" y="17"/>
                  <a:pt x="469" y="16"/>
                </a:cubicBezTo>
                <a:close/>
                <a:moveTo>
                  <a:pt x="474" y="23"/>
                </a:moveTo>
                <a:cubicBezTo>
                  <a:pt x="473" y="23"/>
                  <a:pt x="472" y="23"/>
                  <a:pt x="471" y="24"/>
                </a:cubicBezTo>
                <a:cubicBezTo>
                  <a:pt x="469" y="23"/>
                  <a:pt x="467" y="22"/>
                  <a:pt x="463" y="25"/>
                </a:cubicBezTo>
                <a:cubicBezTo>
                  <a:pt x="464" y="26"/>
                  <a:pt x="464" y="26"/>
                  <a:pt x="464" y="26"/>
                </a:cubicBezTo>
                <a:cubicBezTo>
                  <a:pt x="464" y="26"/>
                  <a:pt x="464" y="26"/>
                  <a:pt x="465" y="25"/>
                </a:cubicBezTo>
                <a:cubicBezTo>
                  <a:pt x="468" y="25"/>
                  <a:pt x="465" y="27"/>
                  <a:pt x="464" y="28"/>
                </a:cubicBezTo>
                <a:cubicBezTo>
                  <a:pt x="466" y="27"/>
                  <a:pt x="468" y="25"/>
                  <a:pt x="471" y="24"/>
                </a:cubicBezTo>
                <a:cubicBezTo>
                  <a:pt x="472" y="24"/>
                  <a:pt x="472" y="24"/>
                  <a:pt x="473" y="24"/>
                </a:cubicBezTo>
                <a:cubicBezTo>
                  <a:pt x="473" y="25"/>
                  <a:pt x="472" y="25"/>
                  <a:pt x="474" y="25"/>
                </a:cubicBezTo>
                <a:cubicBezTo>
                  <a:pt x="475" y="24"/>
                  <a:pt x="475" y="24"/>
                  <a:pt x="475" y="24"/>
                </a:cubicBezTo>
                <a:cubicBezTo>
                  <a:pt x="474" y="24"/>
                  <a:pt x="474" y="24"/>
                  <a:pt x="473" y="24"/>
                </a:cubicBezTo>
                <a:cubicBezTo>
                  <a:pt x="474" y="24"/>
                  <a:pt x="474" y="23"/>
                  <a:pt x="474" y="23"/>
                </a:cubicBezTo>
                <a:close/>
                <a:moveTo>
                  <a:pt x="472" y="13"/>
                </a:moveTo>
                <a:cubicBezTo>
                  <a:pt x="473" y="13"/>
                  <a:pt x="475" y="13"/>
                  <a:pt x="476" y="12"/>
                </a:cubicBezTo>
                <a:cubicBezTo>
                  <a:pt x="477" y="11"/>
                  <a:pt x="477" y="11"/>
                  <a:pt x="477" y="11"/>
                </a:cubicBezTo>
                <a:cubicBezTo>
                  <a:pt x="474" y="10"/>
                  <a:pt x="472" y="12"/>
                  <a:pt x="472" y="13"/>
                </a:cubicBezTo>
                <a:close/>
                <a:moveTo>
                  <a:pt x="489" y="54"/>
                </a:moveTo>
                <a:cubicBezTo>
                  <a:pt x="489" y="54"/>
                  <a:pt x="490" y="56"/>
                  <a:pt x="487" y="58"/>
                </a:cubicBezTo>
                <a:cubicBezTo>
                  <a:pt x="492" y="56"/>
                  <a:pt x="492" y="56"/>
                  <a:pt x="492" y="56"/>
                </a:cubicBezTo>
                <a:cubicBezTo>
                  <a:pt x="491" y="55"/>
                  <a:pt x="494" y="53"/>
                  <a:pt x="496" y="53"/>
                </a:cubicBezTo>
                <a:cubicBezTo>
                  <a:pt x="492" y="53"/>
                  <a:pt x="494" y="51"/>
                  <a:pt x="489" y="54"/>
                </a:cubicBezTo>
                <a:close/>
                <a:moveTo>
                  <a:pt x="518" y="105"/>
                </a:moveTo>
                <a:cubicBezTo>
                  <a:pt x="520" y="104"/>
                  <a:pt x="514" y="102"/>
                  <a:pt x="521" y="101"/>
                </a:cubicBezTo>
                <a:cubicBezTo>
                  <a:pt x="512" y="101"/>
                  <a:pt x="516" y="104"/>
                  <a:pt x="518" y="105"/>
                </a:cubicBezTo>
                <a:close/>
                <a:moveTo>
                  <a:pt x="528" y="105"/>
                </a:moveTo>
                <a:cubicBezTo>
                  <a:pt x="528" y="106"/>
                  <a:pt x="528" y="106"/>
                  <a:pt x="528" y="106"/>
                </a:cubicBezTo>
                <a:cubicBezTo>
                  <a:pt x="527" y="107"/>
                  <a:pt x="520" y="107"/>
                  <a:pt x="524" y="108"/>
                </a:cubicBezTo>
                <a:cubicBezTo>
                  <a:pt x="526" y="108"/>
                  <a:pt x="523" y="107"/>
                  <a:pt x="525" y="107"/>
                </a:cubicBezTo>
                <a:cubicBezTo>
                  <a:pt x="529" y="107"/>
                  <a:pt x="528" y="107"/>
                  <a:pt x="528" y="106"/>
                </a:cubicBezTo>
                <a:cubicBezTo>
                  <a:pt x="528" y="106"/>
                  <a:pt x="528" y="106"/>
                  <a:pt x="528" y="105"/>
                </a:cubicBezTo>
                <a:close/>
                <a:moveTo>
                  <a:pt x="513" y="71"/>
                </a:moveTo>
                <a:cubicBezTo>
                  <a:pt x="514" y="72"/>
                  <a:pt x="514" y="72"/>
                  <a:pt x="514" y="72"/>
                </a:cubicBezTo>
                <a:cubicBezTo>
                  <a:pt x="510" y="75"/>
                  <a:pt x="510" y="75"/>
                  <a:pt x="510" y="75"/>
                </a:cubicBezTo>
                <a:lnTo>
                  <a:pt x="513" y="71"/>
                </a:lnTo>
                <a:close/>
                <a:moveTo>
                  <a:pt x="511" y="55"/>
                </a:moveTo>
                <a:cubicBezTo>
                  <a:pt x="511" y="56"/>
                  <a:pt x="511" y="56"/>
                  <a:pt x="511" y="56"/>
                </a:cubicBezTo>
                <a:cubicBezTo>
                  <a:pt x="510" y="56"/>
                  <a:pt x="510" y="56"/>
                  <a:pt x="510" y="56"/>
                </a:cubicBezTo>
                <a:cubicBezTo>
                  <a:pt x="509" y="57"/>
                  <a:pt x="507" y="57"/>
                  <a:pt x="506" y="58"/>
                </a:cubicBezTo>
                <a:cubicBezTo>
                  <a:pt x="506" y="58"/>
                  <a:pt x="506" y="59"/>
                  <a:pt x="506" y="59"/>
                </a:cubicBezTo>
                <a:cubicBezTo>
                  <a:pt x="506" y="59"/>
                  <a:pt x="506" y="58"/>
                  <a:pt x="506" y="58"/>
                </a:cubicBezTo>
                <a:cubicBezTo>
                  <a:pt x="506" y="57"/>
                  <a:pt x="505" y="56"/>
                  <a:pt x="509" y="54"/>
                </a:cubicBezTo>
                <a:cubicBezTo>
                  <a:pt x="507" y="55"/>
                  <a:pt x="508" y="57"/>
                  <a:pt x="511" y="56"/>
                </a:cubicBezTo>
                <a:lnTo>
                  <a:pt x="511" y="55"/>
                </a:lnTo>
                <a:close/>
                <a:moveTo>
                  <a:pt x="501" y="25"/>
                </a:moveTo>
                <a:cubicBezTo>
                  <a:pt x="500" y="26"/>
                  <a:pt x="499" y="26"/>
                  <a:pt x="502" y="26"/>
                </a:cubicBezTo>
                <a:cubicBezTo>
                  <a:pt x="503" y="25"/>
                  <a:pt x="502" y="24"/>
                  <a:pt x="501" y="25"/>
                </a:cubicBezTo>
                <a:close/>
                <a:moveTo>
                  <a:pt x="519" y="60"/>
                </a:moveTo>
                <a:cubicBezTo>
                  <a:pt x="516" y="61"/>
                  <a:pt x="518" y="62"/>
                  <a:pt x="514" y="63"/>
                </a:cubicBezTo>
                <a:cubicBezTo>
                  <a:pt x="513" y="63"/>
                  <a:pt x="513" y="63"/>
                  <a:pt x="513" y="63"/>
                </a:cubicBezTo>
                <a:cubicBezTo>
                  <a:pt x="515" y="63"/>
                  <a:pt x="507" y="67"/>
                  <a:pt x="512" y="66"/>
                </a:cubicBezTo>
                <a:cubicBezTo>
                  <a:pt x="511" y="66"/>
                  <a:pt x="511" y="66"/>
                  <a:pt x="511" y="66"/>
                </a:cubicBezTo>
                <a:cubicBezTo>
                  <a:pt x="513" y="66"/>
                  <a:pt x="515" y="62"/>
                  <a:pt x="518" y="62"/>
                </a:cubicBezTo>
                <a:cubicBezTo>
                  <a:pt x="519" y="63"/>
                  <a:pt x="521" y="60"/>
                  <a:pt x="519" y="60"/>
                </a:cubicBezTo>
                <a:close/>
                <a:moveTo>
                  <a:pt x="507" y="19"/>
                </a:moveTo>
                <a:cubicBezTo>
                  <a:pt x="507" y="21"/>
                  <a:pt x="500" y="23"/>
                  <a:pt x="504" y="24"/>
                </a:cubicBezTo>
                <a:cubicBezTo>
                  <a:pt x="504" y="22"/>
                  <a:pt x="511" y="19"/>
                  <a:pt x="507" y="19"/>
                </a:cubicBezTo>
                <a:close/>
                <a:moveTo>
                  <a:pt x="524" y="45"/>
                </a:moveTo>
                <a:cubicBezTo>
                  <a:pt x="525" y="45"/>
                  <a:pt x="525" y="45"/>
                  <a:pt x="525" y="45"/>
                </a:cubicBezTo>
                <a:cubicBezTo>
                  <a:pt x="524" y="47"/>
                  <a:pt x="524" y="47"/>
                  <a:pt x="524" y="47"/>
                </a:cubicBezTo>
                <a:cubicBezTo>
                  <a:pt x="523" y="47"/>
                  <a:pt x="523" y="47"/>
                  <a:pt x="523" y="47"/>
                </a:cubicBezTo>
                <a:lnTo>
                  <a:pt x="524" y="45"/>
                </a:lnTo>
                <a:close/>
                <a:moveTo>
                  <a:pt x="467" y="35"/>
                </a:moveTo>
                <a:cubicBezTo>
                  <a:pt x="466" y="35"/>
                  <a:pt x="466" y="36"/>
                  <a:pt x="467" y="36"/>
                </a:cubicBezTo>
                <a:cubicBezTo>
                  <a:pt x="467" y="36"/>
                  <a:pt x="467" y="35"/>
                  <a:pt x="467" y="35"/>
                </a:cubicBezTo>
                <a:close/>
                <a:moveTo>
                  <a:pt x="501" y="109"/>
                </a:moveTo>
                <a:cubicBezTo>
                  <a:pt x="500" y="108"/>
                  <a:pt x="499" y="108"/>
                  <a:pt x="498" y="108"/>
                </a:cubicBezTo>
                <a:cubicBezTo>
                  <a:pt x="499" y="108"/>
                  <a:pt x="500" y="108"/>
                  <a:pt x="501" y="109"/>
                </a:cubicBezTo>
                <a:close/>
                <a:moveTo>
                  <a:pt x="496" y="109"/>
                </a:moveTo>
                <a:cubicBezTo>
                  <a:pt x="496" y="109"/>
                  <a:pt x="496" y="109"/>
                  <a:pt x="496" y="109"/>
                </a:cubicBezTo>
                <a:cubicBezTo>
                  <a:pt x="496" y="109"/>
                  <a:pt x="496" y="109"/>
                  <a:pt x="496" y="109"/>
                </a:cubicBezTo>
                <a:close/>
                <a:moveTo>
                  <a:pt x="429" y="155"/>
                </a:moveTo>
                <a:cubicBezTo>
                  <a:pt x="428" y="155"/>
                  <a:pt x="425" y="152"/>
                  <a:pt x="428" y="156"/>
                </a:cubicBezTo>
                <a:cubicBezTo>
                  <a:pt x="429" y="158"/>
                  <a:pt x="428" y="155"/>
                  <a:pt x="429" y="155"/>
                </a:cubicBezTo>
                <a:close/>
                <a:moveTo>
                  <a:pt x="433" y="159"/>
                </a:moveTo>
                <a:cubicBezTo>
                  <a:pt x="434" y="159"/>
                  <a:pt x="435" y="160"/>
                  <a:pt x="436" y="161"/>
                </a:cubicBezTo>
                <a:cubicBezTo>
                  <a:pt x="434" y="159"/>
                  <a:pt x="434" y="159"/>
                  <a:pt x="433" y="159"/>
                </a:cubicBezTo>
                <a:close/>
                <a:moveTo>
                  <a:pt x="433" y="159"/>
                </a:moveTo>
                <a:cubicBezTo>
                  <a:pt x="432" y="159"/>
                  <a:pt x="432" y="160"/>
                  <a:pt x="431" y="161"/>
                </a:cubicBezTo>
                <a:cubicBezTo>
                  <a:pt x="433" y="162"/>
                  <a:pt x="433" y="160"/>
                  <a:pt x="433" y="159"/>
                </a:cubicBezTo>
                <a:close/>
                <a:moveTo>
                  <a:pt x="442" y="148"/>
                </a:moveTo>
                <a:cubicBezTo>
                  <a:pt x="443" y="150"/>
                  <a:pt x="447" y="151"/>
                  <a:pt x="445" y="155"/>
                </a:cubicBezTo>
                <a:cubicBezTo>
                  <a:pt x="445" y="155"/>
                  <a:pt x="446" y="153"/>
                  <a:pt x="448" y="155"/>
                </a:cubicBezTo>
                <a:cubicBezTo>
                  <a:pt x="445" y="151"/>
                  <a:pt x="444" y="148"/>
                  <a:pt x="442" y="148"/>
                </a:cubicBezTo>
                <a:close/>
                <a:moveTo>
                  <a:pt x="452" y="156"/>
                </a:moveTo>
                <a:cubicBezTo>
                  <a:pt x="452" y="155"/>
                  <a:pt x="452" y="155"/>
                  <a:pt x="453" y="155"/>
                </a:cubicBezTo>
                <a:cubicBezTo>
                  <a:pt x="452" y="155"/>
                  <a:pt x="452" y="155"/>
                  <a:pt x="452" y="156"/>
                </a:cubicBezTo>
                <a:close/>
                <a:moveTo>
                  <a:pt x="453" y="155"/>
                </a:moveTo>
                <a:cubicBezTo>
                  <a:pt x="454" y="155"/>
                  <a:pt x="457" y="160"/>
                  <a:pt x="457" y="157"/>
                </a:cubicBezTo>
                <a:cubicBezTo>
                  <a:pt x="456" y="155"/>
                  <a:pt x="454" y="152"/>
                  <a:pt x="453" y="152"/>
                </a:cubicBezTo>
                <a:cubicBezTo>
                  <a:pt x="454" y="155"/>
                  <a:pt x="453" y="155"/>
                  <a:pt x="453" y="155"/>
                </a:cubicBezTo>
                <a:close/>
                <a:moveTo>
                  <a:pt x="480" y="123"/>
                </a:moveTo>
                <a:cubicBezTo>
                  <a:pt x="479" y="124"/>
                  <a:pt x="479" y="124"/>
                  <a:pt x="479" y="124"/>
                </a:cubicBezTo>
                <a:cubicBezTo>
                  <a:pt x="480" y="125"/>
                  <a:pt x="480" y="125"/>
                  <a:pt x="480" y="125"/>
                </a:cubicBezTo>
                <a:cubicBezTo>
                  <a:pt x="480" y="125"/>
                  <a:pt x="481" y="124"/>
                  <a:pt x="480" y="123"/>
                </a:cubicBezTo>
                <a:close/>
                <a:moveTo>
                  <a:pt x="491" y="134"/>
                </a:moveTo>
                <a:cubicBezTo>
                  <a:pt x="488" y="129"/>
                  <a:pt x="488" y="129"/>
                  <a:pt x="488" y="129"/>
                </a:cubicBezTo>
                <a:cubicBezTo>
                  <a:pt x="487" y="128"/>
                  <a:pt x="490" y="132"/>
                  <a:pt x="489" y="132"/>
                </a:cubicBezTo>
                <a:cubicBezTo>
                  <a:pt x="489" y="133"/>
                  <a:pt x="490" y="134"/>
                  <a:pt x="491" y="134"/>
                </a:cubicBezTo>
                <a:close/>
                <a:moveTo>
                  <a:pt x="504" y="160"/>
                </a:moveTo>
                <a:cubicBezTo>
                  <a:pt x="504" y="160"/>
                  <a:pt x="504" y="160"/>
                  <a:pt x="503" y="160"/>
                </a:cubicBezTo>
                <a:cubicBezTo>
                  <a:pt x="504" y="160"/>
                  <a:pt x="504" y="160"/>
                  <a:pt x="504" y="160"/>
                </a:cubicBezTo>
                <a:close/>
                <a:moveTo>
                  <a:pt x="484" y="120"/>
                </a:moveTo>
                <a:cubicBezTo>
                  <a:pt x="486" y="122"/>
                  <a:pt x="487" y="124"/>
                  <a:pt x="489" y="125"/>
                </a:cubicBezTo>
                <a:cubicBezTo>
                  <a:pt x="490" y="126"/>
                  <a:pt x="486" y="121"/>
                  <a:pt x="484" y="120"/>
                </a:cubicBezTo>
                <a:close/>
                <a:moveTo>
                  <a:pt x="489" y="120"/>
                </a:moveTo>
                <a:cubicBezTo>
                  <a:pt x="488" y="120"/>
                  <a:pt x="487" y="120"/>
                  <a:pt x="486" y="119"/>
                </a:cubicBezTo>
                <a:cubicBezTo>
                  <a:pt x="488" y="121"/>
                  <a:pt x="488" y="121"/>
                  <a:pt x="488" y="121"/>
                </a:cubicBezTo>
                <a:lnTo>
                  <a:pt x="489" y="120"/>
                </a:lnTo>
                <a:close/>
                <a:moveTo>
                  <a:pt x="496" y="122"/>
                </a:moveTo>
                <a:cubicBezTo>
                  <a:pt x="494" y="121"/>
                  <a:pt x="494" y="121"/>
                  <a:pt x="494" y="121"/>
                </a:cubicBezTo>
                <a:cubicBezTo>
                  <a:pt x="495" y="122"/>
                  <a:pt x="495" y="122"/>
                  <a:pt x="495" y="122"/>
                </a:cubicBezTo>
                <a:lnTo>
                  <a:pt x="496" y="122"/>
                </a:lnTo>
                <a:close/>
                <a:moveTo>
                  <a:pt x="501" y="90"/>
                </a:moveTo>
                <a:cubicBezTo>
                  <a:pt x="500" y="90"/>
                  <a:pt x="500" y="86"/>
                  <a:pt x="495" y="89"/>
                </a:cubicBezTo>
                <a:cubicBezTo>
                  <a:pt x="502" y="87"/>
                  <a:pt x="495" y="93"/>
                  <a:pt x="501" y="90"/>
                </a:cubicBezTo>
                <a:close/>
                <a:moveTo>
                  <a:pt x="470" y="41"/>
                </a:moveTo>
                <a:cubicBezTo>
                  <a:pt x="471" y="38"/>
                  <a:pt x="471" y="38"/>
                  <a:pt x="471" y="38"/>
                </a:cubicBezTo>
                <a:cubicBezTo>
                  <a:pt x="470" y="40"/>
                  <a:pt x="467" y="40"/>
                  <a:pt x="470" y="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8"/>
          <p:cNvSpPr>
            <a:spLocks noEditPoints="1"/>
          </p:cNvSpPr>
          <p:nvPr/>
        </p:nvSpPr>
        <p:spPr bwMode="auto">
          <a:xfrm rot="9090849" flipV="1">
            <a:off x="1651598" y="4318598"/>
            <a:ext cx="746008" cy="172800"/>
          </a:xfrm>
          <a:custGeom>
            <a:avLst/>
            <a:gdLst>
              <a:gd name="T0" fmla="*/ 266 w 578"/>
              <a:gd name="T1" fmla="*/ 80 h 179"/>
              <a:gd name="T2" fmla="*/ 212 w 578"/>
              <a:gd name="T3" fmla="*/ 39 h 179"/>
              <a:gd name="T4" fmla="*/ 51 w 578"/>
              <a:gd name="T5" fmla="*/ 101 h 179"/>
              <a:gd name="T6" fmla="*/ 204 w 578"/>
              <a:gd name="T7" fmla="*/ 36 h 179"/>
              <a:gd name="T8" fmla="*/ 277 w 578"/>
              <a:gd name="T9" fmla="*/ 48 h 179"/>
              <a:gd name="T10" fmla="*/ 376 w 578"/>
              <a:gd name="T11" fmla="*/ 58 h 179"/>
              <a:gd name="T12" fmla="*/ 464 w 578"/>
              <a:gd name="T13" fmla="*/ 100 h 179"/>
              <a:gd name="T14" fmla="*/ 386 w 578"/>
              <a:gd name="T15" fmla="*/ 94 h 179"/>
              <a:gd name="T16" fmla="*/ 328 w 578"/>
              <a:gd name="T17" fmla="*/ 96 h 179"/>
              <a:gd name="T18" fmla="*/ 277 w 578"/>
              <a:gd name="T19" fmla="*/ 93 h 179"/>
              <a:gd name="T20" fmla="*/ 244 w 578"/>
              <a:gd name="T21" fmla="*/ 91 h 179"/>
              <a:gd name="T22" fmla="*/ 156 w 578"/>
              <a:gd name="T23" fmla="*/ 81 h 179"/>
              <a:gd name="T24" fmla="*/ 73 w 578"/>
              <a:gd name="T25" fmla="*/ 90 h 179"/>
              <a:gd name="T26" fmla="*/ 22 w 578"/>
              <a:gd name="T27" fmla="*/ 121 h 179"/>
              <a:gd name="T28" fmla="*/ 17 w 578"/>
              <a:gd name="T29" fmla="*/ 76 h 179"/>
              <a:gd name="T30" fmla="*/ 90 w 578"/>
              <a:gd name="T31" fmla="*/ 45 h 179"/>
              <a:gd name="T32" fmla="*/ 179 w 578"/>
              <a:gd name="T33" fmla="*/ 79 h 179"/>
              <a:gd name="T34" fmla="*/ 170 w 578"/>
              <a:gd name="T35" fmla="*/ 56 h 179"/>
              <a:gd name="T36" fmla="*/ 303 w 578"/>
              <a:gd name="T37" fmla="*/ 55 h 179"/>
              <a:gd name="T38" fmla="*/ 404 w 578"/>
              <a:gd name="T39" fmla="*/ 83 h 179"/>
              <a:gd name="T40" fmla="*/ 324 w 578"/>
              <a:gd name="T41" fmla="*/ 82 h 179"/>
              <a:gd name="T42" fmla="*/ 219 w 578"/>
              <a:gd name="T43" fmla="*/ 71 h 179"/>
              <a:gd name="T44" fmla="*/ 25 w 578"/>
              <a:gd name="T45" fmla="*/ 95 h 179"/>
              <a:gd name="T46" fmla="*/ 39 w 578"/>
              <a:gd name="T47" fmla="*/ 89 h 179"/>
              <a:gd name="T48" fmla="*/ 150 w 578"/>
              <a:gd name="T49" fmla="*/ 60 h 179"/>
              <a:gd name="T50" fmla="*/ 141 w 578"/>
              <a:gd name="T51" fmla="*/ 60 h 179"/>
              <a:gd name="T52" fmla="*/ 230 w 578"/>
              <a:gd name="T53" fmla="*/ 93 h 179"/>
              <a:gd name="T54" fmla="*/ 424 w 578"/>
              <a:gd name="T55" fmla="*/ 89 h 179"/>
              <a:gd name="T56" fmla="*/ 323 w 578"/>
              <a:gd name="T57" fmla="*/ 100 h 179"/>
              <a:gd name="T58" fmla="*/ 427 w 578"/>
              <a:gd name="T59" fmla="*/ 177 h 179"/>
              <a:gd name="T60" fmla="*/ 500 w 578"/>
              <a:gd name="T61" fmla="*/ 119 h 179"/>
              <a:gd name="T62" fmla="*/ 523 w 578"/>
              <a:gd name="T63" fmla="*/ 124 h 179"/>
              <a:gd name="T64" fmla="*/ 520 w 578"/>
              <a:gd name="T65" fmla="*/ 39 h 179"/>
              <a:gd name="T66" fmla="*/ 534 w 578"/>
              <a:gd name="T67" fmla="*/ 76 h 179"/>
              <a:gd name="T68" fmla="*/ 573 w 578"/>
              <a:gd name="T69" fmla="*/ 123 h 179"/>
              <a:gd name="T70" fmla="*/ 549 w 578"/>
              <a:gd name="T71" fmla="*/ 152 h 179"/>
              <a:gd name="T72" fmla="*/ 461 w 578"/>
              <a:gd name="T73" fmla="*/ 162 h 179"/>
              <a:gd name="T74" fmla="*/ 439 w 578"/>
              <a:gd name="T75" fmla="*/ 166 h 179"/>
              <a:gd name="T76" fmla="*/ 477 w 578"/>
              <a:gd name="T77" fmla="*/ 147 h 179"/>
              <a:gd name="T78" fmla="*/ 493 w 578"/>
              <a:gd name="T79" fmla="*/ 129 h 179"/>
              <a:gd name="T80" fmla="*/ 500 w 578"/>
              <a:gd name="T81" fmla="*/ 119 h 179"/>
              <a:gd name="T82" fmla="*/ 509 w 578"/>
              <a:gd name="T83" fmla="*/ 117 h 179"/>
              <a:gd name="T84" fmla="*/ 496 w 578"/>
              <a:gd name="T85" fmla="*/ 105 h 179"/>
              <a:gd name="T86" fmla="*/ 487 w 578"/>
              <a:gd name="T87" fmla="*/ 74 h 179"/>
              <a:gd name="T88" fmla="*/ 469 w 578"/>
              <a:gd name="T89" fmla="*/ 36 h 179"/>
              <a:gd name="T90" fmla="*/ 440 w 578"/>
              <a:gd name="T91" fmla="*/ 8 h 179"/>
              <a:gd name="T92" fmla="*/ 500 w 578"/>
              <a:gd name="T93" fmla="*/ 9 h 179"/>
              <a:gd name="T94" fmla="*/ 552 w 578"/>
              <a:gd name="T95" fmla="*/ 103 h 179"/>
              <a:gd name="T96" fmla="*/ 540 w 578"/>
              <a:gd name="T97" fmla="*/ 98 h 179"/>
              <a:gd name="T98" fmla="*/ 521 w 578"/>
              <a:gd name="T99" fmla="*/ 78 h 179"/>
              <a:gd name="T100" fmla="*/ 513 w 578"/>
              <a:gd name="T101" fmla="*/ 155 h 179"/>
              <a:gd name="T102" fmla="*/ 486 w 578"/>
              <a:gd name="T103" fmla="*/ 154 h 179"/>
              <a:gd name="T104" fmla="*/ 504 w 578"/>
              <a:gd name="T105" fmla="*/ 133 h 179"/>
              <a:gd name="T106" fmla="*/ 520 w 578"/>
              <a:gd name="T107" fmla="*/ 108 h 179"/>
              <a:gd name="T108" fmla="*/ 469 w 578"/>
              <a:gd name="T109" fmla="*/ 16 h 179"/>
              <a:gd name="T110" fmla="*/ 474 w 578"/>
              <a:gd name="T111" fmla="*/ 23 h 179"/>
              <a:gd name="T112" fmla="*/ 513 w 578"/>
              <a:gd name="T113" fmla="*/ 71 h 179"/>
              <a:gd name="T114" fmla="*/ 512 w 578"/>
              <a:gd name="T115" fmla="*/ 66 h 179"/>
              <a:gd name="T116" fmla="*/ 496 w 578"/>
              <a:gd name="T117" fmla="*/ 109 h 179"/>
              <a:gd name="T118" fmla="*/ 457 w 578"/>
              <a:gd name="T119" fmla="*/ 157 h 179"/>
              <a:gd name="T120" fmla="*/ 488 w 578"/>
              <a:gd name="T121" fmla="*/ 121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8" h="179">
                <a:moveTo>
                  <a:pt x="484" y="109"/>
                </a:moveTo>
                <a:cubicBezTo>
                  <a:pt x="484" y="110"/>
                  <a:pt x="484" y="110"/>
                  <a:pt x="484" y="110"/>
                </a:cubicBezTo>
                <a:cubicBezTo>
                  <a:pt x="483" y="110"/>
                  <a:pt x="483" y="110"/>
                  <a:pt x="484" y="109"/>
                </a:cubicBezTo>
                <a:close/>
                <a:moveTo>
                  <a:pt x="484" y="110"/>
                </a:moveTo>
                <a:cubicBezTo>
                  <a:pt x="486" y="114"/>
                  <a:pt x="491" y="116"/>
                  <a:pt x="494" y="118"/>
                </a:cubicBezTo>
                <a:cubicBezTo>
                  <a:pt x="496" y="111"/>
                  <a:pt x="487" y="111"/>
                  <a:pt x="484" y="110"/>
                </a:cubicBezTo>
                <a:close/>
                <a:moveTo>
                  <a:pt x="491" y="102"/>
                </a:moveTo>
                <a:cubicBezTo>
                  <a:pt x="488" y="99"/>
                  <a:pt x="488" y="99"/>
                  <a:pt x="488" y="99"/>
                </a:cubicBezTo>
                <a:cubicBezTo>
                  <a:pt x="489" y="100"/>
                  <a:pt x="488" y="103"/>
                  <a:pt x="491" y="102"/>
                </a:cubicBezTo>
                <a:close/>
                <a:moveTo>
                  <a:pt x="484" y="104"/>
                </a:moveTo>
                <a:cubicBezTo>
                  <a:pt x="485" y="108"/>
                  <a:pt x="485" y="108"/>
                  <a:pt x="485" y="108"/>
                </a:cubicBezTo>
                <a:cubicBezTo>
                  <a:pt x="486" y="105"/>
                  <a:pt x="486" y="105"/>
                  <a:pt x="486" y="105"/>
                </a:cubicBezTo>
                <a:lnTo>
                  <a:pt x="484" y="104"/>
                </a:lnTo>
                <a:close/>
                <a:moveTo>
                  <a:pt x="277" y="97"/>
                </a:moveTo>
                <a:cubicBezTo>
                  <a:pt x="277" y="96"/>
                  <a:pt x="277" y="94"/>
                  <a:pt x="277" y="93"/>
                </a:cubicBezTo>
                <a:lnTo>
                  <a:pt x="277" y="97"/>
                </a:lnTo>
                <a:close/>
                <a:moveTo>
                  <a:pt x="266" y="80"/>
                </a:moveTo>
                <a:cubicBezTo>
                  <a:pt x="267" y="80"/>
                  <a:pt x="267" y="81"/>
                  <a:pt x="268" y="81"/>
                </a:cubicBezTo>
                <a:cubicBezTo>
                  <a:pt x="267" y="80"/>
                  <a:pt x="267" y="80"/>
                  <a:pt x="266" y="80"/>
                </a:cubicBezTo>
                <a:close/>
                <a:moveTo>
                  <a:pt x="284" y="93"/>
                </a:moveTo>
                <a:cubicBezTo>
                  <a:pt x="286" y="93"/>
                  <a:pt x="286" y="93"/>
                  <a:pt x="286" y="93"/>
                </a:cubicBezTo>
                <a:cubicBezTo>
                  <a:pt x="285" y="93"/>
                  <a:pt x="284" y="93"/>
                  <a:pt x="284" y="93"/>
                </a:cubicBezTo>
                <a:close/>
                <a:moveTo>
                  <a:pt x="394" y="100"/>
                </a:moveTo>
                <a:cubicBezTo>
                  <a:pt x="393" y="99"/>
                  <a:pt x="391" y="97"/>
                  <a:pt x="390" y="95"/>
                </a:cubicBezTo>
                <a:cubicBezTo>
                  <a:pt x="391" y="97"/>
                  <a:pt x="390" y="101"/>
                  <a:pt x="394" y="100"/>
                </a:cubicBezTo>
                <a:close/>
                <a:moveTo>
                  <a:pt x="225" y="44"/>
                </a:moveTo>
                <a:cubicBezTo>
                  <a:pt x="225" y="42"/>
                  <a:pt x="225" y="42"/>
                  <a:pt x="225" y="42"/>
                </a:cubicBezTo>
                <a:cubicBezTo>
                  <a:pt x="224" y="42"/>
                  <a:pt x="224" y="43"/>
                  <a:pt x="225" y="44"/>
                </a:cubicBezTo>
                <a:close/>
                <a:moveTo>
                  <a:pt x="267" y="49"/>
                </a:moveTo>
                <a:cubicBezTo>
                  <a:pt x="267" y="49"/>
                  <a:pt x="267" y="49"/>
                  <a:pt x="267" y="49"/>
                </a:cubicBezTo>
                <a:cubicBezTo>
                  <a:pt x="267" y="48"/>
                  <a:pt x="268" y="48"/>
                  <a:pt x="268" y="46"/>
                </a:cubicBezTo>
                <a:lnTo>
                  <a:pt x="267" y="49"/>
                </a:lnTo>
                <a:close/>
                <a:moveTo>
                  <a:pt x="294" y="90"/>
                </a:moveTo>
                <a:cubicBezTo>
                  <a:pt x="293" y="89"/>
                  <a:pt x="293" y="89"/>
                  <a:pt x="293" y="89"/>
                </a:cubicBezTo>
                <a:cubicBezTo>
                  <a:pt x="292" y="89"/>
                  <a:pt x="292" y="89"/>
                  <a:pt x="292" y="89"/>
                </a:cubicBezTo>
                <a:cubicBezTo>
                  <a:pt x="293" y="90"/>
                  <a:pt x="293" y="90"/>
                  <a:pt x="294" y="90"/>
                </a:cubicBezTo>
                <a:close/>
                <a:moveTo>
                  <a:pt x="210" y="34"/>
                </a:moveTo>
                <a:cubicBezTo>
                  <a:pt x="210" y="36"/>
                  <a:pt x="211" y="38"/>
                  <a:pt x="212" y="39"/>
                </a:cubicBezTo>
                <a:cubicBezTo>
                  <a:pt x="212" y="37"/>
                  <a:pt x="211" y="35"/>
                  <a:pt x="210" y="34"/>
                </a:cubicBezTo>
                <a:close/>
                <a:moveTo>
                  <a:pt x="266" y="80"/>
                </a:move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lose/>
                <a:moveTo>
                  <a:pt x="279" y="48"/>
                </a:moveTo>
                <a:cubicBezTo>
                  <a:pt x="280" y="49"/>
                  <a:pt x="281" y="49"/>
                  <a:pt x="281" y="49"/>
                </a:cubicBezTo>
                <a:cubicBezTo>
                  <a:pt x="281" y="48"/>
                  <a:pt x="280" y="48"/>
                  <a:pt x="279" y="48"/>
                </a:cubicBezTo>
                <a:close/>
                <a:moveTo>
                  <a:pt x="389" y="93"/>
                </a:moveTo>
                <a:cubicBezTo>
                  <a:pt x="390" y="95"/>
                  <a:pt x="390" y="95"/>
                  <a:pt x="390" y="95"/>
                </a:cubicBezTo>
                <a:cubicBezTo>
                  <a:pt x="390" y="94"/>
                  <a:pt x="390" y="93"/>
                  <a:pt x="389" y="93"/>
                </a:cubicBezTo>
                <a:close/>
                <a:moveTo>
                  <a:pt x="471" y="106"/>
                </a:moveTo>
                <a:cubicBezTo>
                  <a:pt x="471" y="108"/>
                  <a:pt x="470" y="109"/>
                  <a:pt x="472" y="110"/>
                </a:cubicBezTo>
                <a:cubicBezTo>
                  <a:pt x="472" y="108"/>
                  <a:pt x="471" y="107"/>
                  <a:pt x="471" y="106"/>
                </a:cubicBezTo>
                <a:close/>
                <a:moveTo>
                  <a:pt x="5" y="110"/>
                </a:moveTo>
                <a:cubicBezTo>
                  <a:pt x="5" y="110"/>
                  <a:pt x="5" y="110"/>
                  <a:pt x="5" y="110"/>
                </a:cubicBezTo>
                <a:cubicBezTo>
                  <a:pt x="5" y="110"/>
                  <a:pt x="5" y="110"/>
                  <a:pt x="5" y="110"/>
                </a:cubicBezTo>
                <a:close/>
                <a:moveTo>
                  <a:pt x="52" y="103"/>
                </a:moveTo>
                <a:cubicBezTo>
                  <a:pt x="51" y="102"/>
                  <a:pt x="51" y="102"/>
                  <a:pt x="51" y="101"/>
                </a:cubicBezTo>
                <a:cubicBezTo>
                  <a:pt x="51" y="103"/>
                  <a:pt x="51" y="104"/>
                  <a:pt x="52" y="103"/>
                </a:cubicBezTo>
                <a:close/>
                <a:moveTo>
                  <a:pt x="87" y="38"/>
                </a:moveTo>
                <a:cubicBezTo>
                  <a:pt x="96" y="43"/>
                  <a:pt x="96" y="43"/>
                  <a:pt x="96" y="43"/>
                </a:cubicBezTo>
                <a:cubicBezTo>
                  <a:pt x="96" y="41"/>
                  <a:pt x="100" y="39"/>
                  <a:pt x="97" y="37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15" y="31"/>
                  <a:pt x="128" y="52"/>
                  <a:pt x="141" y="38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150" y="43"/>
                  <a:pt x="150" y="43"/>
                  <a:pt x="150" y="43"/>
                </a:cubicBezTo>
                <a:cubicBezTo>
                  <a:pt x="151" y="43"/>
                  <a:pt x="151" y="37"/>
                  <a:pt x="154" y="35"/>
                </a:cubicBezTo>
                <a:cubicBezTo>
                  <a:pt x="153" y="41"/>
                  <a:pt x="159" y="36"/>
                  <a:pt x="160" y="41"/>
                </a:cubicBezTo>
                <a:cubicBezTo>
                  <a:pt x="162" y="38"/>
                  <a:pt x="160" y="37"/>
                  <a:pt x="159" y="35"/>
                </a:cubicBezTo>
                <a:cubicBezTo>
                  <a:pt x="167" y="29"/>
                  <a:pt x="174" y="38"/>
                  <a:pt x="182" y="34"/>
                </a:cubicBezTo>
                <a:cubicBezTo>
                  <a:pt x="174" y="42"/>
                  <a:pt x="174" y="40"/>
                  <a:pt x="168" y="43"/>
                </a:cubicBezTo>
                <a:cubicBezTo>
                  <a:pt x="175" y="46"/>
                  <a:pt x="176" y="40"/>
                  <a:pt x="184" y="42"/>
                </a:cubicBezTo>
                <a:cubicBezTo>
                  <a:pt x="180" y="40"/>
                  <a:pt x="180" y="40"/>
                  <a:pt x="180" y="40"/>
                </a:cubicBezTo>
                <a:cubicBezTo>
                  <a:pt x="184" y="31"/>
                  <a:pt x="192" y="44"/>
                  <a:pt x="193" y="35"/>
                </a:cubicBezTo>
                <a:cubicBezTo>
                  <a:pt x="197" y="36"/>
                  <a:pt x="201" y="45"/>
                  <a:pt x="206" y="44"/>
                </a:cubicBezTo>
                <a:cubicBezTo>
                  <a:pt x="204" y="36"/>
                  <a:pt x="204" y="36"/>
                  <a:pt x="204" y="36"/>
                </a:cubicBezTo>
                <a:cubicBezTo>
                  <a:pt x="209" y="35"/>
                  <a:pt x="209" y="35"/>
                  <a:pt x="209" y="35"/>
                </a:cubicBezTo>
                <a:cubicBezTo>
                  <a:pt x="209" y="41"/>
                  <a:pt x="209" y="41"/>
                  <a:pt x="209" y="41"/>
                </a:cubicBezTo>
                <a:cubicBezTo>
                  <a:pt x="211" y="41"/>
                  <a:pt x="211" y="40"/>
                  <a:pt x="212" y="39"/>
                </a:cubicBezTo>
                <a:cubicBezTo>
                  <a:pt x="215" y="45"/>
                  <a:pt x="220" y="42"/>
                  <a:pt x="224" y="47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5"/>
                  <a:pt x="226" y="45"/>
                  <a:pt x="226" y="46"/>
                </a:cubicBezTo>
                <a:cubicBezTo>
                  <a:pt x="227" y="41"/>
                  <a:pt x="230" y="43"/>
                  <a:pt x="231" y="39"/>
                </a:cubicBezTo>
                <a:cubicBezTo>
                  <a:pt x="229" y="37"/>
                  <a:pt x="226" y="35"/>
                  <a:pt x="226" y="38"/>
                </a:cubicBezTo>
                <a:cubicBezTo>
                  <a:pt x="222" y="32"/>
                  <a:pt x="231" y="35"/>
                  <a:pt x="233" y="35"/>
                </a:cubicBezTo>
                <a:cubicBezTo>
                  <a:pt x="230" y="37"/>
                  <a:pt x="234" y="38"/>
                  <a:pt x="235" y="39"/>
                </a:cubicBezTo>
                <a:cubicBezTo>
                  <a:pt x="236" y="39"/>
                  <a:pt x="235" y="38"/>
                  <a:pt x="235" y="37"/>
                </a:cubicBezTo>
                <a:cubicBezTo>
                  <a:pt x="240" y="34"/>
                  <a:pt x="241" y="48"/>
                  <a:pt x="244" y="39"/>
                </a:cubicBezTo>
                <a:cubicBezTo>
                  <a:pt x="245" y="44"/>
                  <a:pt x="245" y="44"/>
                  <a:pt x="245" y="44"/>
                </a:cubicBezTo>
                <a:cubicBezTo>
                  <a:pt x="249" y="40"/>
                  <a:pt x="249" y="40"/>
                  <a:pt x="249" y="40"/>
                </a:cubicBezTo>
                <a:cubicBezTo>
                  <a:pt x="249" y="50"/>
                  <a:pt x="254" y="41"/>
                  <a:pt x="254" y="51"/>
                </a:cubicBezTo>
                <a:cubicBezTo>
                  <a:pt x="258" y="51"/>
                  <a:pt x="254" y="45"/>
                  <a:pt x="255" y="46"/>
                </a:cubicBezTo>
                <a:cubicBezTo>
                  <a:pt x="259" y="44"/>
                  <a:pt x="266" y="54"/>
                  <a:pt x="267" y="49"/>
                </a:cubicBezTo>
                <a:cubicBezTo>
                  <a:pt x="270" y="53"/>
                  <a:pt x="274" y="51"/>
                  <a:pt x="277" y="53"/>
                </a:cubicBezTo>
                <a:cubicBezTo>
                  <a:pt x="277" y="48"/>
                  <a:pt x="277" y="48"/>
                  <a:pt x="277" y="48"/>
                </a:cubicBezTo>
                <a:cubicBezTo>
                  <a:pt x="279" y="50"/>
                  <a:pt x="280" y="52"/>
                  <a:pt x="282" y="51"/>
                </a:cubicBezTo>
                <a:cubicBezTo>
                  <a:pt x="282" y="51"/>
                  <a:pt x="282" y="50"/>
                  <a:pt x="281" y="49"/>
                </a:cubicBezTo>
                <a:cubicBezTo>
                  <a:pt x="287" y="52"/>
                  <a:pt x="291" y="53"/>
                  <a:pt x="296" y="53"/>
                </a:cubicBezTo>
                <a:cubicBezTo>
                  <a:pt x="296" y="50"/>
                  <a:pt x="296" y="49"/>
                  <a:pt x="293" y="47"/>
                </a:cubicBezTo>
                <a:cubicBezTo>
                  <a:pt x="298" y="43"/>
                  <a:pt x="305" y="54"/>
                  <a:pt x="311" y="53"/>
                </a:cubicBezTo>
                <a:cubicBezTo>
                  <a:pt x="311" y="50"/>
                  <a:pt x="311" y="50"/>
                  <a:pt x="311" y="50"/>
                </a:cubicBezTo>
                <a:cubicBezTo>
                  <a:pt x="314" y="54"/>
                  <a:pt x="314" y="54"/>
                  <a:pt x="314" y="54"/>
                </a:cubicBezTo>
                <a:cubicBezTo>
                  <a:pt x="314" y="53"/>
                  <a:pt x="314" y="51"/>
                  <a:pt x="315" y="50"/>
                </a:cubicBezTo>
                <a:cubicBezTo>
                  <a:pt x="321" y="49"/>
                  <a:pt x="329" y="50"/>
                  <a:pt x="331" y="59"/>
                </a:cubicBezTo>
                <a:cubicBezTo>
                  <a:pt x="330" y="57"/>
                  <a:pt x="335" y="54"/>
                  <a:pt x="331" y="50"/>
                </a:cubicBezTo>
                <a:cubicBezTo>
                  <a:pt x="337" y="57"/>
                  <a:pt x="345" y="56"/>
                  <a:pt x="352" y="59"/>
                </a:cubicBezTo>
                <a:cubicBezTo>
                  <a:pt x="352" y="59"/>
                  <a:pt x="352" y="59"/>
                  <a:pt x="352" y="59"/>
                </a:cubicBezTo>
                <a:cubicBezTo>
                  <a:pt x="355" y="62"/>
                  <a:pt x="355" y="62"/>
                  <a:pt x="355" y="62"/>
                </a:cubicBezTo>
                <a:cubicBezTo>
                  <a:pt x="355" y="61"/>
                  <a:pt x="355" y="61"/>
                  <a:pt x="355" y="61"/>
                </a:cubicBezTo>
                <a:cubicBezTo>
                  <a:pt x="353" y="59"/>
                  <a:pt x="353" y="59"/>
                  <a:pt x="353" y="59"/>
                </a:cubicBezTo>
                <a:cubicBezTo>
                  <a:pt x="356" y="60"/>
                  <a:pt x="359" y="62"/>
                  <a:pt x="360" y="65"/>
                </a:cubicBezTo>
                <a:cubicBezTo>
                  <a:pt x="361" y="63"/>
                  <a:pt x="362" y="60"/>
                  <a:pt x="364" y="58"/>
                </a:cubicBezTo>
                <a:cubicBezTo>
                  <a:pt x="364" y="64"/>
                  <a:pt x="373" y="54"/>
                  <a:pt x="376" y="61"/>
                </a:cubicBezTo>
                <a:cubicBezTo>
                  <a:pt x="377" y="60"/>
                  <a:pt x="375" y="60"/>
                  <a:pt x="376" y="58"/>
                </a:cubicBezTo>
                <a:cubicBezTo>
                  <a:pt x="385" y="60"/>
                  <a:pt x="397" y="69"/>
                  <a:pt x="408" y="67"/>
                </a:cubicBezTo>
                <a:cubicBezTo>
                  <a:pt x="407" y="77"/>
                  <a:pt x="416" y="76"/>
                  <a:pt x="420" y="83"/>
                </a:cubicBezTo>
                <a:cubicBezTo>
                  <a:pt x="423" y="77"/>
                  <a:pt x="418" y="79"/>
                  <a:pt x="417" y="74"/>
                </a:cubicBezTo>
                <a:cubicBezTo>
                  <a:pt x="420" y="76"/>
                  <a:pt x="420" y="66"/>
                  <a:pt x="424" y="72"/>
                </a:cubicBezTo>
                <a:cubicBezTo>
                  <a:pt x="424" y="71"/>
                  <a:pt x="425" y="71"/>
                  <a:pt x="423" y="70"/>
                </a:cubicBezTo>
                <a:cubicBezTo>
                  <a:pt x="427" y="71"/>
                  <a:pt x="421" y="78"/>
                  <a:pt x="426" y="77"/>
                </a:cubicBezTo>
                <a:cubicBezTo>
                  <a:pt x="428" y="73"/>
                  <a:pt x="428" y="73"/>
                  <a:pt x="428" y="73"/>
                </a:cubicBezTo>
                <a:cubicBezTo>
                  <a:pt x="429" y="79"/>
                  <a:pt x="429" y="79"/>
                  <a:pt x="429" y="79"/>
                </a:cubicBezTo>
                <a:cubicBezTo>
                  <a:pt x="440" y="79"/>
                  <a:pt x="447" y="84"/>
                  <a:pt x="457" y="82"/>
                </a:cubicBezTo>
                <a:cubicBezTo>
                  <a:pt x="457" y="83"/>
                  <a:pt x="457" y="85"/>
                  <a:pt x="455" y="86"/>
                </a:cubicBezTo>
                <a:cubicBezTo>
                  <a:pt x="459" y="87"/>
                  <a:pt x="461" y="96"/>
                  <a:pt x="467" y="93"/>
                </a:cubicBezTo>
                <a:cubicBezTo>
                  <a:pt x="467" y="91"/>
                  <a:pt x="467" y="91"/>
                  <a:pt x="467" y="91"/>
                </a:cubicBezTo>
                <a:cubicBezTo>
                  <a:pt x="475" y="89"/>
                  <a:pt x="472" y="98"/>
                  <a:pt x="479" y="103"/>
                </a:cubicBezTo>
                <a:cubicBezTo>
                  <a:pt x="478" y="102"/>
                  <a:pt x="474" y="98"/>
                  <a:pt x="472" y="102"/>
                </a:cubicBezTo>
                <a:cubicBezTo>
                  <a:pt x="472" y="106"/>
                  <a:pt x="476" y="107"/>
                  <a:pt x="478" y="105"/>
                </a:cubicBezTo>
                <a:cubicBezTo>
                  <a:pt x="476" y="110"/>
                  <a:pt x="476" y="110"/>
                  <a:pt x="476" y="110"/>
                </a:cubicBezTo>
                <a:cubicBezTo>
                  <a:pt x="476" y="106"/>
                  <a:pt x="473" y="106"/>
                  <a:pt x="471" y="103"/>
                </a:cubicBezTo>
                <a:cubicBezTo>
                  <a:pt x="471" y="104"/>
                  <a:pt x="471" y="105"/>
                  <a:pt x="471" y="106"/>
                </a:cubicBezTo>
                <a:cubicBezTo>
                  <a:pt x="470" y="104"/>
                  <a:pt x="467" y="103"/>
                  <a:pt x="464" y="100"/>
                </a:cubicBezTo>
                <a:cubicBezTo>
                  <a:pt x="469" y="101"/>
                  <a:pt x="469" y="101"/>
                  <a:pt x="469" y="101"/>
                </a:cubicBezTo>
                <a:cubicBezTo>
                  <a:pt x="469" y="95"/>
                  <a:pt x="462" y="99"/>
                  <a:pt x="461" y="97"/>
                </a:cubicBezTo>
                <a:cubicBezTo>
                  <a:pt x="459" y="102"/>
                  <a:pt x="462" y="102"/>
                  <a:pt x="458" y="105"/>
                </a:cubicBezTo>
                <a:cubicBezTo>
                  <a:pt x="451" y="105"/>
                  <a:pt x="456" y="99"/>
                  <a:pt x="451" y="92"/>
                </a:cubicBezTo>
                <a:cubicBezTo>
                  <a:pt x="452" y="90"/>
                  <a:pt x="452" y="90"/>
                  <a:pt x="452" y="90"/>
                </a:cubicBezTo>
                <a:cubicBezTo>
                  <a:pt x="450" y="89"/>
                  <a:pt x="450" y="83"/>
                  <a:pt x="446" y="86"/>
                </a:cubicBezTo>
                <a:cubicBezTo>
                  <a:pt x="445" y="90"/>
                  <a:pt x="448" y="90"/>
                  <a:pt x="448" y="92"/>
                </a:cubicBezTo>
                <a:cubicBezTo>
                  <a:pt x="447" y="94"/>
                  <a:pt x="446" y="85"/>
                  <a:pt x="443" y="88"/>
                </a:cubicBezTo>
                <a:cubicBezTo>
                  <a:pt x="444" y="94"/>
                  <a:pt x="448" y="97"/>
                  <a:pt x="452" y="98"/>
                </a:cubicBezTo>
                <a:cubicBezTo>
                  <a:pt x="451" y="99"/>
                  <a:pt x="450" y="101"/>
                  <a:pt x="450" y="103"/>
                </a:cubicBezTo>
                <a:cubicBezTo>
                  <a:pt x="441" y="96"/>
                  <a:pt x="431" y="87"/>
                  <a:pt x="420" y="88"/>
                </a:cubicBezTo>
                <a:cubicBezTo>
                  <a:pt x="424" y="96"/>
                  <a:pt x="418" y="87"/>
                  <a:pt x="417" y="95"/>
                </a:cubicBezTo>
                <a:cubicBezTo>
                  <a:pt x="418" y="90"/>
                  <a:pt x="414" y="94"/>
                  <a:pt x="411" y="91"/>
                </a:cubicBezTo>
                <a:cubicBezTo>
                  <a:pt x="409" y="96"/>
                  <a:pt x="416" y="96"/>
                  <a:pt x="413" y="100"/>
                </a:cubicBezTo>
                <a:cubicBezTo>
                  <a:pt x="408" y="97"/>
                  <a:pt x="402" y="86"/>
                  <a:pt x="395" y="86"/>
                </a:cubicBezTo>
                <a:cubicBezTo>
                  <a:pt x="395" y="89"/>
                  <a:pt x="397" y="89"/>
                  <a:pt x="397" y="90"/>
                </a:cubicBezTo>
                <a:cubicBezTo>
                  <a:pt x="392" y="88"/>
                  <a:pt x="388" y="74"/>
                  <a:pt x="383" y="82"/>
                </a:cubicBezTo>
                <a:cubicBezTo>
                  <a:pt x="385" y="86"/>
                  <a:pt x="387" y="89"/>
                  <a:pt x="389" y="93"/>
                </a:cubicBezTo>
                <a:cubicBezTo>
                  <a:pt x="389" y="93"/>
                  <a:pt x="388" y="93"/>
                  <a:pt x="386" y="94"/>
                </a:cubicBezTo>
                <a:cubicBezTo>
                  <a:pt x="387" y="99"/>
                  <a:pt x="387" y="99"/>
                  <a:pt x="387" y="99"/>
                </a:cubicBezTo>
                <a:cubicBezTo>
                  <a:pt x="381" y="99"/>
                  <a:pt x="384" y="89"/>
                  <a:pt x="382" y="84"/>
                </a:cubicBezTo>
                <a:cubicBezTo>
                  <a:pt x="378" y="89"/>
                  <a:pt x="378" y="89"/>
                  <a:pt x="378" y="89"/>
                </a:cubicBezTo>
                <a:cubicBezTo>
                  <a:pt x="371" y="91"/>
                  <a:pt x="365" y="87"/>
                  <a:pt x="362" y="79"/>
                </a:cubicBezTo>
                <a:cubicBezTo>
                  <a:pt x="361" y="79"/>
                  <a:pt x="356" y="78"/>
                  <a:pt x="358" y="83"/>
                </a:cubicBezTo>
                <a:cubicBezTo>
                  <a:pt x="360" y="91"/>
                  <a:pt x="361" y="96"/>
                  <a:pt x="367" y="97"/>
                </a:cubicBezTo>
                <a:cubicBezTo>
                  <a:pt x="369" y="92"/>
                  <a:pt x="363" y="91"/>
                  <a:pt x="365" y="91"/>
                </a:cubicBezTo>
                <a:cubicBezTo>
                  <a:pt x="367" y="92"/>
                  <a:pt x="373" y="89"/>
                  <a:pt x="374" y="94"/>
                </a:cubicBezTo>
                <a:cubicBezTo>
                  <a:pt x="367" y="92"/>
                  <a:pt x="367" y="92"/>
                  <a:pt x="367" y="92"/>
                </a:cubicBezTo>
                <a:cubicBezTo>
                  <a:pt x="366" y="99"/>
                  <a:pt x="370" y="93"/>
                  <a:pt x="371" y="97"/>
                </a:cubicBezTo>
                <a:cubicBezTo>
                  <a:pt x="368" y="102"/>
                  <a:pt x="365" y="95"/>
                  <a:pt x="362" y="98"/>
                </a:cubicBezTo>
                <a:cubicBezTo>
                  <a:pt x="362" y="98"/>
                  <a:pt x="362" y="98"/>
                  <a:pt x="362" y="98"/>
                </a:cubicBezTo>
                <a:cubicBezTo>
                  <a:pt x="357" y="96"/>
                  <a:pt x="358" y="98"/>
                  <a:pt x="353" y="94"/>
                </a:cubicBezTo>
                <a:cubicBezTo>
                  <a:pt x="353" y="87"/>
                  <a:pt x="355" y="90"/>
                  <a:pt x="358" y="88"/>
                </a:cubicBezTo>
                <a:cubicBezTo>
                  <a:pt x="349" y="87"/>
                  <a:pt x="338" y="73"/>
                  <a:pt x="328" y="83"/>
                </a:cubicBezTo>
                <a:cubicBezTo>
                  <a:pt x="333" y="90"/>
                  <a:pt x="333" y="90"/>
                  <a:pt x="333" y="90"/>
                </a:cubicBezTo>
                <a:cubicBezTo>
                  <a:pt x="330" y="91"/>
                  <a:pt x="324" y="84"/>
                  <a:pt x="324" y="92"/>
                </a:cubicBezTo>
                <a:cubicBezTo>
                  <a:pt x="328" y="90"/>
                  <a:pt x="326" y="95"/>
                  <a:pt x="328" y="97"/>
                </a:cubicBezTo>
                <a:cubicBezTo>
                  <a:pt x="328" y="96"/>
                  <a:pt x="328" y="96"/>
                  <a:pt x="328" y="96"/>
                </a:cubicBezTo>
                <a:cubicBezTo>
                  <a:pt x="328" y="96"/>
                  <a:pt x="330" y="98"/>
                  <a:pt x="329" y="99"/>
                </a:cubicBezTo>
                <a:cubicBezTo>
                  <a:pt x="326" y="94"/>
                  <a:pt x="322" y="92"/>
                  <a:pt x="319" y="89"/>
                </a:cubicBezTo>
                <a:cubicBezTo>
                  <a:pt x="320" y="91"/>
                  <a:pt x="317" y="93"/>
                  <a:pt x="316" y="94"/>
                </a:cubicBezTo>
                <a:cubicBezTo>
                  <a:pt x="313" y="93"/>
                  <a:pt x="317" y="91"/>
                  <a:pt x="317" y="88"/>
                </a:cubicBezTo>
                <a:cubicBezTo>
                  <a:pt x="315" y="88"/>
                  <a:pt x="313" y="83"/>
                  <a:pt x="311" y="87"/>
                </a:cubicBezTo>
                <a:cubicBezTo>
                  <a:pt x="309" y="91"/>
                  <a:pt x="314" y="91"/>
                  <a:pt x="314" y="95"/>
                </a:cubicBezTo>
                <a:cubicBezTo>
                  <a:pt x="306" y="88"/>
                  <a:pt x="306" y="88"/>
                  <a:pt x="306" y="88"/>
                </a:cubicBezTo>
                <a:cubicBezTo>
                  <a:pt x="306" y="89"/>
                  <a:pt x="306" y="89"/>
                  <a:pt x="306" y="89"/>
                </a:cubicBezTo>
                <a:cubicBezTo>
                  <a:pt x="305" y="87"/>
                  <a:pt x="304" y="86"/>
                  <a:pt x="303" y="87"/>
                </a:cubicBezTo>
                <a:cubicBezTo>
                  <a:pt x="302" y="90"/>
                  <a:pt x="304" y="91"/>
                  <a:pt x="305" y="90"/>
                </a:cubicBezTo>
                <a:cubicBezTo>
                  <a:pt x="300" y="94"/>
                  <a:pt x="297" y="80"/>
                  <a:pt x="293" y="89"/>
                </a:cubicBezTo>
                <a:cubicBezTo>
                  <a:pt x="290" y="86"/>
                  <a:pt x="290" y="86"/>
                  <a:pt x="290" y="86"/>
                </a:cubicBezTo>
                <a:cubicBezTo>
                  <a:pt x="290" y="87"/>
                  <a:pt x="289" y="88"/>
                  <a:pt x="290" y="88"/>
                </a:cubicBezTo>
                <a:cubicBezTo>
                  <a:pt x="287" y="85"/>
                  <a:pt x="287" y="85"/>
                  <a:pt x="287" y="85"/>
                </a:cubicBezTo>
                <a:cubicBezTo>
                  <a:pt x="282" y="82"/>
                  <a:pt x="285" y="92"/>
                  <a:pt x="284" y="93"/>
                </a:cubicBezTo>
                <a:cubicBezTo>
                  <a:pt x="284" y="93"/>
                  <a:pt x="284" y="93"/>
                  <a:pt x="284" y="93"/>
                </a:cubicBezTo>
                <a:cubicBezTo>
                  <a:pt x="282" y="94"/>
                  <a:pt x="281" y="97"/>
                  <a:pt x="282" y="97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5" y="88"/>
                  <a:pt x="268" y="86"/>
                  <a:pt x="268" y="76"/>
                </a:cubicBezTo>
                <a:cubicBezTo>
                  <a:pt x="267" y="77"/>
                  <a:pt x="265" y="79"/>
                  <a:pt x="266" y="80"/>
                </a:cubicBezTo>
                <a:cubicBezTo>
                  <a:pt x="262" y="79"/>
                  <a:pt x="267" y="88"/>
                  <a:pt x="260" y="86"/>
                </a:cubicBezTo>
                <a:cubicBezTo>
                  <a:pt x="260" y="88"/>
                  <a:pt x="261" y="88"/>
                  <a:pt x="262" y="88"/>
                </a:cubicBezTo>
                <a:cubicBezTo>
                  <a:pt x="260" y="88"/>
                  <a:pt x="260" y="88"/>
                  <a:pt x="259" y="87"/>
                </a:cubicBezTo>
                <a:cubicBezTo>
                  <a:pt x="259" y="88"/>
                  <a:pt x="259" y="89"/>
                  <a:pt x="259" y="90"/>
                </a:cubicBezTo>
                <a:cubicBezTo>
                  <a:pt x="259" y="87"/>
                  <a:pt x="256" y="87"/>
                  <a:pt x="255" y="88"/>
                </a:cubicBezTo>
                <a:cubicBezTo>
                  <a:pt x="257" y="94"/>
                  <a:pt x="257" y="94"/>
                  <a:pt x="257" y="94"/>
                </a:cubicBezTo>
                <a:cubicBezTo>
                  <a:pt x="255" y="91"/>
                  <a:pt x="254" y="91"/>
                  <a:pt x="252" y="91"/>
                </a:cubicBezTo>
                <a:cubicBezTo>
                  <a:pt x="253" y="95"/>
                  <a:pt x="253" y="95"/>
                  <a:pt x="253" y="95"/>
                </a:cubicBezTo>
                <a:cubicBezTo>
                  <a:pt x="249" y="94"/>
                  <a:pt x="253" y="87"/>
                  <a:pt x="248" y="90"/>
                </a:cubicBezTo>
                <a:cubicBezTo>
                  <a:pt x="253" y="87"/>
                  <a:pt x="253" y="87"/>
                  <a:pt x="253" y="87"/>
                </a:cubicBezTo>
                <a:cubicBezTo>
                  <a:pt x="247" y="85"/>
                  <a:pt x="250" y="77"/>
                  <a:pt x="247" y="74"/>
                </a:cubicBezTo>
                <a:cubicBezTo>
                  <a:pt x="242" y="67"/>
                  <a:pt x="234" y="78"/>
                  <a:pt x="230" y="66"/>
                </a:cubicBezTo>
                <a:cubicBezTo>
                  <a:pt x="229" y="70"/>
                  <a:pt x="230" y="71"/>
                  <a:pt x="228" y="75"/>
                </a:cubicBezTo>
                <a:cubicBezTo>
                  <a:pt x="232" y="77"/>
                  <a:pt x="234" y="78"/>
                  <a:pt x="235" y="84"/>
                </a:cubicBezTo>
                <a:cubicBezTo>
                  <a:pt x="242" y="90"/>
                  <a:pt x="237" y="69"/>
                  <a:pt x="245" y="78"/>
                </a:cubicBezTo>
                <a:cubicBezTo>
                  <a:pt x="244" y="84"/>
                  <a:pt x="242" y="84"/>
                  <a:pt x="240" y="81"/>
                </a:cubicBezTo>
                <a:cubicBezTo>
                  <a:pt x="240" y="85"/>
                  <a:pt x="242" y="88"/>
                  <a:pt x="244" y="91"/>
                </a:cubicBezTo>
                <a:cubicBezTo>
                  <a:pt x="239" y="88"/>
                  <a:pt x="233" y="93"/>
                  <a:pt x="230" y="93"/>
                </a:cubicBezTo>
                <a:cubicBezTo>
                  <a:pt x="229" y="90"/>
                  <a:pt x="225" y="87"/>
                  <a:pt x="224" y="88"/>
                </a:cubicBezTo>
                <a:cubicBezTo>
                  <a:pt x="224" y="85"/>
                  <a:pt x="217" y="82"/>
                  <a:pt x="220" y="76"/>
                </a:cubicBezTo>
                <a:cubicBezTo>
                  <a:pt x="215" y="74"/>
                  <a:pt x="216" y="85"/>
                  <a:pt x="212" y="77"/>
                </a:cubicBezTo>
                <a:cubicBezTo>
                  <a:pt x="214" y="83"/>
                  <a:pt x="209" y="81"/>
                  <a:pt x="211" y="86"/>
                </a:cubicBezTo>
                <a:cubicBezTo>
                  <a:pt x="212" y="81"/>
                  <a:pt x="217" y="90"/>
                  <a:pt x="220" y="93"/>
                </a:cubicBezTo>
                <a:cubicBezTo>
                  <a:pt x="213" y="96"/>
                  <a:pt x="213" y="96"/>
                  <a:pt x="213" y="96"/>
                </a:cubicBezTo>
                <a:cubicBezTo>
                  <a:pt x="214" y="95"/>
                  <a:pt x="212" y="91"/>
                  <a:pt x="211" y="90"/>
                </a:cubicBezTo>
                <a:cubicBezTo>
                  <a:pt x="210" y="95"/>
                  <a:pt x="210" y="95"/>
                  <a:pt x="210" y="95"/>
                </a:cubicBezTo>
                <a:cubicBezTo>
                  <a:pt x="209" y="83"/>
                  <a:pt x="198" y="104"/>
                  <a:pt x="195" y="90"/>
                </a:cubicBezTo>
                <a:cubicBezTo>
                  <a:pt x="197" y="91"/>
                  <a:pt x="199" y="87"/>
                  <a:pt x="200" y="93"/>
                </a:cubicBezTo>
                <a:cubicBezTo>
                  <a:pt x="204" y="89"/>
                  <a:pt x="199" y="84"/>
                  <a:pt x="201" y="80"/>
                </a:cubicBezTo>
                <a:cubicBezTo>
                  <a:pt x="194" y="75"/>
                  <a:pt x="185" y="83"/>
                  <a:pt x="178" y="74"/>
                </a:cubicBezTo>
                <a:cubicBezTo>
                  <a:pt x="179" y="78"/>
                  <a:pt x="183" y="78"/>
                  <a:pt x="183" y="82"/>
                </a:cubicBezTo>
                <a:cubicBezTo>
                  <a:pt x="178" y="85"/>
                  <a:pt x="172" y="74"/>
                  <a:pt x="166" y="70"/>
                </a:cubicBezTo>
                <a:cubicBezTo>
                  <a:pt x="167" y="76"/>
                  <a:pt x="167" y="76"/>
                  <a:pt x="167" y="76"/>
                </a:cubicBezTo>
                <a:cubicBezTo>
                  <a:pt x="162" y="71"/>
                  <a:pt x="165" y="79"/>
                  <a:pt x="160" y="77"/>
                </a:cubicBezTo>
                <a:cubicBezTo>
                  <a:pt x="160" y="76"/>
                  <a:pt x="161" y="74"/>
                  <a:pt x="159" y="74"/>
                </a:cubicBezTo>
                <a:cubicBezTo>
                  <a:pt x="155" y="75"/>
                  <a:pt x="159" y="79"/>
                  <a:pt x="156" y="81"/>
                </a:cubicBezTo>
                <a:cubicBezTo>
                  <a:pt x="150" y="71"/>
                  <a:pt x="154" y="87"/>
                  <a:pt x="147" y="82"/>
                </a:cubicBezTo>
                <a:cubicBezTo>
                  <a:pt x="148" y="85"/>
                  <a:pt x="148" y="85"/>
                  <a:pt x="148" y="85"/>
                </a:cubicBezTo>
                <a:cubicBezTo>
                  <a:pt x="142" y="81"/>
                  <a:pt x="136" y="90"/>
                  <a:pt x="130" y="92"/>
                </a:cubicBezTo>
                <a:cubicBezTo>
                  <a:pt x="131" y="90"/>
                  <a:pt x="135" y="91"/>
                  <a:pt x="134" y="85"/>
                </a:cubicBezTo>
                <a:cubicBezTo>
                  <a:pt x="127" y="84"/>
                  <a:pt x="127" y="84"/>
                  <a:pt x="127" y="84"/>
                </a:cubicBezTo>
                <a:cubicBezTo>
                  <a:pt x="126" y="86"/>
                  <a:pt x="123" y="86"/>
                  <a:pt x="126" y="89"/>
                </a:cubicBezTo>
                <a:cubicBezTo>
                  <a:pt x="127" y="90"/>
                  <a:pt x="127" y="89"/>
                  <a:pt x="128" y="88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0" y="89"/>
                  <a:pt x="127" y="83"/>
                  <a:pt x="127" y="77"/>
                </a:cubicBezTo>
                <a:cubicBezTo>
                  <a:pt x="123" y="79"/>
                  <a:pt x="122" y="74"/>
                  <a:pt x="119" y="74"/>
                </a:cubicBezTo>
                <a:cubicBezTo>
                  <a:pt x="118" y="80"/>
                  <a:pt x="124" y="80"/>
                  <a:pt x="122" y="86"/>
                </a:cubicBezTo>
                <a:cubicBezTo>
                  <a:pt x="120" y="89"/>
                  <a:pt x="113" y="85"/>
                  <a:pt x="110" y="80"/>
                </a:cubicBezTo>
                <a:cubicBezTo>
                  <a:pt x="107" y="93"/>
                  <a:pt x="96" y="84"/>
                  <a:pt x="97" y="94"/>
                </a:cubicBezTo>
                <a:cubicBezTo>
                  <a:pt x="97" y="93"/>
                  <a:pt x="96" y="90"/>
                  <a:pt x="94" y="91"/>
                </a:cubicBezTo>
                <a:cubicBezTo>
                  <a:pt x="95" y="94"/>
                  <a:pt x="95" y="94"/>
                  <a:pt x="95" y="94"/>
                </a:cubicBezTo>
                <a:cubicBezTo>
                  <a:pt x="91" y="99"/>
                  <a:pt x="90" y="85"/>
                  <a:pt x="87" y="88"/>
                </a:cubicBezTo>
                <a:cubicBezTo>
                  <a:pt x="87" y="90"/>
                  <a:pt x="88" y="90"/>
                  <a:pt x="89" y="93"/>
                </a:cubicBezTo>
                <a:cubicBezTo>
                  <a:pt x="83" y="96"/>
                  <a:pt x="77" y="82"/>
                  <a:pt x="71" y="89"/>
                </a:cubicBezTo>
                <a:cubicBezTo>
                  <a:pt x="72" y="90"/>
                  <a:pt x="72" y="91"/>
                  <a:pt x="73" y="90"/>
                </a:cubicBezTo>
                <a:cubicBezTo>
                  <a:pt x="73" y="91"/>
                  <a:pt x="72" y="91"/>
                  <a:pt x="69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66" y="74"/>
                  <a:pt x="63" y="92"/>
                  <a:pt x="57" y="89"/>
                </a:cubicBezTo>
                <a:cubicBezTo>
                  <a:pt x="58" y="91"/>
                  <a:pt x="62" y="91"/>
                  <a:pt x="60" y="94"/>
                </a:cubicBezTo>
                <a:cubicBezTo>
                  <a:pt x="57" y="95"/>
                  <a:pt x="55" y="83"/>
                  <a:pt x="52" y="89"/>
                </a:cubicBezTo>
                <a:cubicBezTo>
                  <a:pt x="54" y="90"/>
                  <a:pt x="55" y="96"/>
                  <a:pt x="57" y="97"/>
                </a:cubicBezTo>
                <a:cubicBezTo>
                  <a:pt x="54" y="98"/>
                  <a:pt x="53" y="102"/>
                  <a:pt x="51" y="98"/>
                </a:cubicBezTo>
                <a:cubicBezTo>
                  <a:pt x="50" y="98"/>
                  <a:pt x="50" y="100"/>
                  <a:pt x="51" y="101"/>
                </a:cubicBezTo>
                <a:cubicBezTo>
                  <a:pt x="48" y="98"/>
                  <a:pt x="46" y="101"/>
                  <a:pt x="45" y="103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0" y="94"/>
                  <a:pt x="40" y="105"/>
                  <a:pt x="36" y="106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5" y="108"/>
                  <a:pt x="32" y="105"/>
                  <a:pt x="30" y="110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29" y="111"/>
                  <a:pt x="27" y="119"/>
                  <a:pt x="24" y="114"/>
                </a:cubicBezTo>
                <a:cubicBezTo>
                  <a:pt x="23" y="115"/>
                  <a:pt x="28" y="120"/>
                  <a:pt x="25" y="121"/>
                </a:cubicBezTo>
                <a:cubicBezTo>
                  <a:pt x="23" y="119"/>
                  <a:pt x="20" y="118"/>
                  <a:pt x="20" y="122"/>
                </a:cubicBezTo>
                <a:cubicBezTo>
                  <a:pt x="21" y="123"/>
                  <a:pt x="22" y="125"/>
                  <a:pt x="22" y="123"/>
                </a:cubicBezTo>
                <a:cubicBezTo>
                  <a:pt x="23" y="123"/>
                  <a:pt x="22" y="122"/>
                  <a:pt x="22" y="121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3" y="127"/>
                  <a:pt x="21" y="122"/>
                  <a:pt x="19" y="125"/>
                </a:cubicBezTo>
                <a:cubicBezTo>
                  <a:pt x="20" y="127"/>
                  <a:pt x="22" y="128"/>
                  <a:pt x="23" y="130"/>
                </a:cubicBezTo>
                <a:cubicBezTo>
                  <a:pt x="19" y="128"/>
                  <a:pt x="16" y="127"/>
                  <a:pt x="13" y="126"/>
                </a:cubicBezTo>
                <a:cubicBezTo>
                  <a:pt x="12" y="124"/>
                  <a:pt x="12" y="122"/>
                  <a:pt x="9" y="120"/>
                </a:cubicBezTo>
                <a:cubicBezTo>
                  <a:pt x="9" y="119"/>
                  <a:pt x="10" y="118"/>
                  <a:pt x="11" y="117"/>
                </a:cubicBezTo>
                <a:cubicBezTo>
                  <a:pt x="10" y="112"/>
                  <a:pt x="6" y="113"/>
                  <a:pt x="5" y="113"/>
                </a:cubicBezTo>
                <a:cubicBezTo>
                  <a:pt x="5" y="112"/>
                  <a:pt x="6" y="112"/>
                  <a:pt x="6" y="111"/>
                </a:cubicBezTo>
                <a:cubicBezTo>
                  <a:pt x="6" y="111"/>
                  <a:pt x="6" y="110"/>
                  <a:pt x="5" y="110"/>
                </a:cubicBezTo>
                <a:cubicBezTo>
                  <a:pt x="7" y="109"/>
                  <a:pt x="7" y="109"/>
                  <a:pt x="7" y="109"/>
                </a:cubicBezTo>
                <a:cubicBezTo>
                  <a:pt x="3" y="108"/>
                  <a:pt x="3" y="105"/>
                  <a:pt x="4" y="103"/>
                </a:cubicBezTo>
                <a:cubicBezTo>
                  <a:pt x="4" y="100"/>
                  <a:pt x="4" y="98"/>
                  <a:pt x="0" y="97"/>
                </a:cubicBezTo>
                <a:cubicBezTo>
                  <a:pt x="2" y="97"/>
                  <a:pt x="5" y="99"/>
                  <a:pt x="7" y="101"/>
                </a:cubicBezTo>
                <a:cubicBezTo>
                  <a:pt x="10" y="101"/>
                  <a:pt x="8" y="98"/>
                  <a:pt x="9" y="96"/>
                </a:cubicBezTo>
                <a:cubicBezTo>
                  <a:pt x="7" y="95"/>
                  <a:pt x="5" y="94"/>
                  <a:pt x="3" y="94"/>
                </a:cubicBezTo>
                <a:cubicBezTo>
                  <a:pt x="10" y="92"/>
                  <a:pt x="0" y="89"/>
                  <a:pt x="3" y="84"/>
                </a:cubicBezTo>
                <a:cubicBezTo>
                  <a:pt x="7" y="84"/>
                  <a:pt x="8" y="81"/>
                  <a:pt x="9" y="77"/>
                </a:cubicBezTo>
                <a:cubicBezTo>
                  <a:pt x="10" y="73"/>
                  <a:pt x="11" y="69"/>
                  <a:pt x="13" y="68"/>
                </a:cubicBezTo>
                <a:cubicBezTo>
                  <a:pt x="20" y="67"/>
                  <a:pt x="12" y="74"/>
                  <a:pt x="17" y="76"/>
                </a:cubicBezTo>
                <a:cubicBezTo>
                  <a:pt x="21" y="75"/>
                  <a:pt x="18" y="72"/>
                  <a:pt x="20" y="70"/>
                </a:cubicBezTo>
                <a:cubicBezTo>
                  <a:pt x="23" y="76"/>
                  <a:pt x="23" y="76"/>
                  <a:pt x="23" y="76"/>
                </a:cubicBezTo>
                <a:cubicBezTo>
                  <a:pt x="27" y="76"/>
                  <a:pt x="21" y="70"/>
                  <a:pt x="24" y="72"/>
                </a:cubicBezTo>
                <a:cubicBezTo>
                  <a:pt x="26" y="67"/>
                  <a:pt x="23" y="70"/>
                  <a:pt x="20" y="65"/>
                </a:cubicBezTo>
                <a:cubicBezTo>
                  <a:pt x="22" y="66"/>
                  <a:pt x="26" y="68"/>
                  <a:pt x="27" y="65"/>
                </a:cubicBezTo>
                <a:cubicBezTo>
                  <a:pt x="26" y="63"/>
                  <a:pt x="22" y="64"/>
                  <a:pt x="24" y="62"/>
                </a:cubicBezTo>
                <a:cubicBezTo>
                  <a:pt x="35" y="63"/>
                  <a:pt x="36" y="55"/>
                  <a:pt x="46" y="54"/>
                </a:cubicBezTo>
                <a:cubicBezTo>
                  <a:pt x="44" y="51"/>
                  <a:pt x="44" y="51"/>
                  <a:pt x="44" y="51"/>
                </a:cubicBezTo>
                <a:cubicBezTo>
                  <a:pt x="45" y="52"/>
                  <a:pt x="46" y="53"/>
                  <a:pt x="47" y="52"/>
                </a:cubicBezTo>
                <a:cubicBezTo>
                  <a:pt x="46" y="50"/>
                  <a:pt x="46" y="50"/>
                  <a:pt x="46" y="50"/>
                </a:cubicBezTo>
                <a:cubicBezTo>
                  <a:pt x="48" y="49"/>
                  <a:pt x="58" y="52"/>
                  <a:pt x="63" y="50"/>
                </a:cubicBezTo>
                <a:cubicBezTo>
                  <a:pt x="60" y="47"/>
                  <a:pt x="60" y="47"/>
                  <a:pt x="60" y="47"/>
                </a:cubicBezTo>
                <a:cubicBezTo>
                  <a:pt x="66" y="51"/>
                  <a:pt x="66" y="51"/>
                  <a:pt x="66" y="51"/>
                </a:cubicBezTo>
                <a:cubicBezTo>
                  <a:pt x="64" y="45"/>
                  <a:pt x="64" y="45"/>
                  <a:pt x="64" y="45"/>
                </a:cubicBezTo>
                <a:cubicBezTo>
                  <a:pt x="67" y="50"/>
                  <a:pt x="73" y="46"/>
                  <a:pt x="78" y="47"/>
                </a:cubicBezTo>
                <a:cubicBezTo>
                  <a:pt x="78" y="43"/>
                  <a:pt x="78" y="43"/>
                  <a:pt x="78" y="43"/>
                </a:cubicBezTo>
                <a:cubicBezTo>
                  <a:pt x="81" y="45"/>
                  <a:pt x="81" y="45"/>
                  <a:pt x="81" y="45"/>
                </a:cubicBezTo>
                <a:cubicBezTo>
                  <a:pt x="80" y="42"/>
                  <a:pt x="80" y="42"/>
                  <a:pt x="80" y="42"/>
                </a:cubicBezTo>
                <a:cubicBezTo>
                  <a:pt x="83" y="42"/>
                  <a:pt x="87" y="48"/>
                  <a:pt x="90" y="45"/>
                </a:cubicBezTo>
                <a:cubicBezTo>
                  <a:pt x="88" y="46"/>
                  <a:pt x="87" y="40"/>
                  <a:pt x="87" y="38"/>
                </a:cubicBezTo>
                <a:close/>
                <a:moveTo>
                  <a:pt x="211" y="42"/>
                </a:moveTo>
                <a:cubicBezTo>
                  <a:pt x="212" y="42"/>
                  <a:pt x="212" y="42"/>
                  <a:pt x="212" y="42"/>
                </a:cubicBezTo>
                <a:cubicBezTo>
                  <a:pt x="212" y="42"/>
                  <a:pt x="211" y="42"/>
                  <a:pt x="211" y="42"/>
                </a:cubicBezTo>
                <a:cubicBezTo>
                  <a:pt x="209" y="42"/>
                  <a:pt x="209" y="42"/>
                  <a:pt x="209" y="42"/>
                </a:cubicBezTo>
                <a:cubicBezTo>
                  <a:pt x="209" y="45"/>
                  <a:pt x="210" y="43"/>
                  <a:pt x="211" y="42"/>
                </a:cubicBezTo>
                <a:close/>
                <a:moveTo>
                  <a:pt x="403" y="71"/>
                </a:moveTo>
                <a:cubicBezTo>
                  <a:pt x="400" y="69"/>
                  <a:pt x="400" y="69"/>
                  <a:pt x="400" y="69"/>
                </a:cubicBezTo>
                <a:cubicBezTo>
                  <a:pt x="401" y="69"/>
                  <a:pt x="403" y="71"/>
                  <a:pt x="402" y="69"/>
                </a:cubicBezTo>
                <a:cubicBezTo>
                  <a:pt x="403" y="69"/>
                  <a:pt x="404" y="69"/>
                  <a:pt x="403" y="71"/>
                </a:cubicBezTo>
                <a:close/>
                <a:moveTo>
                  <a:pt x="206" y="78"/>
                </a:moveTo>
                <a:cubicBezTo>
                  <a:pt x="208" y="81"/>
                  <a:pt x="208" y="81"/>
                  <a:pt x="208" y="81"/>
                </a:cubicBezTo>
                <a:cubicBezTo>
                  <a:pt x="209" y="78"/>
                  <a:pt x="209" y="78"/>
                  <a:pt x="209" y="78"/>
                </a:cubicBezTo>
                <a:lnTo>
                  <a:pt x="206" y="78"/>
                </a:lnTo>
                <a:close/>
                <a:moveTo>
                  <a:pt x="179" y="79"/>
                </a:moveTo>
                <a:cubicBezTo>
                  <a:pt x="182" y="81"/>
                  <a:pt x="182" y="81"/>
                  <a:pt x="182" y="81"/>
                </a:cubicBezTo>
                <a:cubicBezTo>
                  <a:pt x="182" y="80"/>
                  <a:pt x="182" y="80"/>
                  <a:pt x="182" y="80"/>
                </a:cubicBezTo>
                <a:cubicBezTo>
                  <a:pt x="179" y="78"/>
                  <a:pt x="179" y="78"/>
                  <a:pt x="179" y="78"/>
                </a:cubicBezTo>
                <a:lnTo>
                  <a:pt x="179" y="79"/>
                </a:lnTo>
                <a:close/>
                <a:moveTo>
                  <a:pt x="140" y="47"/>
                </a:moveTo>
                <a:cubicBezTo>
                  <a:pt x="142" y="53"/>
                  <a:pt x="143" y="47"/>
                  <a:pt x="146" y="49"/>
                </a:cubicBezTo>
                <a:cubicBezTo>
                  <a:pt x="146" y="50"/>
                  <a:pt x="146" y="50"/>
                  <a:pt x="146" y="50"/>
                </a:cubicBezTo>
                <a:cubicBezTo>
                  <a:pt x="146" y="50"/>
                  <a:pt x="146" y="49"/>
                  <a:pt x="146" y="49"/>
                </a:cubicBezTo>
                <a:cubicBezTo>
                  <a:pt x="144" y="47"/>
                  <a:pt x="142" y="41"/>
                  <a:pt x="140" y="47"/>
                </a:cubicBezTo>
                <a:close/>
                <a:moveTo>
                  <a:pt x="204" y="49"/>
                </a:moveTo>
                <a:cubicBezTo>
                  <a:pt x="204" y="46"/>
                  <a:pt x="200" y="45"/>
                  <a:pt x="199" y="42"/>
                </a:cubicBezTo>
                <a:cubicBezTo>
                  <a:pt x="198" y="43"/>
                  <a:pt x="200" y="46"/>
                  <a:pt x="200" y="49"/>
                </a:cubicBezTo>
                <a:cubicBezTo>
                  <a:pt x="200" y="49"/>
                  <a:pt x="199" y="49"/>
                  <a:pt x="198" y="48"/>
                </a:cubicBezTo>
                <a:cubicBezTo>
                  <a:pt x="199" y="56"/>
                  <a:pt x="201" y="45"/>
                  <a:pt x="204" y="49"/>
                </a:cubicBezTo>
                <a:close/>
                <a:moveTo>
                  <a:pt x="270" y="55"/>
                </a:moveTo>
                <a:cubicBezTo>
                  <a:pt x="268" y="52"/>
                  <a:pt x="268" y="52"/>
                  <a:pt x="268" y="52"/>
                </a:cubicBezTo>
                <a:cubicBezTo>
                  <a:pt x="269" y="52"/>
                  <a:pt x="269" y="52"/>
                  <a:pt x="269" y="52"/>
                </a:cubicBezTo>
                <a:lnTo>
                  <a:pt x="270" y="55"/>
                </a:lnTo>
                <a:close/>
                <a:moveTo>
                  <a:pt x="284" y="53"/>
                </a:moveTo>
                <a:cubicBezTo>
                  <a:pt x="287" y="53"/>
                  <a:pt x="290" y="58"/>
                  <a:pt x="289" y="62"/>
                </a:cubicBezTo>
                <a:cubicBezTo>
                  <a:pt x="286" y="61"/>
                  <a:pt x="282" y="61"/>
                  <a:pt x="281" y="56"/>
                </a:cubicBezTo>
                <a:cubicBezTo>
                  <a:pt x="282" y="59"/>
                  <a:pt x="281" y="49"/>
                  <a:pt x="284" y="53"/>
                </a:cubicBezTo>
                <a:close/>
                <a:moveTo>
                  <a:pt x="170" y="56"/>
                </a:moveTo>
                <a:cubicBezTo>
                  <a:pt x="172" y="57"/>
                  <a:pt x="175" y="66"/>
                  <a:pt x="178" y="61"/>
                </a:cubicBezTo>
                <a:cubicBezTo>
                  <a:pt x="175" y="59"/>
                  <a:pt x="175" y="59"/>
                  <a:pt x="175" y="59"/>
                </a:cubicBezTo>
                <a:cubicBezTo>
                  <a:pt x="176" y="59"/>
                  <a:pt x="176" y="59"/>
                  <a:pt x="176" y="59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6" y="64"/>
                  <a:pt x="171" y="56"/>
                  <a:pt x="170" y="56"/>
                </a:cubicBezTo>
                <a:close/>
                <a:moveTo>
                  <a:pt x="310" y="61"/>
                </a:moveTo>
                <a:cubicBezTo>
                  <a:pt x="311" y="62"/>
                  <a:pt x="315" y="65"/>
                  <a:pt x="314" y="71"/>
                </a:cubicBezTo>
                <a:cubicBezTo>
                  <a:pt x="315" y="68"/>
                  <a:pt x="311" y="64"/>
                  <a:pt x="308" y="61"/>
                </a:cubicBezTo>
                <a:cubicBezTo>
                  <a:pt x="309" y="61"/>
                  <a:pt x="309" y="62"/>
                  <a:pt x="310" y="61"/>
                </a:cubicBezTo>
                <a:close/>
                <a:moveTo>
                  <a:pt x="308" y="68"/>
                </a:moveTo>
                <a:cubicBezTo>
                  <a:pt x="307" y="68"/>
                  <a:pt x="307" y="72"/>
                  <a:pt x="305" y="69"/>
                </a:cubicBezTo>
                <a:cubicBezTo>
                  <a:pt x="305" y="66"/>
                  <a:pt x="305" y="58"/>
                  <a:pt x="301" y="60"/>
                </a:cubicBezTo>
                <a:cubicBezTo>
                  <a:pt x="303" y="66"/>
                  <a:pt x="303" y="69"/>
                  <a:pt x="307" y="72"/>
                </a:cubicBezTo>
                <a:lnTo>
                  <a:pt x="308" y="68"/>
                </a:lnTo>
                <a:close/>
                <a:moveTo>
                  <a:pt x="303" y="55"/>
                </a:moveTo>
                <a:cubicBezTo>
                  <a:pt x="297" y="57"/>
                  <a:pt x="297" y="57"/>
                  <a:pt x="297" y="57"/>
                </a:cubicBezTo>
                <a:cubicBezTo>
                  <a:pt x="300" y="65"/>
                  <a:pt x="301" y="58"/>
                  <a:pt x="303" y="55"/>
                </a:cubicBezTo>
                <a:cubicBezTo>
                  <a:pt x="304" y="54"/>
                  <a:pt x="304" y="54"/>
                  <a:pt x="304" y="54"/>
                </a:cubicBezTo>
                <a:cubicBezTo>
                  <a:pt x="304" y="54"/>
                  <a:pt x="303" y="55"/>
                  <a:pt x="303" y="55"/>
                </a:cubicBezTo>
                <a:close/>
                <a:moveTo>
                  <a:pt x="339" y="60"/>
                </a:moveTo>
                <a:cubicBezTo>
                  <a:pt x="337" y="58"/>
                  <a:pt x="337" y="58"/>
                  <a:pt x="337" y="58"/>
                </a:cubicBezTo>
                <a:cubicBezTo>
                  <a:pt x="338" y="57"/>
                  <a:pt x="338" y="56"/>
                  <a:pt x="336" y="56"/>
                </a:cubicBezTo>
                <a:cubicBezTo>
                  <a:pt x="337" y="58"/>
                  <a:pt x="337" y="58"/>
                  <a:pt x="337" y="58"/>
                </a:cubicBezTo>
                <a:cubicBezTo>
                  <a:pt x="337" y="60"/>
                  <a:pt x="335" y="62"/>
                  <a:pt x="339" y="60"/>
                </a:cubicBezTo>
                <a:close/>
                <a:moveTo>
                  <a:pt x="307" y="56"/>
                </a:moveTo>
                <a:cubicBezTo>
                  <a:pt x="312" y="57"/>
                  <a:pt x="312" y="57"/>
                  <a:pt x="312" y="57"/>
                </a:cubicBezTo>
                <a:cubicBezTo>
                  <a:pt x="310" y="58"/>
                  <a:pt x="307" y="59"/>
                  <a:pt x="307" y="56"/>
                </a:cubicBezTo>
                <a:close/>
                <a:moveTo>
                  <a:pt x="329" y="64"/>
                </a:moveTo>
                <a:cubicBezTo>
                  <a:pt x="329" y="64"/>
                  <a:pt x="334" y="63"/>
                  <a:pt x="336" y="63"/>
                </a:cubicBezTo>
                <a:cubicBezTo>
                  <a:pt x="335" y="61"/>
                  <a:pt x="330" y="60"/>
                  <a:pt x="329" y="64"/>
                </a:cubicBezTo>
                <a:close/>
                <a:moveTo>
                  <a:pt x="435" y="84"/>
                </a:moveTo>
                <a:cubicBezTo>
                  <a:pt x="433" y="88"/>
                  <a:pt x="433" y="88"/>
                  <a:pt x="433" y="88"/>
                </a:cubicBezTo>
                <a:cubicBezTo>
                  <a:pt x="436" y="89"/>
                  <a:pt x="436" y="89"/>
                  <a:pt x="436" y="89"/>
                </a:cubicBezTo>
                <a:lnTo>
                  <a:pt x="435" y="84"/>
                </a:lnTo>
                <a:close/>
                <a:moveTo>
                  <a:pt x="404" y="83"/>
                </a:moveTo>
                <a:cubicBezTo>
                  <a:pt x="403" y="83"/>
                  <a:pt x="403" y="83"/>
                  <a:pt x="403" y="83"/>
                </a:cubicBezTo>
                <a:cubicBezTo>
                  <a:pt x="401" y="85"/>
                  <a:pt x="401" y="85"/>
                  <a:pt x="401" y="85"/>
                </a:cubicBezTo>
                <a:lnTo>
                  <a:pt x="404" y="83"/>
                </a:lnTo>
                <a:close/>
                <a:moveTo>
                  <a:pt x="369" y="81"/>
                </a:moveTo>
                <a:cubicBezTo>
                  <a:pt x="370" y="81"/>
                  <a:pt x="370" y="81"/>
                  <a:pt x="370" y="80"/>
                </a:cubicBezTo>
                <a:cubicBezTo>
                  <a:pt x="373" y="78"/>
                  <a:pt x="380" y="77"/>
                  <a:pt x="383" y="78"/>
                </a:cubicBezTo>
                <a:cubicBezTo>
                  <a:pt x="385" y="76"/>
                  <a:pt x="381" y="71"/>
                  <a:pt x="380" y="69"/>
                </a:cubicBezTo>
                <a:cubicBezTo>
                  <a:pt x="380" y="85"/>
                  <a:pt x="376" y="68"/>
                  <a:pt x="372" y="73"/>
                </a:cubicBezTo>
                <a:cubicBezTo>
                  <a:pt x="373" y="74"/>
                  <a:pt x="375" y="74"/>
                  <a:pt x="375" y="77"/>
                </a:cubicBezTo>
                <a:cubicBezTo>
                  <a:pt x="374" y="78"/>
                  <a:pt x="372" y="78"/>
                  <a:pt x="371" y="77"/>
                </a:cubicBezTo>
                <a:cubicBezTo>
                  <a:pt x="371" y="76"/>
                  <a:pt x="370" y="75"/>
                  <a:pt x="370" y="75"/>
                </a:cubicBezTo>
                <a:cubicBezTo>
                  <a:pt x="370" y="76"/>
                  <a:pt x="370" y="76"/>
                  <a:pt x="371" y="77"/>
                </a:cubicBezTo>
                <a:cubicBezTo>
                  <a:pt x="371" y="78"/>
                  <a:pt x="371" y="79"/>
                  <a:pt x="370" y="80"/>
                </a:cubicBezTo>
                <a:cubicBezTo>
                  <a:pt x="370" y="80"/>
                  <a:pt x="369" y="81"/>
                  <a:pt x="369" y="81"/>
                </a:cubicBezTo>
                <a:close/>
                <a:moveTo>
                  <a:pt x="326" y="77"/>
                </a:moveTo>
                <a:cubicBezTo>
                  <a:pt x="326" y="75"/>
                  <a:pt x="328" y="74"/>
                  <a:pt x="325" y="72"/>
                </a:cubicBezTo>
                <a:cubicBezTo>
                  <a:pt x="325" y="74"/>
                  <a:pt x="325" y="75"/>
                  <a:pt x="326" y="77"/>
                </a:cubicBezTo>
                <a:cubicBezTo>
                  <a:pt x="326" y="77"/>
                  <a:pt x="327" y="78"/>
                  <a:pt x="328" y="78"/>
                </a:cubicBezTo>
                <a:cubicBezTo>
                  <a:pt x="327" y="78"/>
                  <a:pt x="327" y="77"/>
                  <a:pt x="326" y="77"/>
                </a:cubicBezTo>
                <a:close/>
                <a:moveTo>
                  <a:pt x="328" y="85"/>
                </a:moveTo>
                <a:cubicBezTo>
                  <a:pt x="322" y="78"/>
                  <a:pt x="322" y="78"/>
                  <a:pt x="322" y="78"/>
                </a:cubicBezTo>
                <a:cubicBezTo>
                  <a:pt x="324" y="82"/>
                  <a:pt x="324" y="82"/>
                  <a:pt x="324" y="82"/>
                </a:cubicBezTo>
                <a:cubicBezTo>
                  <a:pt x="321" y="78"/>
                  <a:pt x="321" y="78"/>
                  <a:pt x="321" y="78"/>
                </a:cubicBezTo>
                <a:cubicBezTo>
                  <a:pt x="321" y="82"/>
                  <a:pt x="324" y="88"/>
                  <a:pt x="328" y="85"/>
                </a:cubicBezTo>
                <a:close/>
                <a:moveTo>
                  <a:pt x="313" y="79"/>
                </a:moveTo>
                <a:cubicBezTo>
                  <a:pt x="319" y="82"/>
                  <a:pt x="319" y="82"/>
                  <a:pt x="319" y="82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8" y="78"/>
                  <a:pt x="318" y="78"/>
                  <a:pt x="318" y="78"/>
                </a:cubicBezTo>
                <a:cubicBezTo>
                  <a:pt x="319" y="81"/>
                  <a:pt x="319" y="81"/>
                  <a:pt x="319" y="81"/>
                </a:cubicBezTo>
                <a:lnTo>
                  <a:pt x="313" y="79"/>
                </a:lnTo>
                <a:close/>
                <a:moveTo>
                  <a:pt x="260" y="69"/>
                </a:moveTo>
                <a:cubicBezTo>
                  <a:pt x="257" y="69"/>
                  <a:pt x="257" y="69"/>
                  <a:pt x="257" y="69"/>
                </a:cubicBezTo>
                <a:cubicBezTo>
                  <a:pt x="257" y="69"/>
                  <a:pt x="260" y="73"/>
                  <a:pt x="263" y="72"/>
                </a:cubicBezTo>
                <a:cubicBezTo>
                  <a:pt x="259" y="82"/>
                  <a:pt x="262" y="70"/>
                  <a:pt x="256" y="74"/>
                </a:cubicBezTo>
                <a:cubicBezTo>
                  <a:pt x="263" y="74"/>
                  <a:pt x="260" y="81"/>
                  <a:pt x="259" y="85"/>
                </a:cubicBezTo>
                <a:cubicBezTo>
                  <a:pt x="258" y="79"/>
                  <a:pt x="250" y="82"/>
                  <a:pt x="253" y="70"/>
                </a:cubicBezTo>
                <a:cubicBezTo>
                  <a:pt x="255" y="72"/>
                  <a:pt x="258" y="61"/>
                  <a:pt x="260" y="69"/>
                </a:cubicBezTo>
                <a:close/>
                <a:moveTo>
                  <a:pt x="219" y="71"/>
                </a:moveTo>
                <a:cubicBezTo>
                  <a:pt x="215" y="70"/>
                  <a:pt x="215" y="70"/>
                  <a:pt x="215" y="70"/>
                </a:cubicBezTo>
                <a:cubicBezTo>
                  <a:pt x="219" y="71"/>
                  <a:pt x="219" y="71"/>
                  <a:pt x="219" y="71"/>
                </a:cubicBezTo>
                <a:close/>
                <a:moveTo>
                  <a:pt x="113" y="80"/>
                </a:moveTo>
                <a:cubicBezTo>
                  <a:pt x="114" y="86"/>
                  <a:pt x="119" y="80"/>
                  <a:pt x="119" y="77"/>
                </a:cubicBezTo>
                <a:cubicBezTo>
                  <a:pt x="118" y="79"/>
                  <a:pt x="115" y="79"/>
                  <a:pt x="113" y="80"/>
                </a:cubicBezTo>
                <a:close/>
                <a:moveTo>
                  <a:pt x="74" y="84"/>
                </a:moveTo>
                <a:cubicBezTo>
                  <a:pt x="76" y="83"/>
                  <a:pt x="80" y="89"/>
                  <a:pt x="80" y="83"/>
                </a:cubicBezTo>
                <a:cubicBezTo>
                  <a:pt x="75" y="81"/>
                  <a:pt x="75" y="81"/>
                  <a:pt x="75" y="81"/>
                </a:cubicBezTo>
                <a:cubicBezTo>
                  <a:pt x="75" y="83"/>
                  <a:pt x="73" y="81"/>
                  <a:pt x="74" y="84"/>
                </a:cubicBezTo>
                <a:close/>
                <a:moveTo>
                  <a:pt x="47" y="91"/>
                </a:moveTo>
                <a:cubicBezTo>
                  <a:pt x="44" y="85"/>
                  <a:pt x="44" y="85"/>
                  <a:pt x="44" y="85"/>
                </a:cubicBezTo>
                <a:cubicBezTo>
                  <a:pt x="46" y="86"/>
                  <a:pt x="46" y="86"/>
                  <a:pt x="46" y="86"/>
                </a:cubicBezTo>
                <a:lnTo>
                  <a:pt x="47" y="91"/>
                </a:lnTo>
                <a:close/>
                <a:moveTo>
                  <a:pt x="53" y="97"/>
                </a:moveTo>
                <a:cubicBezTo>
                  <a:pt x="53" y="98"/>
                  <a:pt x="49" y="97"/>
                  <a:pt x="50" y="94"/>
                </a:cubicBezTo>
                <a:lnTo>
                  <a:pt x="53" y="97"/>
                </a:lnTo>
                <a:close/>
                <a:moveTo>
                  <a:pt x="25" y="100"/>
                </a:moveTo>
                <a:cubicBezTo>
                  <a:pt x="28" y="105"/>
                  <a:pt x="28" y="105"/>
                  <a:pt x="28" y="105"/>
                </a:cubicBezTo>
                <a:cubicBezTo>
                  <a:pt x="26" y="106"/>
                  <a:pt x="26" y="106"/>
                  <a:pt x="26" y="106"/>
                </a:cubicBezTo>
                <a:lnTo>
                  <a:pt x="25" y="100"/>
                </a:lnTo>
                <a:close/>
                <a:moveTo>
                  <a:pt x="25" y="95"/>
                </a:moveTo>
                <a:cubicBezTo>
                  <a:pt x="26" y="96"/>
                  <a:pt x="27" y="97"/>
                  <a:pt x="27" y="98"/>
                </a:cubicBezTo>
                <a:cubicBezTo>
                  <a:pt x="28" y="99"/>
                  <a:pt x="30" y="99"/>
                  <a:pt x="31" y="97"/>
                </a:cubicBezTo>
                <a:cubicBezTo>
                  <a:pt x="30" y="95"/>
                  <a:pt x="30" y="97"/>
                  <a:pt x="29" y="96"/>
                </a:cubicBezTo>
                <a:cubicBezTo>
                  <a:pt x="29" y="96"/>
                  <a:pt x="30" y="94"/>
                  <a:pt x="31" y="94"/>
                </a:cubicBezTo>
                <a:cubicBezTo>
                  <a:pt x="31" y="100"/>
                  <a:pt x="32" y="99"/>
                  <a:pt x="33" y="104"/>
                </a:cubicBezTo>
                <a:cubicBezTo>
                  <a:pt x="30" y="108"/>
                  <a:pt x="29" y="102"/>
                  <a:pt x="27" y="98"/>
                </a:cubicBezTo>
                <a:cubicBezTo>
                  <a:pt x="26" y="97"/>
                  <a:pt x="26" y="96"/>
                  <a:pt x="25" y="95"/>
                </a:cubicBezTo>
                <a:close/>
                <a:moveTo>
                  <a:pt x="39" y="89"/>
                </a:moveTo>
                <a:cubicBezTo>
                  <a:pt x="39" y="90"/>
                  <a:pt x="39" y="91"/>
                  <a:pt x="39" y="92"/>
                </a:cubicBezTo>
                <a:cubicBezTo>
                  <a:pt x="37" y="94"/>
                  <a:pt x="35" y="96"/>
                  <a:pt x="39" y="101"/>
                </a:cubicBezTo>
                <a:cubicBezTo>
                  <a:pt x="41" y="99"/>
                  <a:pt x="41" y="99"/>
                  <a:pt x="41" y="99"/>
                </a:cubicBezTo>
                <a:cubicBezTo>
                  <a:pt x="40" y="100"/>
                  <a:pt x="40" y="99"/>
                  <a:pt x="39" y="98"/>
                </a:cubicBezTo>
                <a:cubicBezTo>
                  <a:pt x="41" y="95"/>
                  <a:pt x="43" y="99"/>
                  <a:pt x="44" y="99"/>
                </a:cubicBezTo>
                <a:cubicBezTo>
                  <a:pt x="43" y="97"/>
                  <a:pt x="40" y="96"/>
                  <a:pt x="39" y="92"/>
                </a:cubicBezTo>
                <a:cubicBezTo>
                  <a:pt x="40" y="91"/>
                  <a:pt x="40" y="91"/>
                  <a:pt x="41" y="90"/>
                </a:cubicBezTo>
                <a:cubicBezTo>
                  <a:pt x="42" y="90"/>
                  <a:pt x="42" y="91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2" y="89"/>
                  <a:pt x="41" y="89"/>
                  <a:pt x="41" y="90"/>
                </a:cubicBezTo>
                <a:cubicBezTo>
                  <a:pt x="40" y="89"/>
                  <a:pt x="40" y="88"/>
                  <a:pt x="39" y="89"/>
                </a:cubicBezTo>
                <a:close/>
                <a:moveTo>
                  <a:pt x="22" y="92"/>
                </a:moveTo>
                <a:cubicBezTo>
                  <a:pt x="21" y="91"/>
                  <a:pt x="21" y="89"/>
                  <a:pt x="20" y="88"/>
                </a:cubicBezTo>
                <a:cubicBezTo>
                  <a:pt x="18" y="87"/>
                  <a:pt x="18" y="87"/>
                  <a:pt x="18" y="87"/>
                </a:cubicBezTo>
                <a:cubicBezTo>
                  <a:pt x="17" y="90"/>
                  <a:pt x="20" y="92"/>
                  <a:pt x="22" y="92"/>
                </a:cubicBezTo>
                <a:close/>
                <a:moveTo>
                  <a:pt x="102" y="77"/>
                </a:moveTo>
                <a:cubicBezTo>
                  <a:pt x="103" y="78"/>
                  <a:pt x="107" y="77"/>
                  <a:pt x="107" y="81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6" y="76"/>
                  <a:pt x="103" y="72"/>
                  <a:pt x="104" y="71"/>
                </a:cubicBezTo>
                <a:cubicBezTo>
                  <a:pt x="103" y="74"/>
                  <a:pt x="101" y="72"/>
                  <a:pt x="102" y="77"/>
                </a:cubicBezTo>
                <a:close/>
                <a:moveTo>
                  <a:pt x="213" y="71"/>
                </a:moveTo>
                <a:cubicBezTo>
                  <a:pt x="211" y="69"/>
                  <a:pt x="206" y="74"/>
                  <a:pt x="205" y="67"/>
                </a:cubicBezTo>
                <a:cubicBezTo>
                  <a:pt x="203" y="74"/>
                  <a:pt x="210" y="73"/>
                  <a:pt x="213" y="71"/>
                </a:cubicBezTo>
                <a:close/>
                <a:moveTo>
                  <a:pt x="213" y="63"/>
                </a:moveTo>
                <a:cubicBezTo>
                  <a:pt x="214" y="64"/>
                  <a:pt x="214" y="64"/>
                  <a:pt x="215" y="64"/>
                </a:cubicBezTo>
                <a:cubicBezTo>
                  <a:pt x="216" y="65"/>
                  <a:pt x="216" y="71"/>
                  <a:pt x="219" y="68"/>
                </a:cubicBezTo>
                <a:cubicBezTo>
                  <a:pt x="218" y="66"/>
                  <a:pt x="217" y="68"/>
                  <a:pt x="216" y="67"/>
                </a:cubicBezTo>
                <a:cubicBezTo>
                  <a:pt x="217" y="63"/>
                  <a:pt x="216" y="64"/>
                  <a:pt x="215" y="64"/>
                </a:cubicBezTo>
                <a:cubicBezTo>
                  <a:pt x="214" y="63"/>
                  <a:pt x="214" y="63"/>
                  <a:pt x="213" y="63"/>
                </a:cubicBezTo>
                <a:close/>
                <a:moveTo>
                  <a:pt x="150" y="60"/>
                </a:moveTo>
                <a:cubicBezTo>
                  <a:pt x="153" y="59"/>
                  <a:pt x="153" y="59"/>
                  <a:pt x="153" y="59"/>
                </a:cubicBezTo>
                <a:cubicBezTo>
                  <a:pt x="155" y="64"/>
                  <a:pt x="155" y="64"/>
                  <a:pt x="155" y="64"/>
                </a:cubicBezTo>
                <a:lnTo>
                  <a:pt x="150" y="60"/>
                </a:lnTo>
                <a:close/>
                <a:moveTo>
                  <a:pt x="119" y="56"/>
                </a:moveTo>
                <a:cubicBezTo>
                  <a:pt x="122" y="57"/>
                  <a:pt x="122" y="57"/>
                  <a:pt x="122" y="57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1" y="59"/>
                  <a:pt x="121" y="61"/>
                  <a:pt x="122" y="62"/>
                </a:cubicBezTo>
                <a:cubicBezTo>
                  <a:pt x="122" y="62"/>
                  <a:pt x="123" y="62"/>
                  <a:pt x="123" y="63"/>
                </a:cubicBezTo>
                <a:cubicBezTo>
                  <a:pt x="123" y="63"/>
                  <a:pt x="122" y="62"/>
                  <a:pt x="122" y="62"/>
                </a:cubicBezTo>
                <a:cubicBezTo>
                  <a:pt x="120" y="62"/>
                  <a:pt x="117" y="63"/>
                  <a:pt x="117" y="59"/>
                </a:cubicBezTo>
                <a:cubicBezTo>
                  <a:pt x="118" y="60"/>
                  <a:pt x="121" y="60"/>
                  <a:pt x="121" y="57"/>
                </a:cubicBezTo>
                <a:lnTo>
                  <a:pt x="119" y="56"/>
                </a:lnTo>
                <a:close/>
                <a:moveTo>
                  <a:pt x="56" y="61"/>
                </a:moveTo>
                <a:cubicBezTo>
                  <a:pt x="58" y="62"/>
                  <a:pt x="58" y="63"/>
                  <a:pt x="60" y="59"/>
                </a:cubicBezTo>
                <a:cubicBezTo>
                  <a:pt x="58" y="59"/>
                  <a:pt x="56" y="59"/>
                  <a:pt x="56" y="61"/>
                </a:cubicBezTo>
                <a:close/>
                <a:moveTo>
                  <a:pt x="135" y="50"/>
                </a:moveTo>
                <a:cubicBezTo>
                  <a:pt x="135" y="53"/>
                  <a:pt x="138" y="52"/>
                  <a:pt x="137" y="56"/>
                </a:cubicBezTo>
                <a:cubicBezTo>
                  <a:pt x="136" y="57"/>
                  <a:pt x="136" y="57"/>
                  <a:pt x="136" y="57"/>
                </a:cubicBezTo>
                <a:cubicBezTo>
                  <a:pt x="138" y="55"/>
                  <a:pt x="138" y="64"/>
                  <a:pt x="141" y="60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41" y="58"/>
                  <a:pt x="135" y="54"/>
                  <a:pt x="139" y="52"/>
                </a:cubicBezTo>
                <a:cubicBezTo>
                  <a:pt x="140" y="51"/>
                  <a:pt x="136" y="49"/>
                  <a:pt x="135" y="50"/>
                </a:cubicBezTo>
                <a:close/>
                <a:moveTo>
                  <a:pt x="50" y="54"/>
                </a:moveTo>
                <a:cubicBezTo>
                  <a:pt x="52" y="54"/>
                  <a:pt x="53" y="62"/>
                  <a:pt x="56" y="58"/>
                </a:cubicBezTo>
                <a:cubicBezTo>
                  <a:pt x="53" y="57"/>
                  <a:pt x="52" y="50"/>
                  <a:pt x="50" y="54"/>
                </a:cubicBezTo>
                <a:close/>
                <a:moveTo>
                  <a:pt x="112" y="41"/>
                </a:moveTo>
                <a:cubicBezTo>
                  <a:pt x="112" y="40"/>
                  <a:pt x="112" y="40"/>
                  <a:pt x="112" y="40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5" y="43"/>
                  <a:pt x="115" y="43"/>
                  <a:pt x="115" y="43"/>
                </a:cubicBezTo>
                <a:lnTo>
                  <a:pt x="112" y="41"/>
                </a:lnTo>
                <a:close/>
                <a:moveTo>
                  <a:pt x="57" y="97"/>
                </a:moveTo>
                <a:cubicBezTo>
                  <a:pt x="57" y="97"/>
                  <a:pt x="58" y="97"/>
                  <a:pt x="58" y="97"/>
                </a:cubicBezTo>
                <a:cubicBezTo>
                  <a:pt x="58" y="97"/>
                  <a:pt x="57" y="97"/>
                  <a:pt x="57" y="97"/>
                </a:cubicBezTo>
                <a:close/>
                <a:moveTo>
                  <a:pt x="224" y="88"/>
                </a:moveTo>
                <a:cubicBezTo>
                  <a:pt x="223" y="89"/>
                  <a:pt x="223" y="89"/>
                  <a:pt x="223" y="90"/>
                </a:cubicBezTo>
                <a:cubicBezTo>
                  <a:pt x="224" y="90"/>
                  <a:pt x="224" y="89"/>
                  <a:pt x="224" y="88"/>
                </a:cubicBezTo>
                <a:close/>
                <a:moveTo>
                  <a:pt x="230" y="93"/>
                </a:moveTo>
                <a:cubicBezTo>
                  <a:pt x="230" y="93"/>
                  <a:pt x="230" y="93"/>
                  <a:pt x="230" y="93"/>
                </a:cubicBezTo>
                <a:cubicBezTo>
                  <a:pt x="230" y="93"/>
                  <a:pt x="230" y="93"/>
                  <a:pt x="230" y="93"/>
                </a:cubicBezTo>
                <a:close/>
                <a:moveTo>
                  <a:pt x="465" y="113"/>
                </a:moveTo>
                <a:cubicBezTo>
                  <a:pt x="467" y="114"/>
                  <a:pt x="468" y="119"/>
                  <a:pt x="468" y="114"/>
                </a:cubicBezTo>
                <a:cubicBezTo>
                  <a:pt x="468" y="111"/>
                  <a:pt x="467" y="114"/>
                  <a:pt x="465" y="113"/>
                </a:cubicBezTo>
                <a:close/>
                <a:moveTo>
                  <a:pt x="464" y="107"/>
                </a:moveTo>
                <a:cubicBezTo>
                  <a:pt x="463" y="106"/>
                  <a:pt x="462" y="105"/>
                  <a:pt x="462" y="103"/>
                </a:cubicBezTo>
                <a:cubicBezTo>
                  <a:pt x="462" y="106"/>
                  <a:pt x="463" y="106"/>
                  <a:pt x="464" y="107"/>
                </a:cubicBezTo>
                <a:close/>
                <a:moveTo>
                  <a:pt x="464" y="107"/>
                </a:moveTo>
                <a:cubicBezTo>
                  <a:pt x="465" y="107"/>
                  <a:pt x="466" y="108"/>
                  <a:pt x="468" y="107"/>
                </a:cubicBezTo>
                <a:cubicBezTo>
                  <a:pt x="467" y="105"/>
                  <a:pt x="465" y="107"/>
                  <a:pt x="464" y="107"/>
                </a:cubicBezTo>
                <a:close/>
                <a:moveTo>
                  <a:pt x="441" y="108"/>
                </a:moveTo>
                <a:cubicBezTo>
                  <a:pt x="441" y="105"/>
                  <a:pt x="434" y="101"/>
                  <a:pt x="441" y="100"/>
                </a:cubicBezTo>
                <a:cubicBezTo>
                  <a:pt x="441" y="100"/>
                  <a:pt x="438" y="100"/>
                  <a:pt x="437" y="97"/>
                </a:cubicBezTo>
                <a:cubicBezTo>
                  <a:pt x="438" y="102"/>
                  <a:pt x="437" y="106"/>
                  <a:pt x="441" y="108"/>
                </a:cubicBezTo>
                <a:close/>
                <a:moveTo>
                  <a:pt x="431" y="94"/>
                </a:moveTo>
                <a:cubicBezTo>
                  <a:pt x="431" y="94"/>
                  <a:pt x="430" y="94"/>
                  <a:pt x="429" y="94"/>
                </a:cubicBezTo>
                <a:cubicBezTo>
                  <a:pt x="430" y="94"/>
                  <a:pt x="430" y="94"/>
                  <a:pt x="431" y="94"/>
                </a:cubicBezTo>
                <a:close/>
                <a:moveTo>
                  <a:pt x="429" y="94"/>
                </a:moveTo>
                <a:cubicBezTo>
                  <a:pt x="428" y="93"/>
                  <a:pt x="427" y="87"/>
                  <a:pt x="424" y="89"/>
                </a:cubicBezTo>
                <a:cubicBezTo>
                  <a:pt x="425" y="92"/>
                  <a:pt x="425" y="95"/>
                  <a:pt x="426" y="96"/>
                </a:cubicBezTo>
                <a:cubicBezTo>
                  <a:pt x="426" y="93"/>
                  <a:pt x="428" y="94"/>
                  <a:pt x="429" y="94"/>
                </a:cubicBezTo>
                <a:close/>
                <a:moveTo>
                  <a:pt x="357" y="102"/>
                </a:moveTo>
                <a:cubicBezTo>
                  <a:pt x="360" y="103"/>
                  <a:pt x="360" y="103"/>
                  <a:pt x="360" y="103"/>
                </a:cubicBezTo>
                <a:cubicBezTo>
                  <a:pt x="361" y="101"/>
                  <a:pt x="359" y="101"/>
                  <a:pt x="359" y="100"/>
                </a:cubicBezTo>
                <a:cubicBezTo>
                  <a:pt x="358" y="101"/>
                  <a:pt x="356" y="101"/>
                  <a:pt x="357" y="102"/>
                </a:cubicBezTo>
                <a:close/>
                <a:moveTo>
                  <a:pt x="345" y="87"/>
                </a:moveTo>
                <a:cubicBezTo>
                  <a:pt x="344" y="93"/>
                  <a:pt x="344" y="93"/>
                  <a:pt x="344" y="93"/>
                </a:cubicBezTo>
                <a:cubicBezTo>
                  <a:pt x="345" y="94"/>
                  <a:pt x="344" y="89"/>
                  <a:pt x="347" y="90"/>
                </a:cubicBezTo>
                <a:lnTo>
                  <a:pt x="345" y="87"/>
                </a:lnTo>
                <a:close/>
                <a:moveTo>
                  <a:pt x="352" y="59"/>
                </a:moveTo>
                <a:cubicBezTo>
                  <a:pt x="353" y="59"/>
                  <a:pt x="353" y="59"/>
                  <a:pt x="353" y="59"/>
                </a:cubicBezTo>
                <a:cubicBezTo>
                  <a:pt x="353" y="59"/>
                  <a:pt x="353" y="59"/>
                  <a:pt x="353" y="59"/>
                </a:cubicBezTo>
                <a:lnTo>
                  <a:pt x="352" y="59"/>
                </a:lnTo>
                <a:close/>
                <a:moveTo>
                  <a:pt x="334" y="102"/>
                </a:moveTo>
                <a:cubicBezTo>
                  <a:pt x="333" y="94"/>
                  <a:pt x="333" y="94"/>
                  <a:pt x="333" y="94"/>
                </a:cubicBezTo>
                <a:cubicBezTo>
                  <a:pt x="332" y="94"/>
                  <a:pt x="332" y="100"/>
                  <a:pt x="334" y="102"/>
                </a:cubicBezTo>
                <a:close/>
                <a:moveTo>
                  <a:pt x="318" y="98"/>
                </a:moveTo>
                <a:cubicBezTo>
                  <a:pt x="323" y="100"/>
                  <a:pt x="323" y="100"/>
                  <a:pt x="323" y="100"/>
                </a:cubicBezTo>
                <a:cubicBezTo>
                  <a:pt x="322" y="98"/>
                  <a:pt x="322" y="98"/>
                  <a:pt x="322" y="98"/>
                </a:cubicBezTo>
                <a:lnTo>
                  <a:pt x="318" y="98"/>
                </a:lnTo>
                <a:close/>
                <a:moveTo>
                  <a:pt x="305" y="93"/>
                </a:moveTo>
                <a:cubicBezTo>
                  <a:pt x="308" y="95"/>
                  <a:pt x="308" y="95"/>
                  <a:pt x="308" y="95"/>
                </a:cubicBezTo>
                <a:cubicBezTo>
                  <a:pt x="309" y="94"/>
                  <a:pt x="309" y="94"/>
                  <a:pt x="309" y="94"/>
                </a:cubicBezTo>
                <a:lnTo>
                  <a:pt x="305" y="93"/>
                </a:lnTo>
                <a:close/>
                <a:moveTo>
                  <a:pt x="173" y="79"/>
                </a:moveTo>
                <a:cubicBezTo>
                  <a:pt x="171" y="80"/>
                  <a:pt x="165" y="78"/>
                  <a:pt x="166" y="84"/>
                </a:cubicBezTo>
                <a:cubicBezTo>
                  <a:pt x="168" y="76"/>
                  <a:pt x="172" y="86"/>
                  <a:pt x="173" y="79"/>
                </a:cubicBezTo>
                <a:close/>
                <a:moveTo>
                  <a:pt x="68" y="94"/>
                </a:moveTo>
                <a:cubicBezTo>
                  <a:pt x="63" y="93"/>
                  <a:pt x="63" y="93"/>
                  <a:pt x="63" y="93"/>
                </a:cubicBezTo>
                <a:cubicBezTo>
                  <a:pt x="67" y="94"/>
                  <a:pt x="64" y="97"/>
                  <a:pt x="68" y="94"/>
                </a:cubicBezTo>
                <a:close/>
                <a:moveTo>
                  <a:pt x="424" y="167"/>
                </a:moveTo>
                <a:cubicBezTo>
                  <a:pt x="425" y="167"/>
                  <a:pt x="425" y="167"/>
                  <a:pt x="425" y="167"/>
                </a:cubicBezTo>
                <a:cubicBezTo>
                  <a:pt x="425" y="167"/>
                  <a:pt x="425" y="167"/>
                  <a:pt x="424" y="167"/>
                </a:cubicBezTo>
                <a:close/>
                <a:moveTo>
                  <a:pt x="424" y="167"/>
                </a:moveTo>
                <a:cubicBezTo>
                  <a:pt x="422" y="165"/>
                  <a:pt x="419" y="166"/>
                  <a:pt x="418" y="167"/>
                </a:cubicBezTo>
                <a:cubicBezTo>
                  <a:pt x="421" y="173"/>
                  <a:pt x="423" y="168"/>
                  <a:pt x="424" y="167"/>
                </a:cubicBezTo>
                <a:close/>
                <a:moveTo>
                  <a:pt x="427" y="177"/>
                </a:moveTo>
                <a:cubicBezTo>
                  <a:pt x="430" y="178"/>
                  <a:pt x="430" y="178"/>
                  <a:pt x="430" y="178"/>
                </a:cubicBezTo>
                <a:cubicBezTo>
                  <a:pt x="429" y="178"/>
                  <a:pt x="427" y="174"/>
                  <a:pt x="427" y="177"/>
                </a:cubicBezTo>
                <a:close/>
                <a:moveTo>
                  <a:pt x="428" y="171"/>
                </a:moveTo>
                <a:cubicBezTo>
                  <a:pt x="426" y="170"/>
                  <a:pt x="426" y="170"/>
                  <a:pt x="426" y="170"/>
                </a:cubicBezTo>
                <a:cubicBezTo>
                  <a:pt x="427" y="172"/>
                  <a:pt x="427" y="172"/>
                  <a:pt x="427" y="172"/>
                </a:cubicBezTo>
                <a:lnTo>
                  <a:pt x="428" y="171"/>
                </a:lnTo>
                <a:close/>
                <a:moveTo>
                  <a:pt x="495" y="116"/>
                </a:moveTo>
                <a:cubicBezTo>
                  <a:pt x="498" y="117"/>
                  <a:pt x="499" y="118"/>
                  <a:pt x="501" y="118"/>
                </a:cubicBezTo>
                <a:lnTo>
                  <a:pt x="495" y="116"/>
                </a:lnTo>
                <a:close/>
                <a:moveTo>
                  <a:pt x="523" y="125"/>
                </a:moveTo>
                <a:cubicBezTo>
                  <a:pt x="523" y="125"/>
                  <a:pt x="523" y="125"/>
                  <a:pt x="523" y="125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lnTo>
                  <a:pt x="523" y="125"/>
                </a:lnTo>
                <a:close/>
                <a:moveTo>
                  <a:pt x="500" y="119"/>
                </a:moveTo>
                <a:cubicBezTo>
                  <a:pt x="500" y="120"/>
                  <a:pt x="500" y="120"/>
                  <a:pt x="500" y="120"/>
                </a:cubicBezTo>
                <a:cubicBezTo>
                  <a:pt x="501" y="120"/>
                  <a:pt x="501" y="120"/>
                  <a:pt x="500" y="119"/>
                </a:cubicBezTo>
                <a:close/>
                <a:moveTo>
                  <a:pt x="466" y="136"/>
                </a:moveTo>
                <a:cubicBezTo>
                  <a:pt x="466" y="137"/>
                  <a:pt x="468" y="139"/>
                  <a:pt x="469" y="140"/>
                </a:cubicBezTo>
                <a:cubicBezTo>
                  <a:pt x="468" y="138"/>
                  <a:pt x="466" y="134"/>
                  <a:pt x="466" y="136"/>
                </a:cubicBezTo>
                <a:close/>
                <a:moveTo>
                  <a:pt x="557" y="113"/>
                </a:moveTo>
                <a:cubicBezTo>
                  <a:pt x="560" y="114"/>
                  <a:pt x="560" y="114"/>
                  <a:pt x="560" y="114"/>
                </a:cubicBezTo>
                <a:cubicBezTo>
                  <a:pt x="560" y="113"/>
                  <a:pt x="558" y="113"/>
                  <a:pt x="557" y="113"/>
                </a:cubicBezTo>
                <a:close/>
                <a:moveTo>
                  <a:pt x="575" y="142"/>
                </a:moveTo>
                <a:cubicBezTo>
                  <a:pt x="574" y="142"/>
                  <a:pt x="574" y="142"/>
                  <a:pt x="574" y="142"/>
                </a:cubicBezTo>
                <a:cubicBezTo>
                  <a:pt x="575" y="143"/>
                  <a:pt x="576" y="143"/>
                  <a:pt x="578" y="144"/>
                </a:cubicBezTo>
                <a:lnTo>
                  <a:pt x="575" y="142"/>
                </a:lnTo>
                <a:close/>
                <a:moveTo>
                  <a:pt x="502" y="122"/>
                </a:moveTo>
                <a:cubicBezTo>
                  <a:pt x="504" y="123"/>
                  <a:pt x="504" y="123"/>
                  <a:pt x="504" y="123"/>
                </a:cubicBezTo>
                <a:cubicBezTo>
                  <a:pt x="504" y="123"/>
                  <a:pt x="504" y="123"/>
                  <a:pt x="504" y="123"/>
                </a:cubicBezTo>
                <a:cubicBezTo>
                  <a:pt x="502" y="122"/>
                  <a:pt x="502" y="122"/>
                  <a:pt x="502" y="122"/>
                </a:cubicBezTo>
                <a:close/>
                <a:moveTo>
                  <a:pt x="560" y="102"/>
                </a:moveTo>
                <a:cubicBezTo>
                  <a:pt x="558" y="102"/>
                  <a:pt x="557" y="103"/>
                  <a:pt x="556" y="103"/>
                </a:cubicBezTo>
                <a:cubicBezTo>
                  <a:pt x="558" y="103"/>
                  <a:pt x="560" y="103"/>
                  <a:pt x="560" y="102"/>
                </a:cubicBezTo>
                <a:close/>
                <a:moveTo>
                  <a:pt x="523" y="124"/>
                </a:move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lose/>
                <a:moveTo>
                  <a:pt x="567" y="146"/>
                </a:moveTo>
                <a:cubicBezTo>
                  <a:pt x="566" y="146"/>
                  <a:pt x="565" y="146"/>
                  <a:pt x="564" y="146"/>
                </a:cubicBezTo>
                <a:cubicBezTo>
                  <a:pt x="565" y="147"/>
                  <a:pt x="567" y="147"/>
                  <a:pt x="567" y="146"/>
                </a:cubicBezTo>
                <a:close/>
                <a:moveTo>
                  <a:pt x="470" y="141"/>
                </a:moveTo>
                <a:cubicBezTo>
                  <a:pt x="469" y="140"/>
                  <a:pt x="469" y="140"/>
                  <a:pt x="469" y="140"/>
                </a:cubicBezTo>
                <a:cubicBezTo>
                  <a:pt x="470" y="141"/>
                  <a:pt x="470" y="141"/>
                  <a:pt x="470" y="141"/>
                </a:cubicBezTo>
                <a:close/>
                <a:moveTo>
                  <a:pt x="431" y="163"/>
                </a:moveTo>
                <a:cubicBezTo>
                  <a:pt x="430" y="162"/>
                  <a:pt x="429" y="160"/>
                  <a:pt x="429" y="161"/>
                </a:cubicBezTo>
                <a:cubicBezTo>
                  <a:pt x="430" y="162"/>
                  <a:pt x="430" y="163"/>
                  <a:pt x="431" y="163"/>
                </a:cubicBezTo>
                <a:close/>
                <a:moveTo>
                  <a:pt x="458" y="4"/>
                </a:moveTo>
                <a:cubicBezTo>
                  <a:pt x="458" y="5"/>
                  <a:pt x="458" y="5"/>
                  <a:pt x="458" y="5"/>
                </a:cubicBezTo>
                <a:cubicBezTo>
                  <a:pt x="458" y="4"/>
                  <a:pt x="458" y="4"/>
                  <a:pt x="458" y="4"/>
                </a:cubicBezTo>
                <a:close/>
                <a:moveTo>
                  <a:pt x="461" y="34"/>
                </a:moveTo>
                <a:cubicBezTo>
                  <a:pt x="461" y="33"/>
                  <a:pt x="462" y="33"/>
                  <a:pt x="462" y="33"/>
                </a:cubicBezTo>
                <a:cubicBezTo>
                  <a:pt x="461" y="33"/>
                  <a:pt x="460" y="34"/>
                  <a:pt x="461" y="34"/>
                </a:cubicBezTo>
                <a:close/>
                <a:moveTo>
                  <a:pt x="524" y="32"/>
                </a:moveTo>
                <a:cubicBezTo>
                  <a:pt x="520" y="39"/>
                  <a:pt x="520" y="39"/>
                  <a:pt x="520" y="39"/>
                </a:cubicBezTo>
                <a:cubicBezTo>
                  <a:pt x="523" y="38"/>
                  <a:pt x="524" y="39"/>
                  <a:pt x="526" y="37"/>
                </a:cubicBezTo>
                <a:cubicBezTo>
                  <a:pt x="523" y="40"/>
                  <a:pt x="523" y="40"/>
                  <a:pt x="523" y="40"/>
                </a:cubicBezTo>
                <a:cubicBezTo>
                  <a:pt x="526" y="39"/>
                  <a:pt x="526" y="39"/>
                  <a:pt x="526" y="39"/>
                </a:cubicBezTo>
                <a:cubicBezTo>
                  <a:pt x="533" y="42"/>
                  <a:pt x="517" y="57"/>
                  <a:pt x="531" y="58"/>
                </a:cubicBezTo>
                <a:cubicBezTo>
                  <a:pt x="532" y="57"/>
                  <a:pt x="532" y="57"/>
                  <a:pt x="532" y="57"/>
                </a:cubicBezTo>
                <a:cubicBezTo>
                  <a:pt x="528" y="64"/>
                  <a:pt x="528" y="64"/>
                  <a:pt x="528" y="64"/>
                </a:cubicBezTo>
                <a:cubicBezTo>
                  <a:pt x="529" y="64"/>
                  <a:pt x="534" y="62"/>
                  <a:pt x="536" y="62"/>
                </a:cubicBezTo>
                <a:cubicBezTo>
                  <a:pt x="531" y="64"/>
                  <a:pt x="536" y="64"/>
                  <a:pt x="532" y="67"/>
                </a:cubicBezTo>
                <a:cubicBezTo>
                  <a:pt x="535" y="67"/>
                  <a:pt x="536" y="65"/>
                  <a:pt x="537" y="64"/>
                </a:cubicBezTo>
                <a:cubicBezTo>
                  <a:pt x="541" y="64"/>
                  <a:pt x="541" y="66"/>
                  <a:pt x="541" y="68"/>
                </a:cubicBezTo>
                <a:cubicBezTo>
                  <a:pt x="541" y="69"/>
                  <a:pt x="540" y="69"/>
                  <a:pt x="541" y="69"/>
                </a:cubicBezTo>
                <a:cubicBezTo>
                  <a:pt x="541" y="71"/>
                  <a:pt x="541" y="71"/>
                  <a:pt x="541" y="71"/>
                </a:cubicBezTo>
                <a:cubicBezTo>
                  <a:pt x="541" y="72"/>
                  <a:pt x="541" y="72"/>
                  <a:pt x="542" y="73"/>
                </a:cubicBezTo>
                <a:cubicBezTo>
                  <a:pt x="542" y="75"/>
                  <a:pt x="544" y="77"/>
                  <a:pt x="546" y="78"/>
                </a:cubicBezTo>
                <a:cubicBezTo>
                  <a:pt x="540" y="76"/>
                  <a:pt x="538" y="75"/>
                  <a:pt x="536" y="74"/>
                </a:cubicBezTo>
                <a:cubicBezTo>
                  <a:pt x="535" y="73"/>
                  <a:pt x="535" y="73"/>
                  <a:pt x="534" y="72"/>
                </a:cubicBezTo>
                <a:cubicBezTo>
                  <a:pt x="533" y="72"/>
                  <a:pt x="533" y="72"/>
                  <a:pt x="532" y="72"/>
                </a:cubicBezTo>
                <a:cubicBezTo>
                  <a:pt x="531" y="73"/>
                  <a:pt x="531" y="73"/>
                  <a:pt x="532" y="74"/>
                </a:cubicBezTo>
                <a:cubicBezTo>
                  <a:pt x="533" y="75"/>
                  <a:pt x="533" y="76"/>
                  <a:pt x="534" y="76"/>
                </a:cubicBezTo>
                <a:cubicBezTo>
                  <a:pt x="536" y="77"/>
                  <a:pt x="538" y="79"/>
                  <a:pt x="538" y="82"/>
                </a:cubicBezTo>
                <a:cubicBezTo>
                  <a:pt x="539" y="78"/>
                  <a:pt x="539" y="78"/>
                  <a:pt x="539" y="78"/>
                </a:cubicBezTo>
                <a:cubicBezTo>
                  <a:pt x="544" y="78"/>
                  <a:pt x="544" y="81"/>
                  <a:pt x="545" y="83"/>
                </a:cubicBezTo>
                <a:cubicBezTo>
                  <a:pt x="545" y="86"/>
                  <a:pt x="545" y="88"/>
                  <a:pt x="550" y="87"/>
                </a:cubicBezTo>
                <a:cubicBezTo>
                  <a:pt x="550" y="89"/>
                  <a:pt x="549" y="91"/>
                  <a:pt x="548" y="94"/>
                </a:cubicBezTo>
                <a:cubicBezTo>
                  <a:pt x="546" y="96"/>
                  <a:pt x="545" y="98"/>
                  <a:pt x="548" y="99"/>
                </a:cubicBezTo>
                <a:cubicBezTo>
                  <a:pt x="550" y="99"/>
                  <a:pt x="553" y="98"/>
                  <a:pt x="555" y="97"/>
                </a:cubicBezTo>
                <a:cubicBezTo>
                  <a:pt x="558" y="101"/>
                  <a:pt x="558" y="101"/>
                  <a:pt x="558" y="101"/>
                </a:cubicBezTo>
                <a:cubicBezTo>
                  <a:pt x="552" y="101"/>
                  <a:pt x="552" y="101"/>
                  <a:pt x="552" y="101"/>
                </a:cubicBezTo>
                <a:cubicBezTo>
                  <a:pt x="553" y="103"/>
                  <a:pt x="554" y="103"/>
                  <a:pt x="556" y="103"/>
                </a:cubicBezTo>
                <a:cubicBezTo>
                  <a:pt x="553" y="105"/>
                  <a:pt x="554" y="106"/>
                  <a:pt x="554" y="108"/>
                </a:cubicBezTo>
                <a:cubicBezTo>
                  <a:pt x="555" y="109"/>
                  <a:pt x="556" y="111"/>
                  <a:pt x="554" y="113"/>
                </a:cubicBezTo>
                <a:cubicBezTo>
                  <a:pt x="557" y="113"/>
                  <a:pt x="557" y="113"/>
                  <a:pt x="557" y="113"/>
                </a:cubicBezTo>
                <a:cubicBezTo>
                  <a:pt x="557" y="114"/>
                  <a:pt x="556" y="114"/>
                  <a:pt x="555" y="114"/>
                </a:cubicBezTo>
                <a:cubicBezTo>
                  <a:pt x="562" y="115"/>
                  <a:pt x="562" y="118"/>
                  <a:pt x="568" y="119"/>
                </a:cubicBezTo>
                <a:cubicBezTo>
                  <a:pt x="569" y="118"/>
                  <a:pt x="570" y="115"/>
                  <a:pt x="566" y="115"/>
                </a:cubicBezTo>
                <a:cubicBezTo>
                  <a:pt x="571" y="112"/>
                  <a:pt x="573" y="119"/>
                  <a:pt x="575" y="121"/>
                </a:cubicBezTo>
                <a:cubicBezTo>
                  <a:pt x="570" y="119"/>
                  <a:pt x="571" y="121"/>
                  <a:pt x="570" y="122"/>
                </a:cubicBezTo>
                <a:cubicBezTo>
                  <a:pt x="572" y="123"/>
                  <a:pt x="572" y="122"/>
                  <a:pt x="573" y="123"/>
                </a:cubicBezTo>
                <a:cubicBezTo>
                  <a:pt x="577" y="125"/>
                  <a:pt x="574" y="126"/>
                  <a:pt x="572" y="126"/>
                </a:cubicBezTo>
                <a:cubicBezTo>
                  <a:pt x="570" y="127"/>
                  <a:pt x="569" y="127"/>
                  <a:pt x="577" y="130"/>
                </a:cubicBezTo>
                <a:cubicBezTo>
                  <a:pt x="570" y="129"/>
                  <a:pt x="570" y="129"/>
                  <a:pt x="570" y="129"/>
                </a:cubicBezTo>
                <a:cubicBezTo>
                  <a:pt x="578" y="133"/>
                  <a:pt x="578" y="133"/>
                  <a:pt x="578" y="133"/>
                </a:cubicBezTo>
                <a:cubicBezTo>
                  <a:pt x="570" y="131"/>
                  <a:pt x="570" y="132"/>
                  <a:pt x="571" y="133"/>
                </a:cubicBezTo>
                <a:cubicBezTo>
                  <a:pt x="571" y="134"/>
                  <a:pt x="572" y="135"/>
                  <a:pt x="564" y="133"/>
                </a:cubicBezTo>
                <a:cubicBezTo>
                  <a:pt x="566" y="135"/>
                  <a:pt x="574" y="135"/>
                  <a:pt x="573" y="136"/>
                </a:cubicBezTo>
                <a:cubicBezTo>
                  <a:pt x="577" y="139"/>
                  <a:pt x="570" y="139"/>
                  <a:pt x="572" y="141"/>
                </a:cubicBezTo>
                <a:cubicBezTo>
                  <a:pt x="572" y="141"/>
                  <a:pt x="572" y="142"/>
                  <a:pt x="574" y="142"/>
                </a:cubicBezTo>
                <a:cubicBezTo>
                  <a:pt x="573" y="142"/>
                  <a:pt x="572" y="142"/>
                  <a:pt x="571" y="142"/>
                </a:cubicBezTo>
                <a:cubicBezTo>
                  <a:pt x="570" y="142"/>
                  <a:pt x="570" y="142"/>
                  <a:pt x="570" y="142"/>
                </a:cubicBezTo>
                <a:cubicBezTo>
                  <a:pt x="568" y="142"/>
                  <a:pt x="568" y="142"/>
                  <a:pt x="567" y="142"/>
                </a:cubicBezTo>
                <a:cubicBezTo>
                  <a:pt x="565" y="143"/>
                  <a:pt x="564" y="143"/>
                  <a:pt x="561" y="143"/>
                </a:cubicBezTo>
                <a:cubicBezTo>
                  <a:pt x="568" y="146"/>
                  <a:pt x="568" y="146"/>
                  <a:pt x="568" y="146"/>
                </a:cubicBezTo>
                <a:cubicBezTo>
                  <a:pt x="565" y="145"/>
                  <a:pt x="561" y="144"/>
                  <a:pt x="561" y="145"/>
                </a:cubicBezTo>
                <a:cubicBezTo>
                  <a:pt x="561" y="145"/>
                  <a:pt x="563" y="146"/>
                  <a:pt x="564" y="146"/>
                </a:cubicBezTo>
                <a:cubicBezTo>
                  <a:pt x="555" y="146"/>
                  <a:pt x="552" y="146"/>
                  <a:pt x="548" y="147"/>
                </a:cubicBezTo>
                <a:cubicBezTo>
                  <a:pt x="552" y="149"/>
                  <a:pt x="554" y="151"/>
                  <a:pt x="558" y="151"/>
                </a:cubicBezTo>
                <a:cubicBezTo>
                  <a:pt x="558" y="153"/>
                  <a:pt x="554" y="152"/>
                  <a:pt x="549" y="152"/>
                </a:cubicBezTo>
                <a:cubicBezTo>
                  <a:pt x="545" y="151"/>
                  <a:pt x="540" y="151"/>
                  <a:pt x="538" y="152"/>
                </a:cubicBezTo>
                <a:cubicBezTo>
                  <a:pt x="541" y="154"/>
                  <a:pt x="541" y="154"/>
                  <a:pt x="541" y="154"/>
                </a:cubicBezTo>
                <a:cubicBezTo>
                  <a:pt x="534" y="152"/>
                  <a:pt x="534" y="152"/>
                  <a:pt x="534" y="152"/>
                </a:cubicBezTo>
                <a:cubicBezTo>
                  <a:pt x="536" y="153"/>
                  <a:pt x="537" y="154"/>
                  <a:pt x="539" y="155"/>
                </a:cubicBezTo>
                <a:cubicBezTo>
                  <a:pt x="535" y="157"/>
                  <a:pt x="527" y="159"/>
                  <a:pt x="518" y="153"/>
                </a:cubicBezTo>
                <a:cubicBezTo>
                  <a:pt x="521" y="154"/>
                  <a:pt x="520" y="158"/>
                  <a:pt x="526" y="160"/>
                </a:cubicBezTo>
                <a:cubicBezTo>
                  <a:pt x="521" y="158"/>
                  <a:pt x="517" y="158"/>
                  <a:pt x="514" y="159"/>
                </a:cubicBezTo>
                <a:cubicBezTo>
                  <a:pt x="510" y="159"/>
                  <a:pt x="507" y="160"/>
                  <a:pt x="504" y="160"/>
                </a:cubicBezTo>
                <a:cubicBezTo>
                  <a:pt x="504" y="160"/>
                  <a:pt x="504" y="160"/>
                  <a:pt x="504" y="160"/>
                </a:cubicBezTo>
                <a:cubicBezTo>
                  <a:pt x="501" y="158"/>
                  <a:pt x="501" y="158"/>
                  <a:pt x="501" y="158"/>
                </a:cubicBezTo>
                <a:cubicBezTo>
                  <a:pt x="501" y="159"/>
                  <a:pt x="501" y="159"/>
                  <a:pt x="501" y="159"/>
                </a:cubicBezTo>
                <a:cubicBezTo>
                  <a:pt x="503" y="160"/>
                  <a:pt x="503" y="160"/>
                  <a:pt x="503" y="160"/>
                </a:cubicBezTo>
                <a:cubicBezTo>
                  <a:pt x="501" y="160"/>
                  <a:pt x="498" y="159"/>
                  <a:pt x="496" y="158"/>
                </a:cubicBezTo>
                <a:cubicBezTo>
                  <a:pt x="496" y="159"/>
                  <a:pt x="497" y="163"/>
                  <a:pt x="496" y="165"/>
                </a:cubicBezTo>
                <a:cubicBezTo>
                  <a:pt x="495" y="162"/>
                  <a:pt x="494" y="164"/>
                  <a:pt x="493" y="166"/>
                </a:cubicBezTo>
                <a:cubicBezTo>
                  <a:pt x="492" y="167"/>
                  <a:pt x="491" y="169"/>
                  <a:pt x="489" y="166"/>
                </a:cubicBezTo>
                <a:cubicBezTo>
                  <a:pt x="489" y="167"/>
                  <a:pt x="490" y="167"/>
                  <a:pt x="490" y="169"/>
                </a:cubicBezTo>
                <a:cubicBezTo>
                  <a:pt x="485" y="169"/>
                  <a:pt x="477" y="165"/>
                  <a:pt x="473" y="171"/>
                </a:cubicBezTo>
                <a:cubicBezTo>
                  <a:pt x="469" y="161"/>
                  <a:pt x="466" y="165"/>
                  <a:pt x="461" y="162"/>
                </a:cubicBezTo>
                <a:cubicBezTo>
                  <a:pt x="463" y="168"/>
                  <a:pt x="464" y="164"/>
                  <a:pt x="466" y="168"/>
                </a:cubicBezTo>
                <a:cubicBezTo>
                  <a:pt x="464" y="167"/>
                  <a:pt x="469" y="176"/>
                  <a:pt x="464" y="172"/>
                </a:cubicBezTo>
                <a:cubicBezTo>
                  <a:pt x="465" y="173"/>
                  <a:pt x="465" y="174"/>
                  <a:pt x="465" y="173"/>
                </a:cubicBezTo>
                <a:cubicBezTo>
                  <a:pt x="464" y="174"/>
                  <a:pt x="463" y="166"/>
                  <a:pt x="461" y="169"/>
                </a:cubicBezTo>
                <a:cubicBezTo>
                  <a:pt x="463" y="173"/>
                  <a:pt x="463" y="173"/>
                  <a:pt x="463" y="173"/>
                </a:cubicBezTo>
                <a:cubicBezTo>
                  <a:pt x="459" y="168"/>
                  <a:pt x="459" y="168"/>
                  <a:pt x="459" y="168"/>
                </a:cubicBezTo>
                <a:cubicBezTo>
                  <a:pt x="455" y="172"/>
                  <a:pt x="450" y="171"/>
                  <a:pt x="448" y="177"/>
                </a:cubicBezTo>
                <a:cubicBezTo>
                  <a:pt x="447" y="176"/>
                  <a:pt x="446" y="174"/>
                  <a:pt x="446" y="172"/>
                </a:cubicBezTo>
                <a:cubicBezTo>
                  <a:pt x="445" y="173"/>
                  <a:pt x="440" y="167"/>
                  <a:pt x="439" y="172"/>
                </a:cubicBezTo>
                <a:cubicBezTo>
                  <a:pt x="440" y="174"/>
                  <a:pt x="440" y="174"/>
                  <a:pt x="440" y="174"/>
                </a:cubicBezTo>
                <a:cubicBezTo>
                  <a:pt x="438" y="179"/>
                  <a:pt x="435" y="170"/>
                  <a:pt x="430" y="170"/>
                </a:cubicBezTo>
                <a:cubicBezTo>
                  <a:pt x="431" y="170"/>
                  <a:pt x="434" y="172"/>
                  <a:pt x="432" y="167"/>
                </a:cubicBezTo>
                <a:cubicBezTo>
                  <a:pt x="431" y="164"/>
                  <a:pt x="429" y="165"/>
                  <a:pt x="429" y="168"/>
                </a:cubicBezTo>
                <a:cubicBezTo>
                  <a:pt x="427" y="162"/>
                  <a:pt x="427" y="162"/>
                  <a:pt x="427" y="162"/>
                </a:cubicBezTo>
                <a:cubicBezTo>
                  <a:pt x="429" y="165"/>
                  <a:pt x="431" y="164"/>
                  <a:pt x="432" y="166"/>
                </a:cubicBezTo>
                <a:cubicBezTo>
                  <a:pt x="432" y="165"/>
                  <a:pt x="431" y="164"/>
                  <a:pt x="431" y="163"/>
                </a:cubicBezTo>
                <a:cubicBezTo>
                  <a:pt x="433" y="164"/>
                  <a:pt x="434" y="164"/>
                  <a:pt x="436" y="165"/>
                </a:cubicBezTo>
                <a:cubicBezTo>
                  <a:pt x="434" y="166"/>
                  <a:pt x="434" y="166"/>
                  <a:pt x="434" y="166"/>
                </a:cubicBezTo>
                <a:cubicBezTo>
                  <a:pt x="437" y="171"/>
                  <a:pt x="438" y="164"/>
                  <a:pt x="439" y="166"/>
                </a:cubicBezTo>
                <a:cubicBezTo>
                  <a:pt x="437" y="161"/>
                  <a:pt x="436" y="162"/>
                  <a:pt x="436" y="158"/>
                </a:cubicBezTo>
                <a:cubicBezTo>
                  <a:pt x="439" y="154"/>
                  <a:pt x="440" y="162"/>
                  <a:pt x="445" y="166"/>
                </a:cubicBezTo>
                <a:cubicBezTo>
                  <a:pt x="445" y="167"/>
                  <a:pt x="445" y="167"/>
                  <a:pt x="445" y="167"/>
                </a:cubicBezTo>
                <a:cubicBezTo>
                  <a:pt x="447" y="168"/>
                  <a:pt x="450" y="173"/>
                  <a:pt x="450" y="168"/>
                </a:cubicBezTo>
                <a:cubicBezTo>
                  <a:pt x="448" y="165"/>
                  <a:pt x="447" y="165"/>
                  <a:pt x="446" y="164"/>
                </a:cubicBezTo>
                <a:cubicBezTo>
                  <a:pt x="445" y="162"/>
                  <a:pt x="450" y="169"/>
                  <a:pt x="450" y="165"/>
                </a:cubicBezTo>
                <a:cubicBezTo>
                  <a:pt x="447" y="161"/>
                  <a:pt x="444" y="160"/>
                  <a:pt x="442" y="161"/>
                </a:cubicBezTo>
                <a:cubicBezTo>
                  <a:pt x="442" y="159"/>
                  <a:pt x="441" y="158"/>
                  <a:pt x="440" y="156"/>
                </a:cubicBezTo>
                <a:cubicBezTo>
                  <a:pt x="447" y="158"/>
                  <a:pt x="455" y="162"/>
                  <a:pt x="459" y="157"/>
                </a:cubicBezTo>
                <a:cubicBezTo>
                  <a:pt x="454" y="151"/>
                  <a:pt x="460" y="156"/>
                  <a:pt x="457" y="150"/>
                </a:cubicBezTo>
                <a:cubicBezTo>
                  <a:pt x="459" y="154"/>
                  <a:pt x="459" y="149"/>
                  <a:pt x="462" y="151"/>
                </a:cubicBezTo>
                <a:cubicBezTo>
                  <a:pt x="460" y="145"/>
                  <a:pt x="457" y="148"/>
                  <a:pt x="457" y="144"/>
                </a:cubicBezTo>
                <a:cubicBezTo>
                  <a:pt x="460" y="144"/>
                  <a:pt x="468" y="152"/>
                  <a:pt x="471" y="149"/>
                </a:cubicBezTo>
                <a:cubicBezTo>
                  <a:pt x="470" y="147"/>
                  <a:pt x="469" y="147"/>
                  <a:pt x="468" y="146"/>
                </a:cubicBezTo>
                <a:cubicBezTo>
                  <a:pt x="471" y="147"/>
                  <a:pt x="478" y="158"/>
                  <a:pt x="477" y="149"/>
                </a:cubicBezTo>
                <a:cubicBezTo>
                  <a:pt x="475" y="147"/>
                  <a:pt x="473" y="144"/>
                  <a:pt x="470" y="141"/>
                </a:cubicBezTo>
                <a:cubicBezTo>
                  <a:pt x="471" y="141"/>
                  <a:pt x="471" y="141"/>
                  <a:pt x="471" y="139"/>
                </a:cubicBezTo>
                <a:cubicBezTo>
                  <a:pt x="469" y="135"/>
                  <a:pt x="469" y="135"/>
                  <a:pt x="469" y="135"/>
                </a:cubicBezTo>
                <a:cubicBezTo>
                  <a:pt x="471" y="133"/>
                  <a:pt x="474" y="143"/>
                  <a:pt x="477" y="147"/>
                </a:cubicBezTo>
                <a:cubicBezTo>
                  <a:pt x="477" y="141"/>
                  <a:pt x="477" y="141"/>
                  <a:pt x="477" y="141"/>
                </a:cubicBezTo>
                <a:cubicBezTo>
                  <a:pt x="478" y="139"/>
                  <a:pt x="480" y="139"/>
                  <a:pt x="482" y="139"/>
                </a:cubicBezTo>
                <a:cubicBezTo>
                  <a:pt x="484" y="140"/>
                  <a:pt x="486" y="143"/>
                  <a:pt x="488" y="146"/>
                </a:cubicBezTo>
                <a:cubicBezTo>
                  <a:pt x="489" y="145"/>
                  <a:pt x="491" y="145"/>
                  <a:pt x="488" y="140"/>
                </a:cubicBezTo>
                <a:cubicBezTo>
                  <a:pt x="486" y="137"/>
                  <a:pt x="484" y="135"/>
                  <a:pt x="483" y="133"/>
                </a:cubicBezTo>
                <a:cubicBezTo>
                  <a:pt x="482" y="131"/>
                  <a:pt x="481" y="130"/>
                  <a:pt x="479" y="131"/>
                </a:cubicBezTo>
                <a:cubicBezTo>
                  <a:pt x="480" y="135"/>
                  <a:pt x="483" y="135"/>
                  <a:pt x="482" y="136"/>
                </a:cubicBezTo>
                <a:cubicBezTo>
                  <a:pt x="481" y="135"/>
                  <a:pt x="480" y="140"/>
                  <a:pt x="477" y="136"/>
                </a:cubicBezTo>
                <a:cubicBezTo>
                  <a:pt x="481" y="135"/>
                  <a:pt x="481" y="135"/>
                  <a:pt x="481" y="135"/>
                </a:cubicBezTo>
                <a:cubicBezTo>
                  <a:pt x="478" y="128"/>
                  <a:pt x="479" y="135"/>
                  <a:pt x="477" y="132"/>
                </a:cubicBezTo>
                <a:cubicBezTo>
                  <a:pt x="477" y="129"/>
                  <a:pt x="478" y="129"/>
                  <a:pt x="479" y="129"/>
                </a:cubicBezTo>
                <a:cubicBezTo>
                  <a:pt x="479" y="129"/>
                  <a:pt x="480" y="129"/>
                  <a:pt x="480" y="129"/>
                </a:cubicBezTo>
                <a:cubicBezTo>
                  <a:pt x="480" y="129"/>
                  <a:pt x="481" y="129"/>
                  <a:pt x="481" y="128"/>
                </a:cubicBezTo>
                <a:cubicBezTo>
                  <a:pt x="480" y="128"/>
                  <a:pt x="480" y="128"/>
                  <a:pt x="480" y="128"/>
                </a:cubicBezTo>
                <a:cubicBezTo>
                  <a:pt x="482" y="129"/>
                  <a:pt x="481" y="127"/>
                  <a:pt x="485" y="130"/>
                </a:cubicBezTo>
                <a:cubicBezTo>
                  <a:pt x="488" y="136"/>
                  <a:pt x="486" y="134"/>
                  <a:pt x="486" y="136"/>
                </a:cubicBezTo>
                <a:cubicBezTo>
                  <a:pt x="488" y="136"/>
                  <a:pt x="491" y="138"/>
                  <a:pt x="495" y="139"/>
                </a:cubicBezTo>
                <a:cubicBezTo>
                  <a:pt x="499" y="139"/>
                  <a:pt x="502" y="139"/>
                  <a:pt x="499" y="133"/>
                </a:cubicBezTo>
                <a:cubicBezTo>
                  <a:pt x="497" y="132"/>
                  <a:pt x="495" y="131"/>
                  <a:pt x="493" y="129"/>
                </a:cubicBezTo>
                <a:cubicBezTo>
                  <a:pt x="493" y="128"/>
                  <a:pt x="500" y="132"/>
                  <a:pt x="493" y="126"/>
                </a:cubicBezTo>
                <a:cubicBezTo>
                  <a:pt x="494" y="128"/>
                  <a:pt x="490" y="124"/>
                  <a:pt x="489" y="123"/>
                </a:cubicBezTo>
                <a:cubicBezTo>
                  <a:pt x="489" y="123"/>
                  <a:pt x="489" y="123"/>
                  <a:pt x="489" y="123"/>
                </a:cubicBezTo>
                <a:cubicBezTo>
                  <a:pt x="489" y="123"/>
                  <a:pt x="488" y="122"/>
                  <a:pt x="487" y="121"/>
                </a:cubicBezTo>
                <a:cubicBezTo>
                  <a:pt x="491" y="125"/>
                  <a:pt x="494" y="126"/>
                  <a:pt x="497" y="127"/>
                </a:cubicBezTo>
                <a:cubicBezTo>
                  <a:pt x="495" y="126"/>
                  <a:pt x="494" y="124"/>
                  <a:pt x="493" y="123"/>
                </a:cubicBezTo>
                <a:cubicBezTo>
                  <a:pt x="495" y="123"/>
                  <a:pt x="496" y="125"/>
                  <a:pt x="498" y="127"/>
                </a:cubicBezTo>
                <a:cubicBezTo>
                  <a:pt x="499" y="128"/>
                  <a:pt x="505" y="131"/>
                  <a:pt x="501" y="127"/>
                </a:cubicBezTo>
                <a:cubicBezTo>
                  <a:pt x="498" y="124"/>
                  <a:pt x="496" y="125"/>
                  <a:pt x="493" y="122"/>
                </a:cubicBezTo>
                <a:cubicBezTo>
                  <a:pt x="496" y="123"/>
                  <a:pt x="499" y="125"/>
                  <a:pt x="502" y="126"/>
                </a:cubicBezTo>
                <a:cubicBezTo>
                  <a:pt x="501" y="125"/>
                  <a:pt x="501" y="125"/>
                  <a:pt x="501" y="125"/>
                </a:cubicBezTo>
                <a:cubicBezTo>
                  <a:pt x="502" y="126"/>
                  <a:pt x="504" y="127"/>
                  <a:pt x="503" y="126"/>
                </a:cubicBezTo>
                <a:cubicBezTo>
                  <a:pt x="500" y="124"/>
                  <a:pt x="499" y="123"/>
                  <a:pt x="499" y="124"/>
                </a:cubicBezTo>
                <a:cubicBezTo>
                  <a:pt x="497" y="122"/>
                  <a:pt x="501" y="124"/>
                  <a:pt x="504" y="125"/>
                </a:cubicBezTo>
                <a:cubicBezTo>
                  <a:pt x="506" y="126"/>
                  <a:pt x="509" y="126"/>
                  <a:pt x="504" y="123"/>
                </a:cubicBezTo>
                <a:cubicBezTo>
                  <a:pt x="508" y="125"/>
                  <a:pt x="508" y="125"/>
                  <a:pt x="508" y="125"/>
                </a:cubicBezTo>
                <a:cubicBezTo>
                  <a:pt x="507" y="124"/>
                  <a:pt x="506" y="123"/>
                  <a:pt x="505" y="123"/>
                </a:cubicBezTo>
                <a:cubicBezTo>
                  <a:pt x="510" y="125"/>
                  <a:pt x="510" y="125"/>
                  <a:pt x="510" y="125"/>
                </a:cubicBezTo>
                <a:cubicBezTo>
                  <a:pt x="515" y="126"/>
                  <a:pt x="502" y="120"/>
                  <a:pt x="500" y="119"/>
                </a:cubicBezTo>
                <a:cubicBezTo>
                  <a:pt x="500" y="119"/>
                  <a:pt x="500" y="119"/>
                  <a:pt x="500" y="119"/>
                </a:cubicBezTo>
                <a:cubicBezTo>
                  <a:pt x="499" y="119"/>
                  <a:pt x="496" y="117"/>
                  <a:pt x="495" y="116"/>
                </a:cubicBezTo>
                <a:cubicBezTo>
                  <a:pt x="497" y="117"/>
                  <a:pt x="499" y="118"/>
                  <a:pt x="501" y="118"/>
                </a:cubicBezTo>
                <a:cubicBezTo>
                  <a:pt x="501" y="118"/>
                  <a:pt x="501" y="118"/>
                  <a:pt x="501" y="118"/>
                </a:cubicBezTo>
                <a:cubicBezTo>
                  <a:pt x="509" y="122"/>
                  <a:pt x="514" y="122"/>
                  <a:pt x="529" y="127"/>
                </a:cubicBezTo>
                <a:cubicBezTo>
                  <a:pt x="529" y="127"/>
                  <a:pt x="528" y="127"/>
                  <a:pt x="528" y="126"/>
                </a:cubicBezTo>
                <a:cubicBezTo>
                  <a:pt x="526" y="126"/>
                  <a:pt x="526" y="126"/>
                  <a:pt x="526" y="126"/>
                </a:cubicBezTo>
                <a:cubicBezTo>
                  <a:pt x="525" y="125"/>
                  <a:pt x="524" y="125"/>
                  <a:pt x="523" y="124"/>
                </a:cubicBezTo>
                <a:cubicBezTo>
                  <a:pt x="523" y="124"/>
                  <a:pt x="522" y="124"/>
                  <a:pt x="521" y="123"/>
                </a:cubicBezTo>
                <a:cubicBezTo>
                  <a:pt x="518" y="122"/>
                  <a:pt x="511" y="120"/>
                  <a:pt x="512" y="119"/>
                </a:cubicBezTo>
                <a:cubicBezTo>
                  <a:pt x="509" y="118"/>
                  <a:pt x="510" y="119"/>
                  <a:pt x="509" y="119"/>
                </a:cubicBezTo>
                <a:cubicBezTo>
                  <a:pt x="509" y="118"/>
                  <a:pt x="509" y="118"/>
                  <a:pt x="511" y="119"/>
                </a:cubicBezTo>
                <a:cubicBezTo>
                  <a:pt x="505" y="117"/>
                  <a:pt x="505" y="117"/>
                  <a:pt x="505" y="117"/>
                </a:cubicBezTo>
                <a:cubicBezTo>
                  <a:pt x="511" y="119"/>
                  <a:pt x="509" y="117"/>
                  <a:pt x="508" y="117"/>
                </a:cubicBezTo>
                <a:cubicBezTo>
                  <a:pt x="499" y="114"/>
                  <a:pt x="499" y="114"/>
                  <a:pt x="499" y="114"/>
                </a:cubicBezTo>
                <a:cubicBezTo>
                  <a:pt x="503" y="116"/>
                  <a:pt x="504" y="116"/>
                  <a:pt x="502" y="115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98" y="113"/>
                  <a:pt x="509" y="117"/>
                  <a:pt x="503" y="114"/>
                </a:cubicBezTo>
                <a:cubicBezTo>
                  <a:pt x="505" y="115"/>
                  <a:pt x="507" y="116"/>
                  <a:pt x="509" y="117"/>
                </a:cubicBezTo>
                <a:cubicBezTo>
                  <a:pt x="510" y="116"/>
                  <a:pt x="521" y="119"/>
                  <a:pt x="526" y="120"/>
                </a:cubicBezTo>
                <a:cubicBezTo>
                  <a:pt x="529" y="120"/>
                  <a:pt x="526" y="118"/>
                  <a:pt x="525" y="116"/>
                </a:cubicBezTo>
                <a:cubicBezTo>
                  <a:pt x="523" y="115"/>
                  <a:pt x="523" y="114"/>
                  <a:pt x="531" y="114"/>
                </a:cubicBezTo>
                <a:cubicBezTo>
                  <a:pt x="528" y="113"/>
                  <a:pt x="526" y="113"/>
                  <a:pt x="524" y="113"/>
                </a:cubicBezTo>
                <a:cubicBezTo>
                  <a:pt x="522" y="112"/>
                  <a:pt x="521" y="112"/>
                  <a:pt x="518" y="112"/>
                </a:cubicBezTo>
                <a:cubicBezTo>
                  <a:pt x="517" y="113"/>
                  <a:pt x="516" y="113"/>
                  <a:pt x="509" y="112"/>
                </a:cubicBezTo>
                <a:cubicBezTo>
                  <a:pt x="502" y="113"/>
                  <a:pt x="529" y="117"/>
                  <a:pt x="519" y="117"/>
                </a:cubicBezTo>
                <a:cubicBezTo>
                  <a:pt x="511" y="115"/>
                  <a:pt x="511" y="115"/>
                  <a:pt x="514" y="115"/>
                </a:cubicBezTo>
                <a:cubicBezTo>
                  <a:pt x="508" y="113"/>
                  <a:pt x="504" y="113"/>
                  <a:pt x="502" y="113"/>
                </a:cubicBezTo>
                <a:cubicBezTo>
                  <a:pt x="503" y="113"/>
                  <a:pt x="501" y="112"/>
                  <a:pt x="500" y="111"/>
                </a:cubicBezTo>
                <a:cubicBezTo>
                  <a:pt x="498" y="110"/>
                  <a:pt x="496" y="110"/>
                  <a:pt x="496" y="109"/>
                </a:cubicBezTo>
                <a:cubicBezTo>
                  <a:pt x="499" y="110"/>
                  <a:pt x="502" y="109"/>
                  <a:pt x="501" y="109"/>
                </a:cubicBezTo>
                <a:cubicBezTo>
                  <a:pt x="505" y="109"/>
                  <a:pt x="506" y="107"/>
                  <a:pt x="515" y="108"/>
                </a:cubicBezTo>
                <a:cubicBezTo>
                  <a:pt x="516" y="106"/>
                  <a:pt x="503" y="107"/>
                  <a:pt x="511" y="105"/>
                </a:cubicBezTo>
                <a:cubicBezTo>
                  <a:pt x="505" y="106"/>
                  <a:pt x="506" y="104"/>
                  <a:pt x="501" y="105"/>
                </a:cubicBezTo>
                <a:cubicBezTo>
                  <a:pt x="504" y="105"/>
                  <a:pt x="503" y="106"/>
                  <a:pt x="501" y="106"/>
                </a:cubicBezTo>
                <a:cubicBezTo>
                  <a:pt x="499" y="107"/>
                  <a:pt x="496" y="107"/>
                  <a:pt x="494" y="107"/>
                </a:cubicBezTo>
                <a:cubicBezTo>
                  <a:pt x="493" y="107"/>
                  <a:pt x="491" y="106"/>
                  <a:pt x="490" y="106"/>
                </a:cubicBezTo>
                <a:cubicBezTo>
                  <a:pt x="492" y="106"/>
                  <a:pt x="495" y="106"/>
                  <a:pt x="496" y="105"/>
                </a:cubicBezTo>
                <a:cubicBezTo>
                  <a:pt x="491" y="105"/>
                  <a:pt x="491" y="105"/>
                  <a:pt x="491" y="105"/>
                </a:cubicBezTo>
                <a:cubicBezTo>
                  <a:pt x="497" y="105"/>
                  <a:pt x="494" y="104"/>
                  <a:pt x="492" y="104"/>
                </a:cubicBezTo>
                <a:cubicBezTo>
                  <a:pt x="489" y="103"/>
                  <a:pt x="487" y="103"/>
                  <a:pt x="494" y="101"/>
                </a:cubicBezTo>
                <a:cubicBezTo>
                  <a:pt x="494" y="102"/>
                  <a:pt x="498" y="102"/>
                  <a:pt x="492" y="103"/>
                </a:cubicBezTo>
                <a:cubicBezTo>
                  <a:pt x="494" y="103"/>
                  <a:pt x="496" y="103"/>
                  <a:pt x="499" y="102"/>
                </a:cubicBezTo>
                <a:cubicBezTo>
                  <a:pt x="501" y="102"/>
                  <a:pt x="503" y="101"/>
                  <a:pt x="506" y="101"/>
                </a:cubicBezTo>
                <a:cubicBezTo>
                  <a:pt x="508" y="100"/>
                  <a:pt x="506" y="98"/>
                  <a:pt x="505" y="97"/>
                </a:cubicBezTo>
                <a:cubicBezTo>
                  <a:pt x="504" y="95"/>
                  <a:pt x="503" y="94"/>
                  <a:pt x="506" y="91"/>
                </a:cubicBezTo>
                <a:cubicBezTo>
                  <a:pt x="503" y="93"/>
                  <a:pt x="504" y="94"/>
                  <a:pt x="500" y="96"/>
                </a:cubicBezTo>
                <a:cubicBezTo>
                  <a:pt x="498" y="95"/>
                  <a:pt x="500" y="94"/>
                  <a:pt x="502" y="91"/>
                </a:cubicBezTo>
                <a:cubicBezTo>
                  <a:pt x="504" y="89"/>
                  <a:pt x="506" y="85"/>
                  <a:pt x="507" y="83"/>
                </a:cubicBezTo>
                <a:cubicBezTo>
                  <a:pt x="502" y="86"/>
                  <a:pt x="502" y="86"/>
                  <a:pt x="502" y="86"/>
                </a:cubicBezTo>
                <a:cubicBezTo>
                  <a:pt x="506" y="82"/>
                  <a:pt x="500" y="87"/>
                  <a:pt x="500" y="83"/>
                </a:cubicBezTo>
                <a:cubicBezTo>
                  <a:pt x="501" y="83"/>
                  <a:pt x="503" y="82"/>
                  <a:pt x="503" y="82"/>
                </a:cubicBezTo>
                <a:cubicBezTo>
                  <a:pt x="501" y="80"/>
                  <a:pt x="498" y="84"/>
                  <a:pt x="496" y="83"/>
                </a:cubicBezTo>
                <a:cubicBezTo>
                  <a:pt x="503" y="76"/>
                  <a:pt x="489" y="85"/>
                  <a:pt x="492" y="79"/>
                </a:cubicBezTo>
                <a:cubicBezTo>
                  <a:pt x="490" y="80"/>
                  <a:pt x="490" y="80"/>
                  <a:pt x="490" y="80"/>
                </a:cubicBezTo>
                <a:cubicBezTo>
                  <a:pt x="493" y="76"/>
                  <a:pt x="483" y="77"/>
                  <a:pt x="481" y="74"/>
                </a:cubicBezTo>
                <a:cubicBezTo>
                  <a:pt x="482" y="74"/>
                  <a:pt x="482" y="77"/>
                  <a:pt x="487" y="74"/>
                </a:cubicBezTo>
                <a:cubicBezTo>
                  <a:pt x="487" y="69"/>
                  <a:pt x="487" y="69"/>
                  <a:pt x="487" y="69"/>
                </a:cubicBezTo>
                <a:cubicBezTo>
                  <a:pt x="485" y="70"/>
                  <a:pt x="484" y="69"/>
                  <a:pt x="482" y="71"/>
                </a:cubicBezTo>
                <a:cubicBezTo>
                  <a:pt x="481" y="72"/>
                  <a:pt x="483" y="72"/>
                  <a:pt x="483" y="72"/>
                </a:cubicBezTo>
                <a:cubicBezTo>
                  <a:pt x="480" y="73"/>
                  <a:pt x="480" y="73"/>
                  <a:pt x="480" y="73"/>
                </a:cubicBezTo>
                <a:cubicBezTo>
                  <a:pt x="481" y="68"/>
                  <a:pt x="488" y="69"/>
                  <a:pt x="493" y="67"/>
                </a:cubicBezTo>
                <a:cubicBezTo>
                  <a:pt x="491" y="66"/>
                  <a:pt x="495" y="63"/>
                  <a:pt x="495" y="62"/>
                </a:cubicBezTo>
                <a:cubicBezTo>
                  <a:pt x="489" y="63"/>
                  <a:pt x="490" y="66"/>
                  <a:pt x="484" y="68"/>
                </a:cubicBezTo>
                <a:cubicBezTo>
                  <a:pt x="481" y="68"/>
                  <a:pt x="483" y="62"/>
                  <a:pt x="488" y="59"/>
                </a:cubicBezTo>
                <a:cubicBezTo>
                  <a:pt x="475" y="63"/>
                  <a:pt x="482" y="53"/>
                  <a:pt x="473" y="57"/>
                </a:cubicBezTo>
                <a:cubicBezTo>
                  <a:pt x="474" y="57"/>
                  <a:pt x="477" y="55"/>
                  <a:pt x="475" y="5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468" y="55"/>
                  <a:pt x="480" y="50"/>
                  <a:pt x="477" y="49"/>
                </a:cubicBezTo>
                <a:cubicBezTo>
                  <a:pt x="476" y="50"/>
                  <a:pt x="475" y="51"/>
                  <a:pt x="473" y="52"/>
                </a:cubicBezTo>
                <a:cubicBezTo>
                  <a:pt x="470" y="50"/>
                  <a:pt x="482" y="42"/>
                  <a:pt x="475" y="41"/>
                </a:cubicBezTo>
                <a:cubicBezTo>
                  <a:pt x="475" y="42"/>
                  <a:pt x="474" y="42"/>
                  <a:pt x="474" y="42"/>
                </a:cubicBezTo>
                <a:cubicBezTo>
                  <a:pt x="473" y="43"/>
                  <a:pt x="473" y="42"/>
                  <a:pt x="475" y="40"/>
                </a:cubicBezTo>
                <a:cubicBezTo>
                  <a:pt x="479" y="40"/>
                  <a:pt x="479" y="40"/>
                  <a:pt x="479" y="40"/>
                </a:cubicBezTo>
                <a:cubicBezTo>
                  <a:pt x="489" y="34"/>
                  <a:pt x="472" y="37"/>
                  <a:pt x="474" y="33"/>
                </a:cubicBezTo>
                <a:cubicBezTo>
                  <a:pt x="472" y="34"/>
                  <a:pt x="473" y="36"/>
                  <a:pt x="469" y="36"/>
                </a:cubicBezTo>
                <a:cubicBezTo>
                  <a:pt x="468" y="35"/>
                  <a:pt x="480" y="30"/>
                  <a:pt x="474" y="30"/>
                </a:cubicBezTo>
                <a:cubicBezTo>
                  <a:pt x="473" y="32"/>
                  <a:pt x="467" y="34"/>
                  <a:pt x="467" y="35"/>
                </a:cubicBezTo>
                <a:cubicBezTo>
                  <a:pt x="465" y="34"/>
                  <a:pt x="462" y="34"/>
                  <a:pt x="466" y="32"/>
                </a:cubicBezTo>
                <a:cubicBezTo>
                  <a:pt x="465" y="32"/>
                  <a:pt x="463" y="32"/>
                  <a:pt x="462" y="33"/>
                </a:cubicBezTo>
                <a:cubicBezTo>
                  <a:pt x="465" y="31"/>
                  <a:pt x="462" y="30"/>
                  <a:pt x="461" y="29"/>
                </a:cubicBezTo>
                <a:cubicBezTo>
                  <a:pt x="459" y="30"/>
                  <a:pt x="459" y="30"/>
                  <a:pt x="459" y="30"/>
                </a:cubicBezTo>
                <a:cubicBezTo>
                  <a:pt x="469" y="24"/>
                  <a:pt x="458" y="27"/>
                  <a:pt x="458" y="25"/>
                </a:cubicBezTo>
                <a:cubicBezTo>
                  <a:pt x="455" y="26"/>
                  <a:pt x="455" y="26"/>
                  <a:pt x="455" y="26"/>
                </a:cubicBezTo>
                <a:cubicBezTo>
                  <a:pt x="456" y="25"/>
                  <a:pt x="459" y="22"/>
                  <a:pt x="454" y="22"/>
                </a:cubicBezTo>
                <a:cubicBezTo>
                  <a:pt x="451" y="24"/>
                  <a:pt x="451" y="24"/>
                  <a:pt x="451" y="24"/>
                </a:cubicBezTo>
                <a:cubicBezTo>
                  <a:pt x="453" y="22"/>
                  <a:pt x="446" y="21"/>
                  <a:pt x="451" y="18"/>
                </a:cubicBezTo>
                <a:cubicBezTo>
                  <a:pt x="450" y="18"/>
                  <a:pt x="445" y="22"/>
                  <a:pt x="444" y="20"/>
                </a:cubicBezTo>
                <a:cubicBezTo>
                  <a:pt x="446" y="18"/>
                  <a:pt x="447" y="16"/>
                  <a:pt x="444" y="16"/>
                </a:cubicBezTo>
                <a:cubicBezTo>
                  <a:pt x="442" y="17"/>
                  <a:pt x="440" y="18"/>
                  <a:pt x="442" y="18"/>
                </a:cubicBezTo>
                <a:cubicBezTo>
                  <a:pt x="443" y="18"/>
                  <a:pt x="443" y="18"/>
                  <a:pt x="444" y="17"/>
                </a:cubicBezTo>
                <a:cubicBezTo>
                  <a:pt x="441" y="19"/>
                  <a:pt x="441" y="19"/>
                  <a:pt x="441" y="19"/>
                </a:cubicBezTo>
                <a:cubicBezTo>
                  <a:pt x="438" y="18"/>
                  <a:pt x="443" y="17"/>
                  <a:pt x="441" y="15"/>
                </a:cubicBezTo>
                <a:cubicBezTo>
                  <a:pt x="439" y="16"/>
                  <a:pt x="438" y="17"/>
                  <a:pt x="436" y="18"/>
                </a:cubicBezTo>
                <a:cubicBezTo>
                  <a:pt x="437" y="15"/>
                  <a:pt x="439" y="12"/>
                  <a:pt x="440" y="8"/>
                </a:cubicBezTo>
                <a:cubicBezTo>
                  <a:pt x="443" y="7"/>
                  <a:pt x="444" y="8"/>
                  <a:pt x="448" y="6"/>
                </a:cubicBezTo>
                <a:cubicBezTo>
                  <a:pt x="448" y="7"/>
                  <a:pt x="449" y="7"/>
                  <a:pt x="450" y="8"/>
                </a:cubicBezTo>
                <a:cubicBezTo>
                  <a:pt x="455" y="8"/>
                  <a:pt x="454" y="5"/>
                  <a:pt x="455" y="3"/>
                </a:cubicBezTo>
                <a:cubicBezTo>
                  <a:pt x="456" y="5"/>
                  <a:pt x="456" y="5"/>
                  <a:pt x="456" y="5"/>
                </a:cubicBezTo>
                <a:cubicBezTo>
                  <a:pt x="457" y="5"/>
                  <a:pt x="458" y="5"/>
                  <a:pt x="458" y="5"/>
                </a:cubicBezTo>
                <a:cubicBezTo>
                  <a:pt x="458" y="6"/>
                  <a:pt x="458" y="6"/>
                  <a:pt x="458" y="6"/>
                </a:cubicBezTo>
                <a:cubicBezTo>
                  <a:pt x="463" y="0"/>
                  <a:pt x="468" y="6"/>
                  <a:pt x="471" y="1"/>
                </a:cubicBezTo>
                <a:cubicBezTo>
                  <a:pt x="471" y="2"/>
                  <a:pt x="468" y="4"/>
                  <a:pt x="466" y="6"/>
                </a:cubicBezTo>
                <a:cubicBezTo>
                  <a:pt x="465" y="8"/>
                  <a:pt x="468" y="6"/>
                  <a:pt x="470" y="6"/>
                </a:cubicBezTo>
                <a:cubicBezTo>
                  <a:pt x="474" y="2"/>
                  <a:pt x="474" y="2"/>
                  <a:pt x="474" y="2"/>
                </a:cubicBezTo>
                <a:cubicBezTo>
                  <a:pt x="473" y="7"/>
                  <a:pt x="478" y="0"/>
                  <a:pt x="482" y="2"/>
                </a:cubicBezTo>
                <a:cubicBezTo>
                  <a:pt x="480" y="6"/>
                  <a:pt x="495" y="3"/>
                  <a:pt x="496" y="4"/>
                </a:cubicBezTo>
                <a:cubicBezTo>
                  <a:pt x="496" y="7"/>
                  <a:pt x="490" y="5"/>
                  <a:pt x="488" y="8"/>
                </a:cubicBezTo>
                <a:cubicBezTo>
                  <a:pt x="488" y="9"/>
                  <a:pt x="491" y="7"/>
                  <a:pt x="493" y="8"/>
                </a:cubicBezTo>
                <a:cubicBezTo>
                  <a:pt x="487" y="11"/>
                  <a:pt x="487" y="11"/>
                  <a:pt x="487" y="11"/>
                </a:cubicBezTo>
                <a:cubicBezTo>
                  <a:pt x="487" y="13"/>
                  <a:pt x="493" y="9"/>
                  <a:pt x="491" y="11"/>
                </a:cubicBezTo>
                <a:cubicBezTo>
                  <a:pt x="495" y="11"/>
                  <a:pt x="493" y="9"/>
                  <a:pt x="498" y="7"/>
                </a:cubicBezTo>
                <a:cubicBezTo>
                  <a:pt x="497" y="8"/>
                  <a:pt x="495" y="11"/>
                  <a:pt x="498" y="10"/>
                </a:cubicBezTo>
                <a:cubicBezTo>
                  <a:pt x="499" y="10"/>
                  <a:pt x="499" y="8"/>
                  <a:pt x="500" y="9"/>
                </a:cubicBezTo>
                <a:cubicBezTo>
                  <a:pt x="499" y="14"/>
                  <a:pt x="506" y="13"/>
                  <a:pt x="507" y="17"/>
                </a:cubicBezTo>
                <a:cubicBezTo>
                  <a:pt x="510" y="16"/>
                  <a:pt x="510" y="16"/>
                  <a:pt x="510" y="16"/>
                </a:cubicBezTo>
                <a:cubicBezTo>
                  <a:pt x="509" y="16"/>
                  <a:pt x="508" y="17"/>
                  <a:pt x="509" y="17"/>
                </a:cubicBezTo>
                <a:cubicBezTo>
                  <a:pt x="511" y="16"/>
                  <a:pt x="511" y="16"/>
                  <a:pt x="511" y="16"/>
                </a:cubicBezTo>
                <a:cubicBezTo>
                  <a:pt x="511" y="17"/>
                  <a:pt x="509" y="23"/>
                  <a:pt x="511" y="25"/>
                </a:cubicBezTo>
                <a:cubicBezTo>
                  <a:pt x="514" y="22"/>
                  <a:pt x="514" y="22"/>
                  <a:pt x="514" y="22"/>
                </a:cubicBezTo>
                <a:cubicBezTo>
                  <a:pt x="511" y="26"/>
                  <a:pt x="511" y="26"/>
                  <a:pt x="511" y="26"/>
                </a:cubicBezTo>
                <a:cubicBezTo>
                  <a:pt x="516" y="24"/>
                  <a:pt x="516" y="24"/>
                  <a:pt x="516" y="24"/>
                </a:cubicBezTo>
                <a:cubicBezTo>
                  <a:pt x="511" y="27"/>
                  <a:pt x="516" y="28"/>
                  <a:pt x="515" y="31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17" y="32"/>
                  <a:pt x="517" y="32"/>
                  <a:pt x="517" y="32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20" y="32"/>
                  <a:pt x="515" y="36"/>
                  <a:pt x="518" y="36"/>
                </a:cubicBezTo>
                <a:cubicBezTo>
                  <a:pt x="517" y="36"/>
                  <a:pt x="522" y="33"/>
                  <a:pt x="524" y="32"/>
                </a:cubicBezTo>
                <a:close/>
                <a:moveTo>
                  <a:pt x="552" y="103"/>
                </a:moveTo>
                <a:cubicBezTo>
                  <a:pt x="552" y="104"/>
                  <a:pt x="552" y="104"/>
                  <a:pt x="552" y="104"/>
                </a:cubicBezTo>
                <a:cubicBezTo>
                  <a:pt x="553" y="103"/>
                  <a:pt x="552" y="103"/>
                  <a:pt x="552" y="103"/>
                </a:cubicBezTo>
                <a:cubicBezTo>
                  <a:pt x="551" y="101"/>
                  <a:pt x="551" y="101"/>
                  <a:pt x="551" y="101"/>
                </a:cubicBezTo>
                <a:cubicBezTo>
                  <a:pt x="547" y="102"/>
                  <a:pt x="550" y="102"/>
                  <a:pt x="552" y="103"/>
                </a:cubicBezTo>
                <a:close/>
                <a:moveTo>
                  <a:pt x="473" y="166"/>
                </a:moveTo>
                <a:cubicBezTo>
                  <a:pt x="475" y="166"/>
                  <a:pt x="475" y="166"/>
                  <a:pt x="475" y="166"/>
                </a:cubicBezTo>
                <a:cubicBezTo>
                  <a:pt x="475" y="167"/>
                  <a:pt x="473" y="165"/>
                  <a:pt x="475" y="168"/>
                </a:cubicBezTo>
                <a:cubicBezTo>
                  <a:pt x="474" y="167"/>
                  <a:pt x="474" y="168"/>
                  <a:pt x="473" y="166"/>
                </a:cubicBezTo>
                <a:close/>
                <a:moveTo>
                  <a:pt x="509" y="103"/>
                </a:moveTo>
                <a:cubicBezTo>
                  <a:pt x="506" y="104"/>
                  <a:pt x="506" y="104"/>
                  <a:pt x="506" y="104"/>
                </a:cubicBezTo>
                <a:cubicBezTo>
                  <a:pt x="510" y="104"/>
                  <a:pt x="510" y="104"/>
                  <a:pt x="510" y="104"/>
                </a:cubicBezTo>
                <a:lnTo>
                  <a:pt x="509" y="103"/>
                </a:lnTo>
                <a:close/>
                <a:moveTo>
                  <a:pt x="502" y="93"/>
                </a:moveTo>
                <a:cubicBezTo>
                  <a:pt x="502" y="94"/>
                  <a:pt x="502" y="94"/>
                  <a:pt x="501" y="95"/>
                </a:cubicBezTo>
                <a:cubicBezTo>
                  <a:pt x="502" y="95"/>
                  <a:pt x="502" y="95"/>
                  <a:pt x="502" y="95"/>
                </a:cubicBezTo>
                <a:cubicBezTo>
                  <a:pt x="502" y="94"/>
                  <a:pt x="503" y="93"/>
                  <a:pt x="503" y="93"/>
                </a:cubicBezTo>
                <a:lnTo>
                  <a:pt x="502" y="93"/>
                </a:lnTo>
                <a:close/>
                <a:moveTo>
                  <a:pt x="523" y="61"/>
                </a:moveTo>
                <a:cubicBezTo>
                  <a:pt x="518" y="65"/>
                  <a:pt x="524" y="62"/>
                  <a:pt x="522" y="64"/>
                </a:cubicBezTo>
                <a:cubicBezTo>
                  <a:pt x="522" y="64"/>
                  <a:pt x="521" y="65"/>
                  <a:pt x="521" y="65"/>
                </a:cubicBezTo>
                <a:cubicBezTo>
                  <a:pt x="522" y="65"/>
                  <a:pt x="522" y="64"/>
                  <a:pt x="522" y="64"/>
                </a:cubicBezTo>
                <a:cubicBezTo>
                  <a:pt x="524" y="63"/>
                  <a:pt x="528" y="59"/>
                  <a:pt x="523" y="61"/>
                </a:cubicBezTo>
                <a:close/>
                <a:moveTo>
                  <a:pt x="540" y="98"/>
                </a:moveTo>
                <a:cubicBezTo>
                  <a:pt x="544" y="98"/>
                  <a:pt x="543" y="95"/>
                  <a:pt x="545" y="94"/>
                </a:cubicBezTo>
                <a:cubicBezTo>
                  <a:pt x="544" y="93"/>
                  <a:pt x="541" y="95"/>
                  <a:pt x="539" y="96"/>
                </a:cubicBezTo>
                <a:cubicBezTo>
                  <a:pt x="539" y="95"/>
                  <a:pt x="539" y="95"/>
                  <a:pt x="539" y="94"/>
                </a:cubicBezTo>
                <a:cubicBezTo>
                  <a:pt x="531" y="96"/>
                  <a:pt x="543" y="96"/>
                  <a:pt x="540" y="98"/>
                </a:cubicBezTo>
                <a:close/>
                <a:moveTo>
                  <a:pt x="562" y="140"/>
                </a:moveTo>
                <a:cubicBezTo>
                  <a:pt x="565" y="140"/>
                  <a:pt x="565" y="140"/>
                  <a:pt x="565" y="140"/>
                </a:cubicBezTo>
                <a:cubicBezTo>
                  <a:pt x="568" y="141"/>
                  <a:pt x="568" y="141"/>
                  <a:pt x="568" y="141"/>
                </a:cubicBezTo>
                <a:cubicBezTo>
                  <a:pt x="569" y="141"/>
                  <a:pt x="569" y="141"/>
                  <a:pt x="569" y="141"/>
                </a:cubicBezTo>
                <a:lnTo>
                  <a:pt x="562" y="140"/>
                </a:lnTo>
                <a:close/>
                <a:moveTo>
                  <a:pt x="556" y="144"/>
                </a:moveTo>
                <a:cubicBezTo>
                  <a:pt x="554" y="145"/>
                  <a:pt x="546" y="143"/>
                  <a:pt x="541" y="140"/>
                </a:cubicBezTo>
                <a:cubicBezTo>
                  <a:pt x="544" y="140"/>
                  <a:pt x="545" y="139"/>
                  <a:pt x="553" y="142"/>
                </a:cubicBezTo>
                <a:cubicBezTo>
                  <a:pt x="548" y="140"/>
                  <a:pt x="564" y="146"/>
                  <a:pt x="556" y="144"/>
                </a:cubicBezTo>
                <a:close/>
                <a:moveTo>
                  <a:pt x="521" y="78"/>
                </a:moveTo>
                <a:cubicBezTo>
                  <a:pt x="520" y="80"/>
                  <a:pt x="513" y="85"/>
                  <a:pt x="519" y="86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3" y="81"/>
                  <a:pt x="523" y="81"/>
                  <a:pt x="523" y="81"/>
                </a:cubicBezTo>
                <a:cubicBezTo>
                  <a:pt x="515" y="86"/>
                  <a:pt x="521" y="79"/>
                  <a:pt x="521" y="78"/>
                </a:cubicBezTo>
                <a:close/>
                <a:moveTo>
                  <a:pt x="529" y="145"/>
                </a:moveTo>
                <a:cubicBezTo>
                  <a:pt x="528" y="146"/>
                  <a:pt x="522" y="144"/>
                  <a:pt x="516" y="140"/>
                </a:cubicBezTo>
                <a:cubicBezTo>
                  <a:pt x="519" y="142"/>
                  <a:pt x="526" y="144"/>
                  <a:pt x="531" y="146"/>
                </a:cubicBezTo>
                <a:cubicBezTo>
                  <a:pt x="530" y="145"/>
                  <a:pt x="529" y="145"/>
                  <a:pt x="529" y="145"/>
                </a:cubicBezTo>
                <a:close/>
                <a:moveTo>
                  <a:pt x="523" y="141"/>
                </a:moveTo>
                <a:cubicBezTo>
                  <a:pt x="523" y="140"/>
                  <a:pt x="518" y="137"/>
                  <a:pt x="523" y="139"/>
                </a:cubicBezTo>
                <a:cubicBezTo>
                  <a:pt x="526" y="141"/>
                  <a:pt x="536" y="147"/>
                  <a:pt x="536" y="144"/>
                </a:cubicBezTo>
                <a:cubicBezTo>
                  <a:pt x="527" y="140"/>
                  <a:pt x="524" y="138"/>
                  <a:pt x="518" y="137"/>
                </a:cubicBezTo>
                <a:lnTo>
                  <a:pt x="523" y="141"/>
                </a:lnTo>
                <a:close/>
                <a:moveTo>
                  <a:pt x="541" y="148"/>
                </a:moveTo>
                <a:cubicBezTo>
                  <a:pt x="541" y="147"/>
                  <a:pt x="541" y="146"/>
                  <a:pt x="541" y="145"/>
                </a:cubicBezTo>
                <a:cubicBezTo>
                  <a:pt x="531" y="141"/>
                  <a:pt x="539" y="146"/>
                  <a:pt x="541" y="148"/>
                </a:cubicBezTo>
                <a:cubicBezTo>
                  <a:pt x="541" y="149"/>
                  <a:pt x="541" y="149"/>
                  <a:pt x="541" y="149"/>
                </a:cubicBezTo>
                <a:cubicBezTo>
                  <a:pt x="541" y="149"/>
                  <a:pt x="541" y="148"/>
                  <a:pt x="541" y="148"/>
                </a:cubicBezTo>
                <a:close/>
                <a:moveTo>
                  <a:pt x="513" y="155"/>
                </a:moveTo>
                <a:cubicBezTo>
                  <a:pt x="515" y="156"/>
                  <a:pt x="515" y="156"/>
                  <a:pt x="515" y="156"/>
                </a:cubicBezTo>
                <a:cubicBezTo>
                  <a:pt x="516" y="157"/>
                  <a:pt x="517" y="158"/>
                  <a:pt x="518" y="157"/>
                </a:cubicBezTo>
                <a:cubicBezTo>
                  <a:pt x="515" y="156"/>
                  <a:pt x="515" y="156"/>
                  <a:pt x="515" y="156"/>
                </a:cubicBezTo>
                <a:cubicBezTo>
                  <a:pt x="514" y="154"/>
                  <a:pt x="514" y="152"/>
                  <a:pt x="513" y="155"/>
                </a:cubicBezTo>
                <a:close/>
                <a:moveTo>
                  <a:pt x="537" y="149"/>
                </a:moveTo>
                <a:cubicBezTo>
                  <a:pt x="533" y="149"/>
                  <a:pt x="533" y="149"/>
                  <a:pt x="533" y="149"/>
                </a:cubicBezTo>
                <a:cubicBezTo>
                  <a:pt x="533" y="148"/>
                  <a:pt x="533" y="146"/>
                  <a:pt x="537" y="149"/>
                </a:cubicBezTo>
                <a:close/>
                <a:moveTo>
                  <a:pt x="516" y="149"/>
                </a:moveTo>
                <a:cubicBezTo>
                  <a:pt x="516" y="149"/>
                  <a:pt x="513" y="150"/>
                  <a:pt x="512" y="151"/>
                </a:cubicBezTo>
                <a:cubicBezTo>
                  <a:pt x="514" y="152"/>
                  <a:pt x="518" y="152"/>
                  <a:pt x="516" y="149"/>
                </a:cubicBezTo>
                <a:close/>
                <a:moveTo>
                  <a:pt x="455" y="166"/>
                </a:moveTo>
                <a:cubicBezTo>
                  <a:pt x="454" y="162"/>
                  <a:pt x="454" y="162"/>
                  <a:pt x="454" y="162"/>
                </a:cubicBezTo>
                <a:cubicBezTo>
                  <a:pt x="452" y="162"/>
                  <a:pt x="452" y="162"/>
                  <a:pt x="452" y="162"/>
                </a:cubicBezTo>
                <a:lnTo>
                  <a:pt x="455" y="166"/>
                </a:lnTo>
                <a:close/>
                <a:moveTo>
                  <a:pt x="468" y="155"/>
                </a:moveTo>
                <a:cubicBezTo>
                  <a:pt x="469" y="155"/>
                  <a:pt x="469" y="155"/>
                  <a:pt x="469" y="155"/>
                </a:cubicBezTo>
                <a:cubicBezTo>
                  <a:pt x="468" y="153"/>
                  <a:pt x="468" y="153"/>
                  <a:pt x="468" y="153"/>
                </a:cubicBezTo>
                <a:lnTo>
                  <a:pt x="468" y="155"/>
                </a:lnTo>
                <a:close/>
                <a:moveTo>
                  <a:pt x="484" y="145"/>
                </a:moveTo>
                <a:cubicBezTo>
                  <a:pt x="484" y="146"/>
                  <a:pt x="484" y="146"/>
                  <a:pt x="484" y="147"/>
                </a:cubicBezTo>
                <a:cubicBezTo>
                  <a:pt x="484" y="150"/>
                  <a:pt x="481" y="153"/>
                  <a:pt x="479" y="152"/>
                </a:cubicBezTo>
                <a:cubicBezTo>
                  <a:pt x="479" y="155"/>
                  <a:pt x="483" y="158"/>
                  <a:pt x="484" y="160"/>
                </a:cubicBezTo>
                <a:cubicBezTo>
                  <a:pt x="478" y="146"/>
                  <a:pt x="486" y="160"/>
                  <a:pt x="486" y="154"/>
                </a:cubicBezTo>
                <a:cubicBezTo>
                  <a:pt x="485" y="153"/>
                  <a:pt x="484" y="154"/>
                  <a:pt x="483" y="152"/>
                </a:cubicBezTo>
                <a:cubicBezTo>
                  <a:pt x="483" y="150"/>
                  <a:pt x="484" y="149"/>
                  <a:pt x="485" y="150"/>
                </a:cubicBezTo>
                <a:cubicBezTo>
                  <a:pt x="486" y="151"/>
                  <a:pt x="486" y="152"/>
                  <a:pt x="486" y="152"/>
                </a:cubicBezTo>
                <a:cubicBezTo>
                  <a:pt x="486" y="151"/>
                  <a:pt x="485" y="150"/>
                  <a:pt x="485" y="150"/>
                </a:cubicBezTo>
                <a:cubicBezTo>
                  <a:pt x="485" y="149"/>
                  <a:pt x="484" y="148"/>
                  <a:pt x="484" y="147"/>
                </a:cubicBezTo>
                <a:cubicBezTo>
                  <a:pt x="484" y="146"/>
                  <a:pt x="484" y="146"/>
                  <a:pt x="484" y="145"/>
                </a:cubicBezTo>
                <a:close/>
                <a:moveTo>
                  <a:pt x="506" y="138"/>
                </a:moveTo>
                <a:cubicBezTo>
                  <a:pt x="507" y="139"/>
                  <a:pt x="508" y="141"/>
                  <a:pt x="510" y="142"/>
                </a:cubicBezTo>
                <a:cubicBezTo>
                  <a:pt x="509" y="140"/>
                  <a:pt x="507" y="139"/>
                  <a:pt x="506" y="138"/>
                </a:cubicBezTo>
                <a:cubicBezTo>
                  <a:pt x="505" y="138"/>
                  <a:pt x="504" y="137"/>
                  <a:pt x="504" y="137"/>
                </a:cubicBezTo>
                <a:cubicBezTo>
                  <a:pt x="504" y="137"/>
                  <a:pt x="505" y="138"/>
                  <a:pt x="506" y="138"/>
                </a:cubicBezTo>
                <a:close/>
                <a:moveTo>
                  <a:pt x="498" y="132"/>
                </a:moveTo>
                <a:cubicBezTo>
                  <a:pt x="501" y="133"/>
                  <a:pt x="503" y="135"/>
                  <a:pt x="506" y="136"/>
                </a:cubicBezTo>
                <a:cubicBezTo>
                  <a:pt x="502" y="134"/>
                  <a:pt x="502" y="134"/>
                  <a:pt x="502" y="134"/>
                </a:cubicBezTo>
                <a:cubicBezTo>
                  <a:pt x="504" y="134"/>
                  <a:pt x="505" y="135"/>
                  <a:pt x="506" y="135"/>
                </a:cubicBezTo>
                <a:cubicBezTo>
                  <a:pt x="502" y="132"/>
                  <a:pt x="497" y="129"/>
                  <a:pt x="498" y="132"/>
                </a:cubicBezTo>
                <a:close/>
                <a:moveTo>
                  <a:pt x="508" y="133"/>
                </a:moveTo>
                <a:cubicBezTo>
                  <a:pt x="504" y="132"/>
                  <a:pt x="504" y="132"/>
                  <a:pt x="504" y="132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8" y="136"/>
                  <a:pt x="508" y="136"/>
                  <a:pt x="508" y="136"/>
                </a:cubicBezTo>
                <a:cubicBezTo>
                  <a:pt x="504" y="133"/>
                  <a:pt x="504" y="133"/>
                  <a:pt x="504" y="133"/>
                </a:cubicBezTo>
                <a:lnTo>
                  <a:pt x="508" y="133"/>
                </a:lnTo>
                <a:close/>
                <a:moveTo>
                  <a:pt x="539" y="127"/>
                </a:moveTo>
                <a:cubicBezTo>
                  <a:pt x="542" y="128"/>
                  <a:pt x="544" y="129"/>
                  <a:pt x="538" y="128"/>
                </a:cubicBezTo>
                <a:cubicBezTo>
                  <a:pt x="536" y="126"/>
                  <a:pt x="536" y="126"/>
                  <a:pt x="536" y="126"/>
                </a:cubicBezTo>
                <a:cubicBezTo>
                  <a:pt x="536" y="126"/>
                  <a:pt x="532" y="126"/>
                  <a:pt x="534" y="127"/>
                </a:cubicBezTo>
                <a:cubicBezTo>
                  <a:pt x="517" y="121"/>
                  <a:pt x="536" y="128"/>
                  <a:pt x="528" y="123"/>
                </a:cubicBezTo>
                <a:cubicBezTo>
                  <a:pt x="530" y="126"/>
                  <a:pt x="520" y="122"/>
                  <a:pt x="514" y="120"/>
                </a:cubicBezTo>
                <a:cubicBezTo>
                  <a:pt x="518" y="121"/>
                  <a:pt x="518" y="120"/>
                  <a:pt x="520" y="120"/>
                </a:cubicBezTo>
                <a:cubicBezTo>
                  <a:pt x="521" y="120"/>
                  <a:pt x="522" y="120"/>
                  <a:pt x="524" y="121"/>
                </a:cubicBezTo>
                <a:cubicBezTo>
                  <a:pt x="525" y="121"/>
                  <a:pt x="526" y="121"/>
                  <a:pt x="528" y="122"/>
                </a:cubicBezTo>
                <a:cubicBezTo>
                  <a:pt x="529" y="122"/>
                  <a:pt x="531" y="123"/>
                  <a:pt x="534" y="124"/>
                </a:cubicBezTo>
                <a:cubicBezTo>
                  <a:pt x="532" y="124"/>
                  <a:pt x="536" y="125"/>
                  <a:pt x="539" y="127"/>
                </a:cubicBezTo>
                <a:close/>
                <a:moveTo>
                  <a:pt x="520" y="108"/>
                </a:moveTo>
                <a:cubicBezTo>
                  <a:pt x="520" y="106"/>
                  <a:pt x="520" y="106"/>
                  <a:pt x="520" y="106"/>
                </a:cubicBezTo>
                <a:cubicBezTo>
                  <a:pt x="521" y="108"/>
                  <a:pt x="521" y="108"/>
                  <a:pt x="521" y="108"/>
                </a:cubicBezTo>
                <a:lnTo>
                  <a:pt x="520" y="108"/>
                </a:lnTo>
                <a:close/>
                <a:moveTo>
                  <a:pt x="488" y="61"/>
                </a:moveTo>
                <a:cubicBezTo>
                  <a:pt x="483" y="63"/>
                  <a:pt x="489" y="64"/>
                  <a:pt x="492" y="62"/>
                </a:cubicBezTo>
                <a:cubicBezTo>
                  <a:pt x="490" y="63"/>
                  <a:pt x="489" y="61"/>
                  <a:pt x="488" y="61"/>
                </a:cubicBezTo>
                <a:close/>
                <a:moveTo>
                  <a:pt x="480" y="41"/>
                </a:moveTo>
                <a:cubicBezTo>
                  <a:pt x="481" y="42"/>
                  <a:pt x="476" y="46"/>
                  <a:pt x="482" y="44"/>
                </a:cubicBezTo>
                <a:cubicBezTo>
                  <a:pt x="483" y="41"/>
                  <a:pt x="483" y="41"/>
                  <a:pt x="483" y="41"/>
                </a:cubicBezTo>
                <a:cubicBezTo>
                  <a:pt x="481" y="41"/>
                  <a:pt x="483" y="40"/>
                  <a:pt x="480" y="41"/>
                </a:cubicBezTo>
                <a:close/>
                <a:moveTo>
                  <a:pt x="472" y="28"/>
                </a:moveTo>
                <a:cubicBezTo>
                  <a:pt x="478" y="25"/>
                  <a:pt x="478" y="25"/>
                  <a:pt x="478" y="25"/>
                </a:cubicBezTo>
                <a:cubicBezTo>
                  <a:pt x="477" y="26"/>
                  <a:pt x="477" y="26"/>
                  <a:pt x="477" y="26"/>
                </a:cubicBezTo>
                <a:lnTo>
                  <a:pt x="472" y="28"/>
                </a:lnTo>
                <a:close/>
                <a:moveTo>
                  <a:pt x="466" y="33"/>
                </a:moveTo>
                <a:cubicBezTo>
                  <a:pt x="466" y="33"/>
                  <a:pt x="466" y="31"/>
                  <a:pt x="469" y="30"/>
                </a:cubicBezTo>
                <a:lnTo>
                  <a:pt x="466" y="33"/>
                </a:lnTo>
                <a:close/>
                <a:moveTo>
                  <a:pt x="465" y="16"/>
                </a:moveTo>
                <a:cubicBezTo>
                  <a:pt x="459" y="19"/>
                  <a:pt x="459" y="19"/>
                  <a:pt x="459" y="19"/>
                </a:cubicBezTo>
                <a:cubicBezTo>
                  <a:pt x="459" y="19"/>
                  <a:pt x="459" y="19"/>
                  <a:pt x="459" y="19"/>
                </a:cubicBezTo>
                <a:lnTo>
                  <a:pt x="465" y="16"/>
                </a:lnTo>
                <a:close/>
                <a:moveTo>
                  <a:pt x="469" y="16"/>
                </a:moveTo>
                <a:cubicBezTo>
                  <a:pt x="468" y="17"/>
                  <a:pt x="467" y="17"/>
                  <a:pt x="466" y="18"/>
                </a:cubicBezTo>
                <a:cubicBezTo>
                  <a:pt x="464" y="19"/>
                  <a:pt x="464" y="20"/>
                  <a:pt x="466" y="20"/>
                </a:cubicBezTo>
                <a:cubicBezTo>
                  <a:pt x="469" y="19"/>
                  <a:pt x="467" y="19"/>
                  <a:pt x="467" y="18"/>
                </a:cubicBezTo>
                <a:cubicBezTo>
                  <a:pt x="468" y="18"/>
                  <a:pt x="470" y="18"/>
                  <a:pt x="469" y="20"/>
                </a:cubicBezTo>
                <a:cubicBezTo>
                  <a:pt x="464" y="21"/>
                  <a:pt x="464" y="21"/>
                  <a:pt x="460" y="23"/>
                </a:cubicBezTo>
                <a:cubicBezTo>
                  <a:pt x="456" y="21"/>
                  <a:pt x="462" y="19"/>
                  <a:pt x="466" y="18"/>
                </a:cubicBezTo>
                <a:cubicBezTo>
                  <a:pt x="466" y="17"/>
                  <a:pt x="468" y="17"/>
                  <a:pt x="469" y="16"/>
                </a:cubicBezTo>
                <a:close/>
                <a:moveTo>
                  <a:pt x="474" y="23"/>
                </a:moveTo>
                <a:cubicBezTo>
                  <a:pt x="473" y="23"/>
                  <a:pt x="472" y="23"/>
                  <a:pt x="471" y="24"/>
                </a:cubicBezTo>
                <a:cubicBezTo>
                  <a:pt x="469" y="23"/>
                  <a:pt x="467" y="22"/>
                  <a:pt x="463" y="25"/>
                </a:cubicBezTo>
                <a:cubicBezTo>
                  <a:pt x="464" y="26"/>
                  <a:pt x="464" y="26"/>
                  <a:pt x="464" y="26"/>
                </a:cubicBezTo>
                <a:cubicBezTo>
                  <a:pt x="464" y="26"/>
                  <a:pt x="464" y="26"/>
                  <a:pt x="465" y="25"/>
                </a:cubicBezTo>
                <a:cubicBezTo>
                  <a:pt x="468" y="25"/>
                  <a:pt x="465" y="27"/>
                  <a:pt x="464" y="28"/>
                </a:cubicBezTo>
                <a:cubicBezTo>
                  <a:pt x="466" y="27"/>
                  <a:pt x="468" y="25"/>
                  <a:pt x="471" y="24"/>
                </a:cubicBezTo>
                <a:cubicBezTo>
                  <a:pt x="472" y="24"/>
                  <a:pt x="472" y="24"/>
                  <a:pt x="473" y="24"/>
                </a:cubicBezTo>
                <a:cubicBezTo>
                  <a:pt x="473" y="25"/>
                  <a:pt x="472" y="25"/>
                  <a:pt x="474" y="25"/>
                </a:cubicBezTo>
                <a:cubicBezTo>
                  <a:pt x="475" y="24"/>
                  <a:pt x="475" y="24"/>
                  <a:pt x="475" y="24"/>
                </a:cubicBezTo>
                <a:cubicBezTo>
                  <a:pt x="474" y="24"/>
                  <a:pt x="474" y="24"/>
                  <a:pt x="473" y="24"/>
                </a:cubicBezTo>
                <a:cubicBezTo>
                  <a:pt x="474" y="24"/>
                  <a:pt x="474" y="23"/>
                  <a:pt x="474" y="23"/>
                </a:cubicBezTo>
                <a:close/>
                <a:moveTo>
                  <a:pt x="472" y="13"/>
                </a:moveTo>
                <a:cubicBezTo>
                  <a:pt x="473" y="13"/>
                  <a:pt x="475" y="13"/>
                  <a:pt x="476" y="12"/>
                </a:cubicBezTo>
                <a:cubicBezTo>
                  <a:pt x="477" y="11"/>
                  <a:pt x="477" y="11"/>
                  <a:pt x="477" y="11"/>
                </a:cubicBezTo>
                <a:cubicBezTo>
                  <a:pt x="474" y="10"/>
                  <a:pt x="472" y="12"/>
                  <a:pt x="472" y="13"/>
                </a:cubicBezTo>
                <a:close/>
                <a:moveTo>
                  <a:pt x="489" y="54"/>
                </a:moveTo>
                <a:cubicBezTo>
                  <a:pt x="489" y="54"/>
                  <a:pt x="490" y="56"/>
                  <a:pt x="487" y="58"/>
                </a:cubicBezTo>
                <a:cubicBezTo>
                  <a:pt x="492" y="56"/>
                  <a:pt x="492" y="56"/>
                  <a:pt x="492" y="56"/>
                </a:cubicBezTo>
                <a:cubicBezTo>
                  <a:pt x="491" y="55"/>
                  <a:pt x="494" y="53"/>
                  <a:pt x="496" y="53"/>
                </a:cubicBezTo>
                <a:cubicBezTo>
                  <a:pt x="492" y="53"/>
                  <a:pt x="494" y="51"/>
                  <a:pt x="489" y="54"/>
                </a:cubicBezTo>
                <a:close/>
                <a:moveTo>
                  <a:pt x="518" y="105"/>
                </a:moveTo>
                <a:cubicBezTo>
                  <a:pt x="520" y="104"/>
                  <a:pt x="514" y="102"/>
                  <a:pt x="521" y="101"/>
                </a:cubicBezTo>
                <a:cubicBezTo>
                  <a:pt x="512" y="101"/>
                  <a:pt x="516" y="104"/>
                  <a:pt x="518" y="105"/>
                </a:cubicBezTo>
                <a:close/>
                <a:moveTo>
                  <a:pt x="528" y="105"/>
                </a:moveTo>
                <a:cubicBezTo>
                  <a:pt x="528" y="106"/>
                  <a:pt x="528" y="106"/>
                  <a:pt x="528" y="106"/>
                </a:cubicBezTo>
                <a:cubicBezTo>
                  <a:pt x="527" y="107"/>
                  <a:pt x="520" y="107"/>
                  <a:pt x="524" y="108"/>
                </a:cubicBezTo>
                <a:cubicBezTo>
                  <a:pt x="526" y="108"/>
                  <a:pt x="523" y="107"/>
                  <a:pt x="525" y="107"/>
                </a:cubicBezTo>
                <a:cubicBezTo>
                  <a:pt x="529" y="107"/>
                  <a:pt x="528" y="107"/>
                  <a:pt x="528" y="106"/>
                </a:cubicBezTo>
                <a:cubicBezTo>
                  <a:pt x="528" y="106"/>
                  <a:pt x="528" y="106"/>
                  <a:pt x="528" y="105"/>
                </a:cubicBezTo>
                <a:close/>
                <a:moveTo>
                  <a:pt x="513" y="71"/>
                </a:moveTo>
                <a:cubicBezTo>
                  <a:pt x="514" y="72"/>
                  <a:pt x="514" y="72"/>
                  <a:pt x="514" y="72"/>
                </a:cubicBezTo>
                <a:cubicBezTo>
                  <a:pt x="510" y="75"/>
                  <a:pt x="510" y="75"/>
                  <a:pt x="510" y="75"/>
                </a:cubicBezTo>
                <a:lnTo>
                  <a:pt x="513" y="71"/>
                </a:lnTo>
                <a:close/>
                <a:moveTo>
                  <a:pt x="511" y="55"/>
                </a:moveTo>
                <a:cubicBezTo>
                  <a:pt x="511" y="56"/>
                  <a:pt x="511" y="56"/>
                  <a:pt x="511" y="56"/>
                </a:cubicBezTo>
                <a:cubicBezTo>
                  <a:pt x="510" y="56"/>
                  <a:pt x="510" y="56"/>
                  <a:pt x="510" y="56"/>
                </a:cubicBezTo>
                <a:cubicBezTo>
                  <a:pt x="509" y="57"/>
                  <a:pt x="507" y="57"/>
                  <a:pt x="506" y="58"/>
                </a:cubicBezTo>
                <a:cubicBezTo>
                  <a:pt x="506" y="58"/>
                  <a:pt x="506" y="59"/>
                  <a:pt x="506" y="59"/>
                </a:cubicBezTo>
                <a:cubicBezTo>
                  <a:pt x="506" y="59"/>
                  <a:pt x="506" y="58"/>
                  <a:pt x="506" y="58"/>
                </a:cubicBezTo>
                <a:cubicBezTo>
                  <a:pt x="506" y="57"/>
                  <a:pt x="505" y="56"/>
                  <a:pt x="509" y="54"/>
                </a:cubicBezTo>
                <a:cubicBezTo>
                  <a:pt x="507" y="55"/>
                  <a:pt x="508" y="57"/>
                  <a:pt x="511" y="56"/>
                </a:cubicBezTo>
                <a:lnTo>
                  <a:pt x="511" y="55"/>
                </a:lnTo>
                <a:close/>
                <a:moveTo>
                  <a:pt x="501" y="25"/>
                </a:moveTo>
                <a:cubicBezTo>
                  <a:pt x="500" y="26"/>
                  <a:pt x="499" y="26"/>
                  <a:pt x="502" y="26"/>
                </a:cubicBezTo>
                <a:cubicBezTo>
                  <a:pt x="503" y="25"/>
                  <a:pt x="502" y="24"/>
                  <a:pt x="501" y="25"/>
                </a:cubicBezTo>
                <a:close/>
                <a:moveTo>
                  <a:pt x="519" y="60"/>
                </a:moveTo>
                <a:cubicBezTo>
                  <a:pt x="516" y="61"/>
                  <a:pt x="518" y="62"/>
                  <a:pt x="514" y="63"/>
                </a:cubicBezTo>
                <a:cubicBezTo>
                  <a:pt x="513" y="63"/>
                  <a:pt x="513" y="63"/>
                  <a:pt x="513" y="63"/>
                </a:cubicBezTo>
                <a:cubicBezTo>
                  <a:pt x="515" y="63"/>
                  <a:pt x="507" y="67"/>
                  <a:pt x="512" y="66"/>
                </a:cubicBezTo>
                <a:cubicBezTo>
                  <a:pt x="511" y="66"/>
                  <a:pt x="511" y="66"/>
                  <a:pt x="511" y="66"/>
                </a:cubicBezTo>
                <a:cubicBezTo>
                  <a:pt x="513" y="66"/>
                  <a:pt x="515" y="62"/>
                  <a:pt x="518" y="62"/>
                </a:cubicBezTo>
                <a:cubicBezTo>
                  <a:pt x="519" y="63"/>
                  <a:pt x="521" y="60"/>
                  <a:pt x="519" y="60"/>
                </a:cubicBezTo>
                <a:close/>
                <a:moveTo>
                  <a:pt x="507" y="19"/>
                </a:moveTo>
                <a:cubicBezTo>
                  <a:pt x="507" y="21"/>
                  <a:pt x="500" y="23"/>
                  <a:pt x="504" y="24"/>
                </a:cubicBezTo>
                <a:cubicBezTo>
                  <a:pt x="504" y="22"/>
                  <a:pt x="511" y="19"/>
                  <a:pt x="507" y="19"/>
                </a:cubicBezTo>
                <a:close/>
                <a:moveTo>
                  <a:pt x="524" y="45"/>
                </a:moveTo>
                <a:cubicBezTo>
                  <a:pt x="525" y="45"/>
                  <a:pt x="525" y="45"/>
                  <a:pt x="525" y="45"/>
                </a:cubicBezTo>
                <a:cubicBezTo>
                  <a:pt x="524" y="47"/>
                  <a:pt x="524" y="47"/>
                  <a:pt x="524" y="47"/>
                </a:cubicBezTo>
                <a:cubicBezTo>
                  <a:pt x="523" y="47"/>
                  <a:pt x="523" y="47"/>
                  <a:pt x="523" y="47"/>
                </a:cubicBezTo>
                <a:lnTo>
                  <a:pt x="524" y="45"/>
                </a:lnTo>
                <a:close/>
                <a:moveTo>
                  <a:pt x="467" y="35"/>
                </a:moveTo>
                <a:cubicBezTo>
                  <a:pt x="466" y="35"/>
                  <a:pt x="466" y="36"/>
                  <a:pt x="467" y="36"/>
                </a:cubicBezTo>
                <a:cubicBezTo>
                  <a:pt x="467" y="36"/>
                  <a:pt x="467" y="35"/>
                  <a:pt x="467" y="35"/>
                </a:cubicBezTo>
                <a:close/>
                <a:moveTo>
                  <a:pt x="501" y="109"/>
                </a:moveTo>
                <a:cubicBezTo>
                  <a:pt x="500" y="108"/>
                  <a:pt x="499" y="108"/>
                  <a:pt x="498" y="108"/>
                </a:cubicBezTo>
                <a:cubicBezTo>
                  <a:pt x="499" y="108"/>
                  <a:pt x="500" y="108"/>
                  <a:pt x="501" y="109"/>
                </a:cubicBezTo>
                <a:close/>
                <a:moveTo>
                  <a:pt x="496" y="109"/>
                </a:moveTo>
                <a:cubicBezTo>
                  <a:pt x="496" y="109"/>
                  <a:pt x="496" y="109"/>
                  <a:pt x="496" y="109"/>
                </a:cubicBezTo>
                <a:cubicBezTo>
                  <a:pt x="496" y="109"/>
                  <a:pt x="496" y="109"/>
                  <a:pt x="496" y="109"/>
                </a:cubicBezTo>
                <a:close/>
                <a:moveTo>
                  <a:pt x="429" y="155"/>
                </a:moveTo>
                <a:cubicBezTo>
                  <a:pt x="428" y="155"/>
                  <a:pt x="425" y="152"/>
                  <a:pt x="428" y="156"/>
                </a:cubicBezTo>
                <a:cubicBezTo>
                  <a:pt x="429" y="158"/>
                  <a:pt x="428" y="155"/>
                  <a:pt x="429" y="155"/>
                </a:cubicBezTo>
                <a:close/>
                <a:moveTo>
                  <a:pt x="433" y="159"/>
                </a:moveTo>
                <a:cubicBezTo>
                  <a:pt x="434" y="159"/>
                  <a:pt x="435" y="160"/>
                  <a:pt x="436" y="161"/>
                </a:cubicBezTo>
                <a:cubicBezTo>
                  <a:pt x="434" y="159"/>
                  <a:pt x="434" y="159"/>
                  <a:pt x="433" y="159"/>
                </a:cubicBezTo>
                <a:close/>
                <a:moveTo>
                  <a:pt x="433" y="159"/>
                </a:moveTo>
                <a:cubicBezTo>
                  <a:pt x="432" y="159"/>
                  <a:pt x="432" y="160"/>
                  <a:pt x="431" y="161"/>
                </a:cubicBezTo>
                <a:cubicBezTo>
                  <a:pt x="433" y="162"/>
                  <a:pt x="433" y="160"/>
                  <a:pt x="433" y="159"/>
                </a:cubicBezTo>
                <a:close/>
                <a:moveTo>
                  <a:pt x="442" y="148"/>
                </a:moveTo>
                <a:cubicBezTo>
                  <a:pt x="443" y="150"/>
                  <a:pt x="447" y="151"/>
                  <a:pt x="445" y="155"/>
                </a:cubicBezTo>
                <a:cubicBezTo>
                  <a:pt x="445" y="155"/>
                  <a:pt x="446" y="153"/>
                  <a:pt x="448" y="155"/>
                </a:cubicBezTo>
                <a:cubicBezTo>
                  <a:pt x="445" y="151"/>
                  <a:pt x="444" y="148"/>
                  <a:pt x="442" y="148"/>
                </a:cubicBezTo>
                <a:close/>
                <a:moveTo>
                  <a:pt x="452" y="156"/>
                </a:moveTo>
                <a:cubicBezTo>
                  <a:pt x="452" y="155"/>
                  <a:pt x="452" y="155"/>
                  <a:pt x="453" y="155"/>
                </a:cubicBezTo>
                <a:cubicBezTo>
                  <a:pt x="452" y="155"/>
                  <a:pt x="452" y="155"/>
                  <a:pt x="452" y="156"/>
                </a:cubicBezTo>
                <a:close/>
                <a:moveTo>
                  <a:pt x="453" y="155"/>
                </a:moveTo>
                <a:cubicBezTo>
                  <a:pt x="454" y="155"/>
                  <a:pt x="457" y="160"/>
                  <a:pt x="457" y="157"/>
                </a:cubicBezTo>
                <a:cubicBezTo>
                  <a:pt x="456" y="155"/>
                  <a:pt x="454" y="152"/>
                  <a:pt x="453" y="152"/>
                </a:cubicBezTo>
                <a:cubicBezTo>
                  <a:pt x="454" y="155"/>
                  <a:pt x="453" y="155"/>
                  <a:pt x="453" y="155"/>
                </a:cubicBezTo>
                <a:close/>
                <a:moveTo>
                  <a:pt x="480" y="123"/>
                </a:moveTo>
                <a:cubicBezTo>
                  <a:pt x="479" y="124"/>
                  <a:pt x="479" y="124"/>
                  <a:pt x="479" y="124"/>
                </a:cubicBezTo>
                <a:cubicBezTo>
                  <a:pt x="480" y="125"/>
                  <a:pt x="480" y="125"/>
                  <a:pt x="480" y="125"/>
                </a:cubicBezTo>
                <a:cubicBezTo>
                  <a:pt x="480" y="125"/>
                  <a:pt x="481" y="124"/>
                  <a:pt x="480" y="123"/>
                </a:cubicBezTo>
                <a:close/>
                <a:moveTo>
                  <a:pt x="491" y="134"/>
                </a:moveTo>
                <a:cubicBezTo>
                  <a:pt x="488" y="129"/>
                  <a:pt x="488" y="129"/>
                  <a:pt x="488" y="129"/>
                </a:cubicBezTo>
                <a:cubicBezTo>
                  <a:pt x="487" y="128"/>
                  <a:pt x="490" y="132"/>
                  <a:pt x="489" y="132"/>
                </a:cubicBezTo>
                <a:cubicBezTo>
                  <a:pt x="489" y="133"/>
                  <a:pt x="490" y="134"/>
                  <a:pt x="491" y="134"/>
                </a:cubicBezTo>
                <a:close/>
                <a:moveTo>
                  <a:pt x="504" y="160"/>
                </a:moveTo>
                <a:cubicBezTo>
                  <a:pt x="504" y="160"/>
                  <a:pt x="504" y="160"/>
                  <a:pt x="503" y="160"/>
                </a:cubicBezTo>
                <a:cubicBezTo>
                  <a:pt x="504" y="160"/>
                  <a:pt x="504" y="160"/>
                  <a:pt x="504" y="160"/>
                </a:cubicBezTo>
                <a:close/>
                <a:moveTo>
                  <a:pt x="484" y="120"/>
                </a:moveTo>
                <a:cubicBezTo>
                  <a:pt x="486" y="122"/>
                  <a:pt x="487" y="124"/>
                  <a:pt x="489" y="125"/>
                </a:cubicBezTo>
                <a:cubicBezTo>
                  <a:pt x="490" y="126"/>
                  <a:pt x="486" y="121"/>
                  <a:pt x="484" y="120"/>
                </a:cubicBezTo>
                <a:close/>
                <a:moveTo>
                  <a:pt x="489" y="120"/>
                </a:moveTo>
                <a:cubicBezTo>
                  <a:pt x="488" y="120"/>
                  <a:pt x="487" y="120"/>
                  <a:pt x="486" y="119"/>
                </a:cubicBezTo>
                <a:cubicBezTo>
                  <a:pt x="488" y="121"/>
                  <a:pt x="488" y="121"/>
                  <a:pt x="488" y="121"/>
                </a:cubicBezTo>
                <a:lnTo>
                  <a:pt x="489" y="120"/>
                </a:lnTo>
                <a:close/>
                <a:moveTo>
                  <a:pt x="496" y="122"/>
                </a:moveTo>
                <a:cubicBezTo>
                  <a:pt x="494" y="121"/>
                  <a:pt x="494" y="121"/>
                  <a:pt x="494" y="121"/>
                </a:cubicBezTo>
                <a:cubicBezTo>
                  <a:pt x="495" y="122"/>
                  <a:pt x="495" y="122"/>
                  <a:pt x="495" y="122"/>
                </a:cubicBezTo>
                <a:lnTo>
                  <a:pt x="496" y="122"/>
                </a:lnTo>
                <a:close/>
                <a:moveTo>
                  <a:pt x="501" y="90"/>
                </a:moveTo>
                <a:cubicBezTo>
                  <a:pt x="500" y="90"/>
                  <a:pt x="500" y="86"/>
                  <a:pt x="495" y="89"/>
                </a:cubicBezTo>
                <a:cubicBezTo>
                  <a:pt x="502" y="87"/>
                  <a:pt x="495" y="93"/>
                  <a:pt x="501" y="90"/>
                </a:cubicBezTo>
                <a:close/>
                <a:moveTo>
                  <a:pt x="470" y="41"/>
                </a:moveTo>
                <a:cubicBezTo>
                  <a:pt x="471" y="38"/>
                  <a:pt x="471" y="38"/>
                  <a:pt x="471" y="38"/>
                </a:cubicBezTo>
                <a:cubicBezTo>
                  <a:pt x="470" y="40"/>
                  <a:pt x="467" y="40"/>
                  <a:pt x="470" y="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8"/>
          <p:cNvSpPr>
            <a:spLocks noChangeAspect="1" noEditPoints="1"/>
          </p:cNvSpPr>
          <p:nvPr/>
        </p:nvSpPr>
        <p:spPr bwMode="auto">
          <a:xfrm rot="12078134">
            <a:off x="1221245" y="3254147"/>
            <a:ext cx="746008" cy="172991"/>
          </a:xfrm>
          <a:custGeom>
            <a:avLst/>
            <a:gdLst>
              <a:gd name="T0" fmla="*/ 266 w 578"/>
              <a:gd name="T1" fmla="*/ 80 h 179"/>
              <a:gd name="T2" fmla="*/ 212 w 578"/>
              <a:gd name="T3" fmla="*/ 39 h 179"/>
              <a:gd name="T4" fmla="*/ 51 w 578"/>
              <a:gd name="T5" fmla="*/ 101 h 179"/>
              <a:gd name="T6" fmla="*/ 204 w 578"/>
              <a:gd name="T7" fmla="*/ 36 h 179"/>
              <a:gd name="T8" fmla="*/ 277 w 578"/>
              <a:gd name="T9" fmla="*/ 48 h 179"/>
              <a:gd name="T10" fmla="*/ 376 w 578"/>
              <a:gd name="T11" fmla="*/ 58 h 179"/>
              <a:gd name="T12" fmla="*/ 464 w 578"/>
              <a:gd name="T13" fmla="*/ 100 h 179"/>
              <a:gd name="T14" fmla="*/ 386 w 578"/>
              <a:gd name="T15" fmla="*/ 94 h 179"/>
              <a:gd name="T16" fmla="*/ 328 w 578"/>
              <a:gd name="T17" fmla="*/ 96 h 179"/>
              <a:gd name="T18" fmla="*/ 277 w 578"/>
              <a:gd name="T19" fmla="*/ 93 h 179"/>
              <a:gd name="T20" fmla="*/ 244 w 578"/>
              <a:gd name="T21" fmla="*/ 91 h 179"/>
              <a:gd name="T22" fmla="*/ 156 w 578"/>
              <a:gd name="T23" fmla="*/ 81 h 179"/>
              <a:gd name="T24" fmla="*/ 73 w 578"/>
              <a:gd name="T25" fmla="*/ 90 h 179"/>
              <a:gd name="T26" fmla="*/ 22 w 578"/>
              <a:gd name="T27" fmla="*/ 121 h 179"/>
              <a:gd name="T28" fmla="*/ 17 w 578"/>
              <a:gd name="T29" fmla="*/ 76 h 179"/>
              <a:gd name="T30" fmla="*/ 90 w 578"/>
              <a:gd name="T31" fmla="*/ 45 h 179"/>
              <a:gd name="T32" fmla="*/ 179 w 578"/>
              <a:gd name="T33" fmla="*/ 79 h 179"/>
              <a:gd name="T34" fmla="*/ 170 w 578"/>
              <a:gd name="T35" fmla="*/ 56 h 179"/>
              <a:gd name="T36" fmla="*/ 303 w 578"/>
              <a:gd name="T37" fmla="*/ 55 h 179"/>
              <a:gd name="T38" fmla="*/ 404 w 578"/>
              <a:gd name="T39" fmla="*/ 83 h 179"/>
              <a:gd name="T40" fmla="*/ 324 w 578"/>
              <a:gd name="T41" fmla="*/ 82 h 179"/>
              <a:gd name="T42" fmla="*/ 219 w 578"/>
              <a:gd name="T43" fmla="*/ 71 h 179"/>
              <a:gd name="T44" fmla="*/ 25 w 578"/>
              <a:gd name="T45" fmla="*/ 95 h 179"/>
              <a:gd name="T46" fmla="*/ 39 w 578"/>
              <a:gd name="T47" fmla="*/ 89 h 179"/>
              <a:gd name="T48" fmla="*/ 150 w 578"/>
              <a:gd name="T49" fmla="*/ 60 h 179"/>
              <a:gd name="T50" fmla="*/ 141 w 578"/>
              <a:gd name="T51" fmla="*/ 60 h 179"/>
              <a:gd name="T52" fmla="*/ 230 w 578"/>
              <a:gd name="T53" fmla="*/ 93 h 179"/>
              <a:gd name="T54" fmla="*/ 424 w 578"/>
              <a:gd name="T55" fmla="*/ 89 h 179"/>
              <a:gd name="T56" fmla="*/ 323 w 578"/>
              <a:gd name="T57" fmla="*/ 100 h 179"/>
              <a:gd name="T58" fmla="*/ 427 w 578"/>
              <a:gd name="T59" fmla="*/ 177 h 179"/>
              <a:gd name="T60" fmla="*/ 500 w 578"/>
              <a:gd name="T61" fmla="*/ 119 h 179"/>
              <a:gd name="T62" fmla="*/ 523 w 578"/>
              <a:gd name="T63" fmla="*/ 124 h 179"/>
              <a:gd name="T64" fmla="*/ 520 w 578"/>
              <a:gd name="T65" fmla="*/ 39 h 179"/>
              <a:gd name="T66" fmla="*/ 534 w 578"/>
              <a:gd name="T67" fmla="*/ 76 h 179"/>
              <a:gd name="T68" fmla="*/ 573 w 578"/>
              <a:gd name="T69" fmla="*/ 123 h 179"/>
              <a:gd name="T70" fmla="*/ 549 w 578"/>
              <a:gd name="T71" fmla="*/ 152 h 179"/>
              <a:gd name="T72" fmla="*/ 461 w 578"/>
              <a:gd name="T73" fmla="*/ 162 h 179"/>
              <a:gd name="T74" fmla="*/ 439 w 578"/>
              <a:gd name="T75" fmla="*/ 166 h 179"/>
              <a:gd name="T76" fmla="*/ 477 w 578"/>
              <a:gd name="T77" fmla="*/ 147 h 179"/>
              <a:gd name="T78" fmla="*/ 493 w 578"/>
              <a:gd name="T79" fmla="*/ 129 h 179"/>
              <a:gd name="T80" fmla="*/ 500 w 578"/>
              <a:gd name="T81" fmla="*/ 119 h 179"/>
              <a:gd name="T82" fmla="*/ 509 w 578"/>
              <a:gd name="T83" fmla="*/ 117 h 179"/>
              <a:gd name="T84" fmla="*/ 496 w 578"/>
              <a:gd name="T85" fmla="*/ 105 h 179"/>
              <a:gd name="T86" fmla="*/ 487 w 578"/>
              <a:gd name="T87" fmla="*/ 74 h 179"/>
              <a:gd name="T88" fmla="*/ 469 w 578"/>
              <a:gd name="T89" fmla="*/ 36 h 179"/>
              <a:gd name="T90" fmla="*/ 440 w 578"/>
              <a:gd name="T91" fmla="*/ 8 h 179"/>
              <a:gd name="T92" fmla="*/ 500 w 578"/>
              <a:gd name="T93" fmla="*/ 9 h 179"/>
              <a:gd name="T94" fmla="*/ 552 w 578"/>
              <a:gd name="T95" fmla="*/ 103 h 179"/>
              <a:gd name="T96" fmla="*/ 540 w 578"/>
              <a:gd name="T97" fmla="*/ 98 h 179"/>
              <a:gd name="T98" fmla="*/ 521 w 578"/>
              <a:gd name="T99" fmla="*/ 78 h 179"/>
              <a:gd name="T100" fmla="*/ 513 w 578"/>
              <a:gd name="T101" fmla="*/ 155 h 179"/>
              <a:gd name="T102" fmla="*/ 486 w 578"/>
              <a:gd name="T103" fmla="*/ 154 h 179"/>
              <a:gd name="T104" fmla="*/ 504 w 578"/>
              <a:gd name="T105" fmla="*/ 133 h 179"/>
              <a:gd name="T106" fmla="*/ 520 w 578"/>
              <a:gd name="T107" fmla="*/ 108 h 179"/>
              <a:gd name="T108" fmla="*/ 469 w 578"/>
              <a:gd name="T109" fmla="*/ 16 h 179"/>
              <a:gd name="T110" fmla="*/ 474 w 578"/>
              <a:gd name="T111" fmla="*/ 23 h 179"/>
              <a:gd name="T112" fmla="*/ 513 w 578"/>
              <a:gd name="T113" fmla="*/ 71 h 179"/>
              <a:gd name="T114" fmla="*/ 512 w 578"/>
              <a:gd name="T115" fmla="*/ 66 h 179"/>
              <a:gd name="T116" fmla="*/ 496 w 578"/>
              <a:gd name="T117" fmla="*/ 109 h 179"/>
              <a:gd name="T118" fmla="*/ 457 w 578"/>
              <a:gd name="T119" fmla="*/ 157 h 179"/>
              <a:gd name="T120" fmla="*/ 488 w 578"/>
              <a:gd name="T121" fmla="*/ 121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8" h="179">
                <a:moveTo>
                  <a:pt x="484" y="109"/>
                </a:moveTo>
                <a:cubicBezTo>
                  <a:pt x="484" y="110"/>
                  <a:pt x="484" y="110"/>
                  <a:pt x="484" y="110"/>
                </a:cubicBezTo>
                <a:cubicBezTo>
                  <a:pt x="483" y="110"/>
                  <a:pt x="483" y="110"/>
                  <a:pt x="484" y="109"/>
                </a:cubicBezTo>
                <a:close/>
                <a:moveTo>
                  <a:pt x="484" y="110"/>
                </a:moveTo>
                <a:cubicBezTo>
                  <a:pt x="486" y="114"/>
                  <a:pt x="491" y="116"/>
                  <a:pt x="494" y="118"/>
                </a:cubicBezTo>
                <a:cubicBezTo>
                  <a:pt x="496" y="111"/>
                  <a:pt x="487" y="111"/>
                  <a:pt x="484" y="110"/>
                </a:cubicBezTo>
                <a:close/>
                <a:moveTo>
                  <a:pt x="491" y="102"/>
                </a:moveTo>
                <a:cubicBezTo>
                  <a:pt x="488" y="99"/>
                  <a:pt x="488" y="99"/>
                  <a:pt x="488" y="99"/>
                </a:cubicBezTo>
                <a:cubicBezTo>
                  <a:pt x="489" y="100"/>
                  <a:pt x="488" y="103"/>
                  <a:pt x="491" y="102"/>
                </a:cubicBezTo>
                <a:close/>
                <a:moveTo>
                  <a:pt x="484" y="104"/>
                </a:moveTo>
                <a:cubicBezTo>
                  <a:pt x="485" y="108"/>
                  <a:pt x="485" y="108"/>
                  <a:pt x="485" y="108"/>
                </a:cubicBezTo>
                <a:cubicBezTo>
                  <a:pt x="486" y="105"/>
                  <a:pt x="486" y="105"/>
                  <a:pt x="486" y="105"/>
                </a:cubicBezTo>
                <a:lnTo>
                  <a:pt x="484" y="104"/>
                </a:lnTo>
                <a:close/>
                <a:moveTo>
                  <a:pt x="277" y="97"/>
                </a:moveTo>
                <a:cubicBezTo>
                  <a:pt x="277" y="96"/>
                  <a:pt x="277" y="94"/>
                  <a:pt x="277" y="93"/>
                </a:cubicBezTo>
                <a:lnTo>
                  <a:pt x="277" y="97"/>
                </a:lnTo>
                <a:close/>
                <a:moveTo>
                  <a:pt x="266" y="80"/>
                </a:moveTo>
                <a:cubicBezTo>
                  <a:pt x="267" y="80"/>
                  <a:pt x="267" y="81"/>
                  <a:pt x="268" y="81"/>
                </a:cubicBezTo>
                <a:cubicBezTo>
                  <a:pt x="267" y="80"/>
                  <a:pt x="267" y="80"/>
                  <a:pt x="266" y="80"/>
                </a:cubicBezTo>
                <a:close/>
                <a:moveTo>
                  <a:pt x="284" y="93"/>
                </a:moveTo>
                <a:cubicBezTo>
                  <a:pt x="286" y="93"/>
                  <a:pt x="286" y="93"/>
                  <a:pt x="286" y="93"/>
                </a:cubicBezTo>
                <a:cubicBezTo>
                  <a:pt x="285" y="93"/>
                  <a:pt x="284" y="93"/>
                  <a:pt x="284" y="93"/>
                </a:cubicBezTo>
                <a:close/>
                <a:moveTo>
                  <a:pt x="394" y="100"/>
                </a:moveTo>
                <a:cubicBezTo>
                  <a:pt x="393" y="99"/>
                  <a:pt x="391" y="97"/>
                  <a:pt x="390" y="95"/>
                </a:cubicBezTo>
                <a:cubicBezTo>
                  <a:pt x="391" y="97"/>
                  <a:pt x="390" y="101"/>
                  <a:pt x="394" y="100"/>
                </a:cubicBezTo>
                <a:close/>
                <a:moveTo>
                  <a:pt x="225" y="44"/>
                </a:moveTo>
                <a:cubicBezTo>
                  <a:pt x="225" y="42"/>
                  <a:pt x="225" y="42"/>
                  <a:pt x="225" y="42"/>
                </a:cubicBezTo>
                <a:cubicBezTo>
                  <a:pt x="224" y="42"/>
                  <a:pt x="224" y="43"/>
                  <a:pt x="225" y="44"/>
                </a:cubicBezTo>
                <a:close/>
                <a:moveTo>
                  <a:pt x="267" y="49"/>
                </a:moveTo>
                <a:cubicBezTo>
                  <a:pt x="267" y="49"/>
                  <a:pt x="267" y="49"/>
                  <a:pt x="267" y="49"/>
                </a:cubicBezTo>
                <a:cubicBezTo>
                  <a:pt x="267" y="48"/>
                  <a:pt x="268" y="48"/>
                  <a:pt x="268" y="46"/>
                </a:cubicBezTo>
                <a:lnTo>
                  <a:pt x="267" y="49"/>
                </a:lnTo>
                <a:close/>
                <a:moveTo>
                  <a:pt x="294" y="90"/>
                </a:moveTo>
                <a:cubicBezTo>
                  <a:pt x="293" y="89"/>
                  <a:pt x="293" y="89"/>
                  <a:pt x="293" y="89"/>
                </a:cubicBezTo>
                <a:cubicBezTo>
                  <a:pt x="292" y="89"/>
                  <a:pt x="292" y="89"/>
                  <a:pt x="292" y="89"/>
                </a:cubicBezTo>
                <a:cubicBezTo>
                  <a:pt x="293" y="90"/>
                  <a:pt x="293" y="90"/>
                  <a:pt x="294" y="90"/>
                </a:cubicBezTo>
                <a:close/>
                <a:moveTo>
                  <a:pt x="210" y="34"/>
                </a:moveTo>
                <a:cubicBezTo>
                  <a:pt x="210" y="36"/>
                  <a:pt x="211" y="38"/>
                  <a:pt x="212" y="39"/>
                </a:cubicBezTo>
                <a:cubicBezTo>
                  <a:pt x="212" y="37"/>
                  <a:pt x="211" y="35"/>
                  <a:pt x="210" y="34"/>
                </a:cubicBezTo>
                <a:close/>
                <a:moveTo>
                  <a:pt x="266" y="80"/>
                </a:move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lose/>
                <a:moveTo>
                  <a:pt x="279" y="48"/>
                </a:moveTo>
                <a:cubicBezTo>
                  <a:pt x="280" y="49"/>
                  <a:pt x="281" y="49"/>
                  <a:pt x="281" y="49"/>
                </a:cubicBezTo>
                <a:cubicBezTo>
                  <a:pt x="281" y="48"/>
                  <a:pt x="280" y="48"/>
                  <a:pt x="279" y="48"/>
                </a:cubicBezTo>
                <a:close/>
                <a:moveTo>
                  <a:pt x="389" y="93"/>
                </a:moveTo>
                <a:cubicBezTo>
                  <a:pt x="390" y="95"/>
                  <a:pt x="390" y="95"/>
                  <a:pt x="390" y="95"/>
                </a:cubicBezTo>
                <a:cubicBezTo>
                  <a:pt x="390" y="94"/>
                  <a:pt x="390" y="93"/>
                  <a:pt x="389" y="93"/>
                </a:cubicBezTo>
                <a:close/>
                <a:moveTo>
                  <a:pt x="471" y="106"/>
                </a:moveTo>
                <a:cubicBezTo>
                  <a:pt x="471" y="108"/>
                  <a:pt x="470" y="109"/>
                  <a:pt x="472" y="110"/>
                </a:cubicBezTo>
                <a:cubicBezTo>
                  <a:pt x="472" y="108"/>
                  <a:pt x="471" y="107"/>
                  <a:pt x="471" y="106"/>
                </a:cubicBezTo>
                <a:close/>
                <a:moveTo>
                  <a:pt x="5" y="110"/>
                </a:moveTo>
                <a:cubicBezTo>
                  <a:pt x="5" y="110"/>
                  <a:pt x="5" y="110"/>
                  <a:pt x="5" y="110"/>
                </a:cubicBezTo>
                <a:cubicBezTo>
                  <a:pt x="5" y="110"/>
                  <a:pt x="5" y="110"/>
                  <a:pt x="5" y="110"/>
                </a:cubicBezTo>
                <a:close/>
                <a:moveTo>
                  <a:pt x="52" y="103"/>
                </a:moveTo>
                <a:cubicBezTo>
                  <a:pt x="51" y="102"/>
                  <a:pt x="51" y="102"/>
                  <a:pt x="51" y="101"/>
                </a:cubicBezTo>
                <a:cubicBezTo>
                  <a:pt x="51" y="103"/>
                  <a:pt x="51" y="104"/>
                  <a:pt x="52" y="103"/>
                </a:cubicBezTo>
                <a:close/>
                <a:moveTo>
                  <a:pt x="87" y="38"/>
                </a:moveTo>
                <a:cubicBezTo>
                  <a:pt x="96" y="43"/>
                  <a:pt x="96" y="43"/>
                  <a:pt x="96" y="43"/>
                </a:cubicBezTo>
                <a:cubicBezTo>
                  <a:pt x="96" y="41"/>
                  <a:pt x="100" y="39"/>
                  <a:pt x="97" y="37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15" y="31"/>
                  <a:pt x="128" y="52"/>
                  <a:pt x="141" y="38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150" y="43"/>
                  <a:pt x="150" y="43"/>
                  <a:pt x="150" y="43"/>
                </a:cubicBezTo>
                <a:cubicBezTo>
                  <a:pt x="151" y="43"/>
                  <a:pt x="151" y="37"/>
                  <a:pt x="154" y="35"/>
                </a:cubicBezTo>
                <a:cubicBezTo>
                  <a:pt x="153" y="41"/>
                  <a:pt x="159" y="36"/>
                  <a:pt x="160" y="41"/>
                </a:cubicBezTo>
                <a:cubicBezTo>
                  <a:pt x="162" y="38"/>
                  <a:pt x="160" y="37"/>
                  <a:pt x="159" y="35"/>
                </a:cubicBezTo>
                <a:cubicBezTo>
                  <a:pt x="167" y="29"/>
                  <a:pt x="174" y="38"/>
                  <a:pt x="182" y="34"/>
                </a:cubicBezTo>
                <a:cubicBezTo>
                  <a:pt x="174" y="42"/>
                  <a:pt x="174" y="40"/>
                  <a:pt x="168" y="43"/>
                </a:cubicBezTo>
                <a:cubicBezTo>
                  <a:pt x="175" y="46"/>
                  <a:pt x="176" y="40"/>
                  <a:pt x="184" y="42"/>
                </a:cubicBezTo>
                <a:cubicBezTo>
                  <a:pt x="180" y="40"/>
                  <a:pt x="180" y="40"/>
                  <a:pt x="180" y="40"/>
                </a:cubicBezTo>
                <a:cubicBezTo>
                  <a:pt x="184" y="31"/>
                  <a:pt x="192" y="44"/>
                  <a:pt x="193" y="35"/>
                </a:cubicBezTo>
                <a:cubicBezTo>
                  <a:pt x="197" y="36"/>
                  <a:pt x="201" y="45"/>
                  <a:pt x="206" y="44"/>
                </a:cubicBezTo>
                <a:cubicBezTo>
                  <a:pt x="204" y="36"/>
                  <a:pt x="204" y="36"/>
                  <a:pt x="204" y="36"/>
                </a:cubicBezTo>
                <a:cubicBezTo>
                  <a:pt x="209" y="35"/>
                  <a:pt x="209" y="35"/>
                  <a:pt x="209" y="35"/>
                </a:cubicBezTo>
                <a:cubicBezTo>
                  <a:pt x="209" y="41"/>
                  <a:pt x="209" y="41"/>
                  <a:pt x="209" y="41"/>
                </a:cubicBezTo>
                <a:cubicBezTo>
                  <a:pt x="211" y="41"/>
                  <a:pt x="211" y="40"/>
                  <a:pt x="212" y="39"/>
                </a:cubicBezTo>
                <a:cubicBezTo>
                  <a:pt x="215" y="45"/>
                  <a:pt x="220" y="42"/>
                  <a:pt x="224" y="47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5"/>
                  <a:pt x="226" y="45"/>
                  <a:pt x="226" y="46"/>
                </a:cubicBezTo>
                <a:cubicBezTo>
                  <a:pt x="227" y="41"/>
                  <a:pt x="230" y="43"/>
                  <a:pt x="231" y="39"/>
                </a:cubicBezTo>
                <a:cubicBezTo>
                  <a:pt x="229" y="37"/>
                  <a:pt x="226" y="35"/>
                  <a:pt x="226" y="38"/>
                </a:cubicBezTo>
                <a:cubicBezTo>
                  <a:pt x="222" y="32"/>
                  <a:pt x="231" y="35"/>
                  <a:pt x="233" y="35"/>
                </a:cubicBezTo>
                <a:cubicBezTo>
                  <a:pt x="230" y="37"/>
                  <a:pt x="234" y="38"/>
                  <a:pt x="235" y="39"/>
                </a:cubicBezTo>
                <a:cubicBezTo>
                  <a:pt x="236" y="39"/>
                  <a:pt x="235" y="38"/>
                  <a:pt x="235" y="37"/>
                </a:cubicBezTo>
                <a:cubicBezTo>
                  <a:pt x="240" y="34"/>
                  <a:pt x="241" y="48"/>
                  <a:pt x="244" y="39"/>
                </a:cubicBezTo>
                <a:cubicBezTo>
                  <a:pt x="245" y="44"/>
                  <a:pt x="245" y="44"/>
                  <a:pt x="245" y="44"/>
                </a:cubicBezTo>
                <a:cubicBezTo>
                  <a:pt x="249" y="40"/>
                  <a:pt x="249" y="40"/>
                  <a:pt x="249" y="40"/>
                </a:cubicBezTo>
                <a:cubicBezTo>
                  <a:pt x="249" y="50"/>
                  <a:pt x="254" y="41"/>
                  <a:pt x="254" y="51"/>
                </a:cubicBezTo>
                <a:cubicBezTo>
                  <a:pt x="258" y="51"/>
                  <a:pt x="254" y="45"/>
                  <a:pt x="255" y="46"/>
                </a:cubicBezTo>
                <a:cubicBezTo>
                  <a:pt x="259" y="44"/>
                  <a:pt x="266" y="54"/>
                  <a:pt x="267" y="49"/>
                </a:cubicBezTo>
                <a:cubicBezTo>
                  <a:pt x="270" y="53"/>
                  <a:pt x="274" y="51"/>
                  <a:pt x="277" y="53"/>
                </a:cubicBezTo>
                <a:cubicBezTo>
                  <a:pt x="277" y="48"/>
                  <a:pt x="277" y="48"/>
                  <a:pt x="277" y="48"/>
                </a:cubicBezTo>
                <a:cubicBezTo>
                  <a:pt x="279" y="50"/>
                  <a:pt x="280" y="52"/>
                  <a:pt x="282" y="51"/>
                </a:cubicBezTo>
                <a:cubicBezTo>
                  <a:pt x="282" y="51"/>
                  <a:pt x="282" y="50"/>
                  <a:pt x="281" y="49"/>
                </a:cubicBezTo>
                <a:cubicBezTo>
                  <a:pt x="287" y="52"/>
                  <a:pt x="291" y="53"/>
                  <a:pt x="296" y="53"/>
                </a:cubicBezTo>
                <a:cubicBezTo>
                  <a:pt x="296" y="50"/>
                  <a:pt x="296" y="49"/>
                  <a:pt x="293" y="47"/>
                </a:cubicBezTo>
                <a:cubicBezTo>
                  <a:pt x="298" y="43"/>
                  <a:pt x="305" y="54"/>
                  <a:pt x="311" y="53"/>
                </a:cubicBezTo>
                <a:cubicBezTo>
                  <a:pt x="311" y="50"/>
                  <a:pt x="311" y="50"/>
                  <a:pt x="311" y="50"/>
                </a:cubicBezTo>
                <a:cubicBezTo>
                  <a:pt x="314" y="54"/>
                  <a:pt x="314" y="54"/>
                  <a:pt x="314" y="54"/>
                </a:cubicBezTo>
                <a:cubicBezTo>
                  <a:pt x="314" y="53"/>
                  <a:pt x="314" y="51"/>
                  <a:pt x="315" y="50"/>
                </a:cubicBezTo>
                <a:cubicBezTo>
                  <a:pt x="321" y="49"/>
                  <a:pt x="329" y="50"/>
                  <a:pt x="331" y="59"/>
                </a:cubicBezTo>
                <a:cubicBezTo>
                  <a:pt x="330" y="57"/>
                  <a:pt x="335" y="54"/>
                  <a:pt x="331" y="50"/>
                </a:cubicBezTo>
                <a:cubicBezTo>
                  <a:pt x="337" y="57"/>
                  <a:pt x="345" y="56"/>
                  <a:pt x="352" y="59"/>
                </a:cubicBezTo>
                <a:cubicBezTo>
                  <a:pt x="352" y="59"/>
                  <a:pt x="352" y="59"/>
                  <a:pt x="352" y="59"/>
                </a:cubicBezTo>
                <a:cubicBezTo>
                  <a:pt x="355" y="62"/>
                  <a:pt x="355" y="62"/>
                  <a:pt x="355" y="62"/>
                </a:cubicBezTo>
                <a:cubicBezTo>
                  <a:pt x="355" y="61"/>
                  <a:pt x="355" y="61"/>
                  <a:pt x="355" y="61"/>
                </a:cubicBezTo>
                <a:cubicBezTo>
                  <a:pt x="353" y="59"/>
                  <a:pt x="353" y="59"/>
                  <a:pt x="353" y="59"/>
                </a:cubicBezTo>
                <a:cubicBezTo>
                  <a:pt x="356" y="60"/>
                  <a:pt x="359" y="62"/>
                  <a:pt x="360" y="65"/>
                </a:cubicBezTo>
                <a:cubicBezTo>
                  <a:pt x="361" y="63"/>
                  <a:pt x="362" y="60"/>
                  <a:pt x="364" y="58"/>
                </a:cubicBezTo>
                <a:cubicBezTo>
                  <a:pt x="364" y="64"/>
                  <a:pt x="373" y="54"/>
                  <a:pt x="376" y="61"/>
                </a:cubicBezTo>
                <a:cubicBezTo>
                  <a:pt x="377" y="60"/>
                  <a:pt x="375" y="60"/>
                  <a:pt x="376" y="58"/>
                </a:cubicBezTo>
                <a:cubicBezTo>
                  <a:pt x="385" y="60"/>
                  <a:pt x="397" y="69"/>
                  <a:pt x="408" y="67"/>
                </a:cubicBezTo>
                <a:cubicBezTo>
                  <a:pt x="407" y="77"/>
                  <a:pt x="416" y="76"/>
                  <a:pt x="420" y="83"/>
                </a:cubicBezTo>
                <a:cubicBezTo>
                  <a:pt x="423" y="77"/>
                  <a:pt x="418" y="79"/>
                  <a:pt x="417" y="74"/>
                </a:cubicBezTo>
                <a:cubicBezTo>
                  <a:pt x="420" y="76"/>
                  <a:pt x="420" y="66"/>
                  <a:pt x="424" y="72"/>
                </a:cubicBezTo>
                <a:cubicBezTo>
                  <a:pt x="424" y="71"/>
                  <a:pt x="425" y="71"/>
                  <a:pt x="423" y="70"/>
                </a:cubicBezTo>
                <a:cubicBezTo>
                  <a:pt x="427" y="71"/>
                  <a:pt x="421" y="78"/>
                  <a:pt x="426" y="77"/>
                </a:cubicBezTo>
                <a:cubicBezTo>
                  <a:pt x="428" y="73"/>
                  <a:pt x="428" y="73"/>
                  <a:pt x="428" y="73"/>
                </a:cubicBezTo>
                <a:cubicBezTo>
                  <a:pt x="429" y="79"/>
                  <a:pt x="429" y="79"/>
                  <a:pt x="429" y="79"/>
                </a:cubicBezTo>
                <a:cubicBezTo>
                  <a:pt x="440" y="79"/>
                  <a:pt x="447" y="84"/>
                  <a:pt x="457" y="82"/>
                </a:cubicBezTo>
                <a:cubicBezTo>
                  <a:pt x="457" y="83"/>
                  <a:pt x="457" y="85"/>
                  <a:pt x="455" y="86"/>
                </a:cubicBezTo>
                <a:cubicBezTo>
                  <a:pt x="459" y="87"/>
                  <a:pt x="461" y="96"/>
                  <a:pt x="467" y="93"/>
                </a:cubicBezTo>
                <a:cubicBezTo>
                  <a:pt x="467" y="91"/>
                  <a:pt x="467" y="91"/>
                  <a:pt x="467" y="91"/>
                </a:cubicBezTo>
                <a:cubicBezTo>
                  <a:pt x="475" y="89"/>
                  <a:pt x="472" y="98"/>
                  <a:pt x="479" y="103"/>
                </a:cubicBezTo>
                <a:cubicBezTo>
                  <a:pt x="478" y="102"/>
                  <a:pt x="474" y="98"/>
                  <a:pt x="472" y="102"/>
                </a:cubicBezTo>
                <a:cubicBezTo>
                  <a:pt x="472" y="106"/>
                  <a:pt x="476" y="107"/>
                  <a:pt x="478" y="105"/>
                </a:cubicBezTo>
                <a:cubicBezTo>
                  <a:pt x="476" y="110"/>
                  <a:pt x="476" y="110"/>
                  <a:pt x="476" y="110"/>
                </a:cubicBezTo>
                <a:cubicBezTo>
                  <a:pt x="476" y="106"/>
                  <a:pt x="473" y="106"/>
                  <a:pt x="471" y="103"/>
                </a:cubicBezTo>
                <a:cubicBezTo>
                  <a:pt x="471" y="104"/>
                  <a:pt x="471" y="105"/>
                  <a:pt x="471" y="106"/>
                </a:cubicBezTo>
                <a:cubicBezTo>
                  <a:pt x="470" y="104"/>
                  <a:pt x="467" y="103"/>
                  <a:pt x="464" y="100"/>
                </a:cubicBezTo>
                <a:cubicBezTo>
                  <a:pt x="469" y="101"/>
                  <a:pt x="469" y="101"/>
                  <a:pt x="469" y="101"/>
                </a:cubicBezTo>
                <a:cubicBezTo>
                  <a:pt x="469" y="95"/>
                  <a:pt x="462" y="99"/>
                  <a:pt x="461" y="97"/>
                </a:cubicBezTo>
                <a:cubicBezTo>
                  <a:pt x="459" y="102"/>
                  <a:pt x="462" y="102"/>
                  <a:pt x="458" y="105"/>
                </a:cubicBezTo>
                <a:cubicBezTo>
                  <a:pt x="451" y="105"/>
                  <a:pt x="456" y="99"/>
                  <a:pt x="451" y="92"/>
                </a:cubicBezTo>
                <a:cubicBezTo>
                  <a:pt x="452" y="90"/>
                  <a:pt x="452" y="90"/>
                  <a:pt x="452" y="90"/>
                </a:cubicBezTo>
                <a:cubicBezTo>
                  <a:pt x="450" y="89"/>
                  <a:pt x="450" y="83"/>
                  <a:pt x="446" y="86"/>
                </a:cubicBezTo>
                <a:cubicBezTo>
                  <a:pt x="445" y="90"/>
                  <a:pt x="448" y="90"/>
                  <a:pt x="448" y="92"/>
                </a:cubicBezTo>
                <a:cubicBezTo>
                  <a:pt x="447" y="94"/>
                  <a:pt x="446" y="85"/>
                  <a:pt x="443" y="88"/>
                </a:cubicBezTo>
                <a:cubicBezTo>
                  <a:pt x="444" y="94"/>
                  <a:pt x="448" y="97"/>
                  <a:pt x="452" y="98"/>
                </a:cubicBezTo>
                <a:cubicBezTo>
                  <a:pt x="451" y="99"/>
                  <a:pt x="450" y="101"/>
                  <a:pt x="450" y="103"/>
                </a:cubicBezTo>
                <a:cubicBezTo>
                  <a:pt x="441" y="96"/>
                  <a:pt x="431" y="87"/>
                  <a:pt x="420" y="88"/>
                </a:cubicBezTo>
                <a:cubicBezTo>
                  <a:pt x="424" y="96"/>
                  <a:pt x="418" y="87"/>
                  <a:pt x="417" y="95"/>
                </a:cubicBezTo>
                <a:cubicBezTo>
                  <a:pt x="418" y="90"/>
                  <a:pt x="414" y="94"/>
                  <a:pt x="411" y="91"/>
                </a:cubicBezTo>
                <a:cubicBezTo>
                  <a:pt x="409" y="96"/>
                  <a:pt x="416" y="96"/>
                  <a:pt x="413" y="100"/>
                </a:cubicBezTo>
                <a:cubicBezTo>
                  <a:pt x="408" y="97"/>
                  <a:pt x="402" y="86"/>
                  <a:pt x="395" y="86"/>
                </a:cubicBezTo>
                <a:cubicBezTo>
                  <a:pt x="395" y="89"/>
                  <a:pt x="397" y="89"/>
                  <a:pt x="397" y="90"/>
                </a:cubicBezTo>
                <a:cubicBezTo>
                  <a:pt x="392" y="88"/>
                  <a:pt x="388" y="74"/>
                  <a:pt x="383" y="82"/>
                </a:cubicBezTo>
                <a:cubicBezTo>
                  <a:pt x="385" y="86"/>
                  <a:pt x="387" y="89"/>
                  <a:pt x="389" y="93"/>
                </a:cubicBezTo>
                <a:cubicBezTo>
                  <a:pt x="389" y="93"/>
                  <a:pt x="388" y="93"/>
                  <a:pt x="386" y="94"/>
                </a:cubicBezTo>
                <a:cubicBezTo>
                  <a:pt x="387" y="99"/>
                  <a:pt x="387" y="99"/>
                  <a:pt x="387" y="99"/>
                </a:cubicBezTo>
                <a:cubicBezTo>
                  <a:pt x="381" y="99"/>
                  <a:pt x="384" y="89"/>
                  <a:pt x="382" y="84"/>
                </a:cubicBezTo>
                <a:cubicBezTo>
                  <a:pt x="378" y="89"/>
                  <a:pt x="378" y="89"/>
                  <a:pt x="378" y="89"/>
                </a:cubicBezTo>
                <a:cubicBezTo>
                  <a:pt x="371" y="91"/>
                  <a:pt x="365" y="87"/>
                  <a:pt x="362" y="79"/>
                </a:cubicBezTo>
                <a:cubicBezTo>
                  <a:pt x="361" y="79"/>
                  <a:pt x="356" y="78"/>
                  <a:pt x="358" y="83"/>
                </a:cubicBezTo>
                <a:cubicBezTo>
                  <a:pt x="360" y="91"/>
                  <a:pt x="361" y="96"/>
                  <a:pt x="367" y="97"/>
                </a:cubicBezTo>
                <a:cubicBezTo>
                  <a:pt x="369" y="92"/>
                  <a:pt x="363" y="91"/>
                  <a:pt x="365" y="91"/>
                </a:cubicBezTo>
                <a:cubicBezTo>
                  <a:pt x="367" y="92"/>
                  <a:pt x="373" y="89"/>
                  <a:pt x="374" y="94"/>
                </a:cubicBezTo>
                <a:cubicBezTo>
                  <a:pt x="367" y="92"/>
                  <a:pt x="367" y="92"/>
                  <a:pt x="367" y="92"/>
                </a:cubicBezTo>
                <a:cubicBezTo>
                  <a:pt x="366" y="99"/>
                  <a:pt x="370" y="93"/>
                  <a:pt x="371" y="97"/>
                </a:cubicBezTo>
                <a:cubicBezTo>
                  <a:pt x="368" y="102"/>
                  <a:pt x="365" y="95"/>
                  <a:pt x="362" y="98"/>
                </a:cubicBezTo>
                <a:cubicBezTo>
                  <a:pt x="362" y="98"/>
                  <a:pt x="362" y="98"/>
                  <a:pt x="362" y="98"/>
                </a:cubicBezTo>
                <a:cubicBezTo>
                  <a:pt x="357" y="96"/>
                  <a:pt x="358" y="98"/>
                  <a:pt x="353" y="94"/>
                </a:cubicBezTo>
                <a:cubicBezTo>
                  <a:pt x="353" y="87"/>
                  <a:pt x="355" y="90"/>
                  <a:pt x="358" y="88"/>
                </a:cubicBezTo>
                <a:cubicBezTo>
                  <a:pt x="349" y="87"/>
                  <a:pt x="338" y="73"/>
                  <a:pt x="328" y="83"/>
                </a:cubicBezTo>
                <a:cubicBezTo>
                  <a:pt x="333" y="90"/>
                  <a:pt x="333" y="90"/>
                  <a:pt x="333" y="90"/>
                </a:cubicBezTo>
                <a:cubicBezTo>
                  <a:pt x="330" y="91"/>
                  <a:pt x="324" y="84"/>
                  <a:pt x="324" y="92"/>
                </a:cubicBezTo>
                <a:cubicBezTo>
                  <a:pt x="328" y="90"/>
                  <a:pt x="326" y="95"/>
                  <a:pt x="328" y="97"/>
                </a:cubicBezTo>
                <a:cubicBezTo>
                  <a:pt x="328" y="96"/>
                  <a:pt x="328" y="96"/>
                  <a:pt x="328" y="96"/>
                </a:cubicBezTo>
                <a:cubicBezTo>
                  <a:pt x="328" y="96"/>
                  <a:pt x="330" y="98"/>
                  <a:pt x="329" y="99"/>
                </a:cubicBezTo>
                <a:cubicBezTo>
                  <a:pt x="326" y="94"/>
                  <a:pt x="322" y="92"/>
                  <a:pt x="319" y="89"/>
                </a:cubicBezTo>
                <a:cubicBezTo>
                  <a:pt x="320" y="91"/>
                  <a:pt x="317" y="93"/>
                  <a:pt x="316" y="94"/>
                </a:cubicBezTo>
                <a:cubicBezTo>
                  <a:pt x="313" y="93"/>
                  <a:pt x="317" y="91"/>
                  <a:pt x="317" y="88"/>
                </a:cubicBezTo>
                <a:cubicBezTo>
                  <a:pt x="315" y="88"/>
                  <a:pt x="313" y="83"/>
                  <a:pt x="311" y="87"/>
                </a:cubicBezTo>
                <a:cubicBezTo>
                  <a:pt x="309" y="91"/>
                  <a:pt x="314" y="91"/>
                  <a:pt x="314" y="95"/>
                </a:cubicBezTo>
                <a:cubicBezTo>
                  <a:pt x="306" y="88"/>
                  <a:pt x="306" y="88"/>
                  <a:pt x="306" y="88"/>
                </a:cubicBezTo>
                <a:cubicBezTo>
                  <a:pt x="306" y="89"/>
                  <a:pt x="306" y="89"/>
                  <a:pt x="306" y="89"/>
                </a:cubicBezTo>
                <a:cubicBezTo>
                  <a:pt x="305" y="87"/>
                  <a:pt x="304" y="86"/>
                  <a:pt x="303" y="87"/>
                </a:cubicBezTo>
                <a:cubicBezTo>
                  <a:pt x="302" y="90"/>
                  <a:pt x="304" y="91"/>
                  <a:pt x="305" y="90"/>
                </a:cubicBezTo>
                <a:cubicBezTo>
                  <a:pt x="300" y="94"/>
                  <a:pt x="297" y="80"/>
                  <a:pt x="293" y="89"/>
                </a:cubicBezTo>
                <a:cubicBezTo>
                  <a:pt x="290" y="86"/>
                  <a:pt x="290" y="86"/>
                  <a:pt x="290" y="86"/>
                </a:cubicBezTo>
                <a:cubicBezTo>
                  <a:pt x="290" y="87"/>
                  <a:pt x="289" y="88"/>
                  <a:pt x="290" y="88"/>
                </a:cubicBezTo>
                <a:cubicBezTo>
                  <a:pt x="287" y="85"/>
                  <a:pt x="287" y="85"/>
                  <a:pt x="287" y="85"/>
                </a:cubicBezTo>
                <a:cubicBezTo>
                  <a:pt x="282" y="82"/>
                  <a:pt x="285" y="92"/>
                  <a:pt x="284" y="93"/>
                </a:cubicBezTo>
                <a:cubicBezTo>
                  <a:pt x="284" y="93"/>
                  <a:pt x="284" y="93"/>
                  <a:pt x="284" y="93"/>
                </a:cubicBezTo>
                <a:cubicBezTo>
                  <a:pt x="282" y="94"/>
                  <a:pt x="281" y="97"/>
                  <a:pt x="282" y="97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5" y="88"/>
                  <a:pt x="268" y="86"/>
                  <a:pt x="268" y="76"/>
                </a:cubicBezTo>
                <a:cubicBezTo>
                  <a:pt x="267" y="77"/>
                  <a:pt x="265" y="79"/>
                  <a:pt x="266" y="80"/>
                </a:cubicBezTo>
                <a:cubicBezTo>
                  <a:pt x="262" y="79"/>
                  <a:pt x="267" y="88"/>
                  <a:pt x="260" y="86"/>
                </a:cubicBezTo>
                <a:cubicBezTo>
                  <a:pt x="260" y="88"/>
                  <a:pt x="261" y="88"/>
                  <a:pt x="262" y="88"/>
                </a:cubicBezTo>
                <a:cubicBezTo>
                  <a:pt x="260" y="88"/>
                  <a:pt x="260" y="88"/>
                  <a:pt x="259" y="87"/>
                </a:cubicBezTo>
                <a:cubicBezTo>
                  <a:pt x="259" y="88"/>
                  <a:pt x="259" y="89"/>
                  <a:pt x="259" y="90"/>
                </a:cubicBezTo>
                <a:cubicBezTo>
                  <a:pt x="259" y="87"/>
                  <a:pt x="256" y="87"/>
                  <a:pt x="255" y="88"/>
                </a:cubicBezTo>
                <a:cubicBezTo>
                  <a:pt x="257" y="94"/>
                  <a:pt x="257" y="94"/>
                  <a:pt x="257" y="94"/>
                </a:cubicBezTo>
                <a:cubicBezTo>
                  <a:pt x="255" y="91"/>
                  <a:pt x="254" y="91"/>
                  <a:pt x="252" y="91"/>
                </a:cubicBezTo>
                <a:cubicBezTo>
                  <a:pt x="253" y="95"/>
                  <a:pt x="253" y="95"/>
                  <a:pt x="253" y="95"/>
                </a:cubicBezTo>
                <a:cubicBezTo>
                  <a:pt x="249" y="94"/>
                  <a:pt x="253" y="87"/>
                  <a:pt x="248" y="90"/>
                </a:cubicBezTo>
                <a:cubicBezTo>
                  <a:pt x="253" y="87"/>
                  <a:pt x="253" y="87"/>
                  <a:pt x="253" y="87"/>
                </a:cubicBezTo>
                <a:cubicBezTo>
                  <a:pt x="247" y="85"/>
                  <a:pt x="250" y="77"/>
                  <a:pt x="247" y="74"/>
                </a:cubicBezTo>
                <a:cubicBezTo>
                  <a:pt x="242" y="67"/>
                  <a:pt x="234" y="78"/>
                  <a:pt x="230" y="66"/>
                </a:cubicBezTo>
                <a:cubicBezTo>
                  <a:pt x="229" y="70"/>
                  <a:pt x="230" y="71"/>
                  <a:pt x="228" y="75"/>
                </a:cubicBezTo>
                <a:cubicBezTo>
                  <a:pt x="232" y="77"/>
                  <a:pt x="234" y="78"/>
                  <a:pt x="235" y="84"/>
                </a:cubicBezTo>
                <a:cubicBezTo>
                  <a:pt x="242" y="90"/>
                  <a:pt x="237" y="69"/>
                  <a:pt x="245" y="78"/>
                </a:cubicBezTo>
                <a:cubicBezTo>
                  <a:pt x="244" y="84"/>
                  <a:pt x="242" y="84"/>
                  <a:pt x="240" y="81"/>
                </a:cubicBezTo>
                <a:cubicBezTo>
                  <a:pt x="240" y="85"/>
                  <a:pt x="242" y="88"/>
                  <a:pt x="244" y="91"/>
                </a:cubicBezTo>
                <a:cubicBezTo>
                  <a:pt x="239" y="88"/>
                  <a:pt x="233" y="93"/>
                  <a:pt x="230" y="93"/>
                </a:cubicBezTo>
                <a:cubicBezTo>
                  <a:pt x="229" y="90"/>
                  <a:pt x="225" y="87"/>
                  <a:pt x="224" y="88"/>
                </a:cubicBezTo>
                <a:cubicBezTo>
                  <a:pt x="224" y="85"/>
                  <a:pt x="217" y="82"/>
                  <a:pt x="220" y="76"/>
                </a:cubicBezTo>
                <a:cubicBezTo>
                  <a:pt x="215" y="74"/>
                  <a:pt x="216" y="85"/>
                  <a:pt x="212" y="77"/>
                </a:cubicBezTo>
                <a:cubicBezTo>
                  <a:pt x="214" y="83"/>
                  <a:pt x="209" y="81"/>
                  <a:pt x="211" y="86"/>
                </a:cubicBezTo>
                <a:cubicBezTo>
                  <a:pt x="212" y="81"/>
                  <a:pt x="217" y="90"/>
                  <a:pt x="220" y="93"/>
                </a:cubicBezTo>
                <a:cubicBezTo>
                  <a:pt x="213" y="96"/>
                  <a:pt x="213" y="96"/>
                  <a:pt x="213" y="96"/>
                </a:cubicBezTo>
                <a:cubicBezTo>
                  <a:pt x="214" y="95"/>
                  <a:pt x="212" y="91"/>
                  <a:pt x="211" y="90"/>
                </a:cubicBezTo>
                <a:cubicBezTo>
                  <a:pt x="210" y="95"/>
                  <a:pt x="210" y="95"/>
                  <a:pt x="210" y="95"/>
                </a:cubicBezTo>
                <a:cubicBezTo>
                  <a:pt x="209" y="83"/>
                  <a:pt x="198" y="104"/>
                  <a:pt x="195" y="90"/>
                </a:cubicBezTo>
                <a:cubicBezTo>
                  <a:pt x="197" y="91"/>
                  <a:pt x="199" y="87"/>
                  <a:pt x="200" y="93"/>
                </a:cubicBezTo>
                <a:cubicBezTo>
                  <a:pt x="204" y="89"/>
                  <a:pt x="199" y="84"/>
                  <a:pt x="201" y="80"/>
                </a:cubicBezTo>
                <a:cubicBezTo>
                  <a:pt x="194" y="75"/>
                  <a:pt x="185" y="83"/>
                  <a:pt x="178" y="74"/>
                </a:cubicBezTo>
                <a:cubicBezTo>
                  <a:pt x="179" y="78"/>
                  <a:pt x="183" y="78"/>
                  <a:pt x="183" y="82"/>
                </a:cubicBezTo>
                <a:cubicBezTo>
                  <a:pt x="178" y="85"/>
                  <a:pt x="172" y="74"/>
                  <a:pt x="166" y="70"/>
                </a:cubicBezTo>
                <a:cubicBezTo>
                  <a:pt x="167" y="76"/>
                  <a:pt x="167" y="76"/>
                  <a:pt x="167" y="76"/>
                </a:cubicBezTo>
                <a:cubicBezTo>
                  <a:pt x="162" y="71"/>
                  <a:pt x="165" y="79"/>
                  <a:pt x="160" y="77"/>
                </a:cubicBezTo>
                <a:cubicBezTo>
                  <a:pt x="160" y="76"/>
                  <a:pt x="161" y="74"/>
                  <a:pt x="159" y="74"/>
                </a:cubicBezTo>
                <a:cubicBezTo>
                  <a:pt x="155" y="75"/>
                  <a:pt x="159" y="79"/>
                  <a:pt x="156" y="81"/>
                </a:cubicBezTo>
                <a:cubicBezTo>
                  <a:pt x="150" y="71"/>
                  <a:pt x="154" y="87"/>
                  <a:pt x="147" y="82"/>
                </a:cubicBezTo>
                <a:cubicBezTo>
                  <a:pt x="148" y="85"/>
                  <a:pt x="148" y="85"/>
                  <a:pt x="148" y="85"/>
                </a:cubicBezTo>
                <a:cubicBezTo>
                  <a:pt x="142" y="81"/>
                  <a:pt x="136" y="90"/>
                  <a:pt x="130" y="92"/>
                </a:cubicBezTo>
                <a:cubicBezTo>
                  <a:pt x="131" y="90"/>
                  <a:pt x="135" y="91"/>
                  <a:pt x="134" y="85"/>
                </a:cubicBezTo>
                <a:cubicBezTo>
                  <a:pt x="127" y="84"/>
                  <a:pt x="127" y="84"/>
                  <a:pt x="127" y="84"/>
                </a:cubicBezTo>
                <a:cubicBezTo>
                  <a:pt x="126" y="86"/>
                  <a:pt x="123" y="86"/>
                  <a:pt x="126" y="89"/>
                </a:cubicBezTo>
                <a:cubicBezTo>
                  <a:pt x="127" y="90"/>
                  <a:pt x="127" y="89"/>
                  <a:pt x="128" y="88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0" y="89"/>
                  <a:pt x="127" y="83"/>
                  <a:pt x="127" y="77"/>
                </a:cubicBezTo>
                <a:cubicBezTo>
                  <a:pt x="123" y="79"/>
                  <a:pt x="122" y="74"/>
                  <a:pt x="119" y="74"/>
                </a:cubicBezTo>
                <a:cubicBezTo>
                  <a:pt x="118" y="80"/>
                  <a:pt x="124" y="80"/>
                  <a:pt x="122" y="86"/>
                </a:cubicBezTo>
                <a:cubicBezTo>
                  <a:pt x="120" y="89"/>
                  <a:pt x="113" y="85"/>
                  <a:pt x="110" y="80"/>
                </a:cubicBezTo>
                <a:cubicBezTo>
                  <a:pt x="107" y="93"/>
                  <a:pt x="96" y="84"/>
                  <a:pt x="97" y="94"/>
                </a:cubicBezTo>
                <a:cubicBezTo>
                  <a:pt x="97" y="93"/>
                  <a:pt x="96" y="90"/>
                  <a:pt x="94" y="91"/>
                </a:cubicBezTo>
                <a:cubicBezTo>
                  <a:pt x="95" y="94"/>
                  <a:pt x="95" y="94"/>
                  <a:pt x="95" y="94"/>
                </a:cubicBezTo>
                <a:cubicBezTo>
                  <a:pt x="91" y="99"/>
                  <a:pt x="90" y="85"/>
                  <a:pt x="87" y="88"/>
                </a:cubicBezTo>
                <a:cubicBezTo>
                  <a:pt x="87" y="90"/>
                  <a:pt x="88" y="90"/>
                  <a:pt x="89" y="93"/>
                </a:cubicBezTo>
                <a:cubicBezTo>
                  <a:pt x="83" y="96"/>
                  <a:pt x="77" y="82"/>
                  <a:pt x="71" y="89"/>
                </a:cubicBezTo>
                <a:cubicBezTo>
                  <a:pt x="72" y="90"/>
                  <a:pt x="72" y="91"/>
                  <a:pt x="73" y="90"/>
                </a:cubicBezTo>
                <a:cubicBezTo>
                  <a:pt x="73" y="91"/>
                  <a:pt x="72" y="91"/>
                  <a:pt x="69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66" y="74"/>
                  <a:pt x="63" y="92"/>
                  <a:pt x="57" y="89"/>
                </a:cubicBezTo>
                <a:cubicBezTo>
                  <a:pt x="58" y="91"/>
                  <a:pt x="62" y="91"/>
                  <a:pt x="60" y="94"/>
                </a:cubicBezTo>
                <a:cubicBezTo>
                  <a:pt x="57" y="95"/>
                  <a:pt x="55" y="83"/>
                  <a:pt x="52" y="89"/>
                </a:cubicBezTo>
                <a:cubicBezTo>
                  <a:pt x="54" y="90"/>
                  <a:pt x="55" y="96"/>
                  <a:pt x="57" y="97"/>
                </a:cubicBezTo>
                <a:cubicBezTo>
                  <a:pt x="54" y="98"/>
                  <a:pt x="53" y="102"/>
                  <a:pt x="51" y="98"/>
                </a:cubicBezTo>
                <a:cubicBezTo>
                  <a:pt x="50" y="98"/>
                  <a:pt x="50" y="100"/>
                  <a:pt x="51" y="101"/>
                </a:cubicBezTo>
                <a:cubicBezTo>
                  <a:pt x="48" y="98"/>
                  <a:pt x="46" y="101"/>
                  <a:pt x="45" y="103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0" y="94"/>
                  <a:pt x="40" y="105"/>
                  <a:pt x="36" y="106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5" y="108"/>
                  <a:pt x="32" y="105"/>
                  <a:pt x="30" y="110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29" y="111"/>
                  <a:pt x="27" y="119"/>
                  <a:pt x="24" y="114"/>
                </a:cubicBezTo>
                <a:cubicBezTo>
                  <a:pt x="23" y="115"/>
                  <a:pt x="28" y="120"/>
                  <a:pt x="25" y="121"/>
                </a:cubicBezTo>
                <a:cubicBezTo>
                  <a:pt x="23" y="119"/>
                  <a:pt x="20" y="118"/>
                  <a:pt x="20" y="122"/>
                </a:cubicBezTo>
                <a:cubicBezTo>
                  <a:pt x="21" y="123"/>
                  <a:pt x="22" y="125"/>
                  <a:pt x="22" y="123"/>
                </a:cubicBezTo>
                <a:cubicBezTo>
                  <a:pt x="23" y="123"/>
                  <a:pt x="22" y="122"/>
                  <a:pt x="22" y="121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3" y="127"/>
                  <a:pt x="21" y="122"/>
                  <a:pt x="19" y="125"/>
                </a:cubicBezTo>
                <a:cubicBezTo>
                  <a:pt x="20" y="127"/>
                  <a:pt x="22" y="128"/>
                  <a:pt x="23" y="130"/>
                </a:cubicBezTo>
                <a:cubicBezTo>
                  <a:pt x="19" y="128"/>
                  <a:pt x="16" y="127"/>
                  <a:pt x="13" y="126"/>
                </a:cubicBezTo>
                <a:cubicBezTo>
                  <a:pt x="12" y="124"/>
                  <a:pt x="12" y="122"/>
                  <a:pt x="9" y="120"/>
                </a:cubicBezTo>
                <a:cubicBezTo>
                  <a:pt x="9" y="119"/>
                  <a:pt x="10" y="118"/>
                  <a:pt x="11" y="117"/>
                </a:cubicBezTo>
                <a:cubicBezTo>
                  <a:pt x="10" y="112"/>
                  <a:pt x="6" y="113"/>
                  <a:pt x="5" y="113"/>
                </a:cubicBezTo>
                <a:cubicBezTo>
                  <a:pt x="5" y="112"/>
                  <a:pt x="6" y="112"/>
                  <a:pt x="6" y="111"/>
                </a:cubicBezTo>
                <a:cubicBezTo>
                  <a:pt x="6" y="111"/>
                  <a:pt x="6" y="110"/>
                  <a:pt x="5" y="110"/>
                </a:cubicBezTo>
                <a:cubicBezTo>
                  <a:pt x="7" y="109"/>
                  <a:pt x="7" y="109"/>
                  <a:pt x="7" y="109"/>
                </a:cubicBezTo>
                <a:cubicBezTo>
                  <a:pt x="3" y="108"/>
                  <a:pt x="3" y="105"/>
                  <a:pt x="4" y="103"/>
                </a:cubicBezTo>
                <a:cubicBezTo>
                  <a:pt x="4" y="100"/>
                  <a:pt x="4" y="98"/>
                  <a:pt x="0" y="97"/>
                </a:cubicBezTo>
                <a:cubicBezTo>
                  <a:pt x="2" y="97"/>
                  <a:pt x="5" y="99"/>
                  <a:pt x="7" y="101"/>
                </a:cubicBezTo>
                <a:cubicBezTo>
                  <a:pt x="10" y="101"/>
                  <a:pt x="8" y="98"/>
                  <a:pt x="9" y="96"/>
                </a:cubicBezTo>
                <a:cubicBezTo>
                  <a:pt x="7" y="95"/>
                  <a:pt x="5" y="94"/>
                  <a:pt x="3" y="94"/>
                </a:cubicBezTo>
                <a:cubicBezTo>
                  <a:pt x="10" y="92"/>
                  <a:pt x="0" y="89"/>
                  <a:pt x="3" y="84"/>
                </a:cubicBezTo>
                <a:cubicBezTo>
                  <a:pt x="7" y="84"/>
                  <a:pt x="8" y="81"/>
                  <a:pt x="9" y="77"/>
                </a:cubicBezTo>
                <a:cubicBezTo>
                  <a:pt x="10" y="73"/>
                  <a:pt x="11" y="69"/>
                  <a:pt x="13" y="68"/>
                </a:cubicBezTo>
                <a:cubicBezTo>
                  <a:pt x="20" y="67"/>
                  <a:pt x="12" y="74"/>
                  <a:pt x="17" y="76"/>
                </a:cubicBezTo>
                <a:cubicBezTo>
                  <a:pt x="21" y="75"/>
                  <a:pt x="18" y="72"/>
                  <a:pt x="20" y="70"/>
                </a:cubicBezTo>
                <a:cubicBezTo>
                  <a:pt x="23" y="76"/>
                  <a:pt x="23" y="76"/>
                  <a:pt x="23" y="76"/>
                </a:cubicBezTo>
                <a:cubicBezTo>
                  <a:pt x="27" y="76"/>
                  <a:pt x="21" y="70"/>
                  <a:pt x="24" y="72"/>
                </a:cubicBezTo>
                <a:cubicBezTo>
                  <a:pt x="26" y="67"/>
                  <a:pt x="23" y="70"/>
                  <a:pt x="20" y="65"/>
                </a:cubicBezTo>
                <a:cubicBezTo>
                  <a:pt x="22" y="66"/>
                  <a:pt x="26" y="68"/>
                  <a:pt x="27" y="65"/>
                </a:cubicBezTo>
                <a:cubicBezTo>
                  <a:pt x="26" y="63"/>
                  <a:pt x="22" y="64"/>
                  <a:pt x="24" y="62"/>
                </a:cubicBezTo>
                <a:cubicBezTo>
                  <a:pt x="35" y="63"/>
                  <a:pt x="36" y="55"/>
                  <a:pt x="46" y="54"/>
                </a:cubicBezTo>
                <a:cubicBezTo>
                  <a:pt x="44" y="51"/>
                  <a:pt x="44" y="51"/>
                  <a:pt x="44" y="51"/>
                </a:cubicBezTo>
                <a:cubicBezTo>
                  <a:pt x="45" y="52"/>
                  <a:pt x="46" y="53"/>
                  <a:pt x="47" y="52"/>
                </a:cubicBezTo>
                <a:cubicBezTo>
                  <a:pt x="46" y="50"/>
                  <a:pt x="46" y="50"/>
                  <a:pt x="46" y="50"/>
                </a:cubicBezTo>
                <a:cubicBezTo>
                  <a:pt x="48" y="49"/>
                  <a:pt x="58" y="52"/>
                  <a:pt x="63" y="50"/>
                </a:cubicBezTo>
                <a:cubicBezTo>
                  <a:pt x="60" y="47"/>
                  <a:pt x="60" y="47"/>
                  <a:pt x="60" y="47"/>
                </a:cubicBezTo>
                <a:cubicBezTo>
                  <a:pt x="66" y="51"/>
                  <a:pt x="66" y="51"/>
                  <a:pt x="66" y="51"/>
                </a:cubicBezTo>
                <a:cubicBezTo>
                  <a:pt x="64" y="45"/>
                  <a:pt x="64" y="45"/>
                  <a:pt x="64" y="45"/>
                </a:cubicBezTo>
                <a:cubicBezTo>
                  <a:pt x="67" y="50"/>
                  <a:pt x="73" y="46"/>
                  <a:pt x="78" y="47"/>
                </a:cubicBezTo>
                <a:cubicBezTo>
                  <a:pt x="78" y="43"/>
                  <a:pt x="78" y="43"/>
                  <a:pt x="78" y="43"/>
                </a:cubicBezTo>
                <a:cubicBezTo>
                  <a:pt x="81" y="45"/>
                  <a:pt x="81" y="45"/>
                  <a:pt x="81" y="45"/>
                </a:cubicBezTo>
                <a:cubicBezTo>
                  <a:pt x="80" y="42"/>
                  <a:pt x="80" y="42"/>
                  <a:pt x="80" y="42"/>
                </a:cubicBezTo>
                <a:cubicBezTo>
                  <a:pt x="83" y="42"/>
                  <a:pt x="87" y="48"/>
                  <a:pt x="90" y="45"/>
                </a:cubicBezTo>
                <a:cubicBezTo>
                  <a:pt x="88" y="46"/>
                  <a:pt x="87" y="40"/>
                  <a:pt x="87" y="38"/>
                </a:cubicBezTo>
                <a:close/>
                <a:moveTo>
                  <a:pt x="211" y="42"/>
                </a:moveTo>
                <a:cubicBezTo>
                  <a:pt x="212" y="42"/>
                  <a:pt x="212" y="42"/>
                  <a:pt x="212" y="42"/>
                </a:cubicBezTo>
                <a:cubicBezTo>
                  <a:pt x="212" y="42"/>
                  <a:pt x="211" y="42"/>
                  <a:pt x="211" y="42"/>
                </a:cubicBezTo>
                <a:cubicBezTo>
                  <a:pt x="209" y="42"/>
                  <a:pt x="209" y="42"/>
                  <a:pt x="209" y="42"/>
                </a:cubicBezTo>
                <a:cubicBezTo>
                  <a:pt x="209" y="45"/>
                  <a:pt x="210" y="43"/>
                  <a:pt x="211" y="42"/>
                </a:cubicBezTo>
                <a:close/>
                <a:moveTo>
                  <a:pt x="403" y="71"/>
                </a:moveTo>
                <a:cubicBezTo>
                  <a:pt x="400" y="69"/>
                  <a:pt x="400" y="69"/>
                  <a:pt x="400" y="69"/>
                </a:cubicBezTo>
                <a:cubicBezTo>
                  <a:pt x="401" y="69"/>
                  <a:pt x="403" y="71"/>
                  <a:pt x="402" y="69"/>
                </a:cubicBezTo>
                <a:cubicBezTo>
                  <a:pt x="403" y="69"/>
                  <a:pt x="404" y="69"/>
                  <a:pt x="403" y="71"/>
                </a:cubicBezTo>
                <a:close/>
                <a:moveTo>
                  <a:pt x="206" y="78"/>
                </a:moveTo>
                <a:cubicBezTo>
                  <a:pt x="208" y="81"/>
                  <a:pt x="208" y="81"/>
                  <a:pt x="208" y="81"/>
                </a:cubicBezTo>
                <a:cubicBezTo>
                  <a:pt x="209" y="78"/>
                  <a:pt x="209" y="78"/>
                  <a:pt x="209" y="78"/>
                </a:cubicBezTo>
                <a:lnTo>
                  <a:pt x="206" y="78"/>
                </a:lnTo>
                <a:close/>
                <a:moveTo>
                  <a:pt x="179" y="79"/>
                </a:moveTo>
                <a:cubicBezTo>
                  <a:pt x="182" y="81"/>
                  <a:pt x="182" y="81"/>
                  <a:pt x="182" y="81"/>
                </a:cubicBezTo>
                <a:cubicBezTo>
                  <a:pt x="182" y="80"/>
                  <a:pt x="182" y="80"/>
                  <a:pt x="182" y="80"/>
                </a:cubicBezTo>
                <a:cubicBezTo>
                  <a:pt x="179" y="78"/>
                  <a:pt x="179" y="78"/>
                  <a:pt x="179" y="78"/>
                </a:cubicBezTo>
                <a:lnTo>
                  <a:pt x="179" y="79"/>
                </a:lnTo>
                <a:close/>
                <a:moveTo>
                  <a:pt x="140" y="47"/>
                </a:moveTo>
                <a:cubicBezTo>
                  <a:pt x="142" y="53"/>
                  <a:pt x="143" y="47"/>
                  <a:pt x="146" y="49"/>
                </a:cubicBezTo>
                <a:cubicBezTo>
                  <a:pt x="146" y="50"/>
                  <a:pt x="146" y="50"/>
                  <a:pt x="146" y="50"/>
                </a:cubicBezTo>
                <a:cubicBezTo>
                  <a:pt x="146" y="50"/>
                  <a:pt x="146" y="49"/>
                  <a:pt x="146" y="49"/>
                </a:cubicBezTo>
                <a:cubicBezTo>
                  <a:pt x="144" y="47"/>
                  <a:pt x="142" y="41"/>
                  <a:pt x="140" y="47"/>
                </a:cubicBezTo>
                <a:close/>
                <a:moveTo>
                  <a:pt x="204" y="49"/>
                </a:moveTo>
                <a:cubicBezTo>
                  <a:pt x="204" y="46"/>
                  <a:pt x="200" y="45"/>
                  <a:pt x="199" y="42"/>
                </a:cubicBezTo>
                <a:cubicBezTo>
                  <a:pt x="198" y="43"/>
                  <a:pt x="200" y="46"/>
                  <a:pt x="200" y="49"/>
                </a:cubicBezTo>
                <a:cubicBezTo>
                  <a:pt x="200" y="49"/>
                  <a:pt x="199" y="49"/>
                  <a:pt x="198" y="48"/>
                </a:cubicBezTo>
                <a:cubicBezTo>
                  <a:pt x="199" y="56"/>
                  <a:pt x="201" y="45"/>
                  <a:pt x="204" y="49"/>
                </a:cubicBezTo>
                <a:close/>
                <a:moveTo>
                  <a:pt x="270" y="55"/>
                </a:moveTo>
                <a:cubicBezTo>
                  <a:pt x="268" y="52"/>
                  <a:pt x="268" y="52"/>
                  <a:pt x="268" y="52"/>
                </a:cubicBezTo>
                <a:cubicBezTo>
                  <a:pt x="269" y="52"/>
                  <a:pt x="269" y="52"/>
                  <a:pt x="269" y="52"/>
                </a:cubicBezTo>
                <a:lnTo>
                  <a:pt x="270" y="55"/>
                </a:lnTo>
                <a:close/>
                <a:moveTo>
                  <a:pt x="284" y="53"/>
                </a:moveTo>
                <a:cubicBezTo>
                  <a:pt x="287" y="53"/>
                  <a:pt x="290" y="58"/>
                  <a:pt x="289" y="62"/>
                </a:cubicBezTo>
                <a:cubicBezTo>
                  <a:pt x="286" y="61"/>
                  <a:pt x="282" y="61"/>
                  <a:pt x="281" y="56"/>
                </a:cubicBezTo>
                <a:cubicBezTo>
                  <a:pt x="282" y="59"/>
                  <a:pt x="281" y="49"/>
                  <a:pt x="284" y="53"/>
                </a:cubicBezTo>
                <a:close/>
                <a:moveTo>
                  <a:pt x="170" y="56"/>
                </a:moveTo>
                <a:cubicBezTo>
                  <a:pt x="172" y="57"/>
                  <a:pt x="175" y="66"/>
                  <a:pt x="178" y="61"/>
                </a:cubicBezTo>
                <a:cubicBezTo>
                  <a:pt x="175" y="59"/>
                  <a:pt x="175" y="59"/>
                  <a:pt x="175" y="59"/>
                </a:cubicBezTo>
                <a:cubicBezTo>
                  <a:pt x="176" y="59"/>
                  <a:pt x="176" y="59"/>
                  <a:pt x="176" y="59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6" y="64"/>
                  <a:pt x="171" y="56"/>
                  <a:pt x="170" y="56"/>
                </a:cubicBezTo>
                <a:close/>
                <a:moveTo>
                  <a:pt x="310" y="61"/>
                </a:moveTo>
                <a:cubicBezTo>
                  <a:pt x="311" y="62"/>
                  <a:pt x="315" y="65"/>
                  <a:pt x="314" y="71"/>
                </a:cubicBezTo>
                <a:cubicBezTo>
                  <a:pt x="315" y="68"/>
                  <a:pt x="311" y="64"/>
                  <a:pt x="308" y="61"/>
                </a:cubicBezTo>
                <a:cubicBezTo>
                  <a:pt x="309" y="61"/>
                  <a:pt x="309" y="62"/>
                  <a:pt x="310" y="61"/>
                </a:cubicBezTo>
                <a:close/>
                <a:moveTo>
                  <a:pt x="308" y="68"/>
                </a:moveTo>
                <a:cubicBezTo>
                  <a:pt x="307" y="68"/>
                  <a:pt x="307" y="72"/>
                  <a:pt x="305" y="69"/>
                </a:cubicBezTo>
                <a:cubicBezTo>
                  <a:pt x="305" y="66"/>
                  <a:pt x="305" y="58"/>
                  <a:pt x="301" y="60"/>
                </a:cubicBezTo>
                <a:cubicBezTo>
                  <a:pt x="303" y="66"/>
                  <a:pt x="303" y="69"/>
                  <a:pt x="307" y="72"/>
                </a:cubicBezTo>
                <a:lnTo>
                  <a:pt x="308" y="68"/>
                </a:lnTo>
                <a:close/>
                <a:moveTo>
                  <a:pt x="303" y="55"/>
                </a:moveTo>
                <a:cubicBezTo>
                  <a:pt x="297" y="57"/>
                  <a:pt x="297" y="57"/>
                  <a:pt x="297" y="57"/>
                </a:cubicBezTo>
                <a:cubicBezTo>
                  <a:pt x="300" y="65"/>
                  <a:pt x="301" y="58"/>
                  <a:pt x="303" y="55"/>
                </a:cubicBezTo>
                <a:cubicBezTo>
                  <a:pt x="304" y="54"/>
                  <a:pt x="304" y="54"/>
                  <a:pt x="304" y="54"/>
                </a:cubicBezTo>
                <a:cubicBezTo>
                  <a:pt x="304" y="54"/>
                  <a:pt x="303" y="55"/>
                  <a:pt x="303" y="55"/>
                </a:cubicBezTo>
                <a:close/>
                <a:moveTo>
                  <a:pt x="339" y="60"/>
                </a:moveTo>
                <a:cubicBezTo>
                  <a:pt x="337" y="58"/>
                  <a:pt x="337" y="58"/>
                  <a:pt x="337" y="58"/>
                </a:cubicBezTo>
                <a:cubicBezTo>
                  <a:pt x="338" y="57"/>
                  <a:pt x="338" y="56"/>
                  <a:pt x="336" y="56"/>
                </a:cubicBezTo>
                <a:cubicBezTo>
                  <a:pt x="337" y="58"/>
                  <a:pt x="337" y="58"/>
                  <a:pt x="337" y="58"/>
                </a:cubicBezTo>
                <a:cubicBezTo>
                  <a:pt x="337" y="60"/>
                  <a:pt x="335" y="62"/>
                  <a:pt x="339" y="60"/>
                </a:cubicBezTo>
                <a:close/>
                <a:moveTo>
                  <a:pt x="307" y="56"/>
                </a:moveTo>
                <a:cubicBezTo>
                  <a:pt x="312" y="57"/>
                  <a:pt x="312" y="57"/>
                  <a:pt x="312" y="57"/>
                </a:cubicBezTo>
                <a:cubicBezTo>
                  <a:pt x="310" y="58"/>
                  <a:pt x="307" y="59"/>
                  <a:pt x="307" y="56"/>
                </a:cubicBezTo>
                <a:close/>
                <a:moveTo>
                  <a:pt x="329" y="64"/>
                </a:moveTo>
                <a:cubicBezTo>
                  <a:pt x="329" y="64"/>
                  <a:pt x="334" y="63"/>
                  <a:pt x="336" y="63"/>
                </a:cubicBezTo>
                <a:cubicBezTo>
                  <a:pt x="335" y="61"/>
                  <a:pt x="330" y="60"/>
                  <a:pt x="329" y="64"/>
                </a:cubicBezTo>
                <a:close/>
                <a:moveTo>
                  <a:pt x="435" y="84"/>
                </a:moveTo>
                <a:cubicBezTo>
                  <a:pt x="433" y="88"/>
                  <a:pt x="433" y="88"/>
                  <a:pt x="433" y="88"/>
                </a:cubicBezTo>
                <a:cubicBezTo>
                  <a:pt x="436" y="89"/>
                  <a:pt x="436" y="89"/>
                  <a:pt x="436" y="89"/>
                </a:cubicBezTo>
                <a:lnTo>
                  <a:pt x="435" y="84"/>
                </a:lnTo>
                <a:close/>
                <a:moveTo>
                  <a:pt x="404" y="83"/>
                </a:moveTo>
                <a:cubicBezTo>
                  <a:pt x="403" y="83"/>
                  <a:pt x="403" y="83"/>
                  <a:pt x="403" y="83"/>
                </a:cubicBezTo>
                <a:cubicBezTo>
                  <a:pt x="401" y="85"/>
                  <a:pt x="401" y="85"/>
                  <a:pt x="401" y="85"/>
                </a:cubicBezTo>
                <a:lnTo>
                  <a:pt x="404" y="83"/>
                </a:lnTo>
                <a:close/>
                <a:moveTo>
                  <a:pt x="369" y="81"/>
                </a:moveTo>
                <a:cubicBezTo>
                  <a:pt x="370" y="81"/>
                  <a:pt x="370" y="81"/>
                  <a:pt x="370" y="80"/>
                </a:cubicBezTo>
                <a:cubicBezTo>
                  <a:pt x="373" y="78"/>
                  <a:pt x="380" y="77"/>
                  <a:pt x="383" y="78"/>
                </a:cubicBezTo>
                <a:cubicBezTo>
                  <a:pt x="385" y="76"/>
                  <a:pt x="381" y="71"/>
                  <a:pt x="380" y="69"/>
                </a:cubicBezTo>
                <a:cubicBezTo>
                  <a:pt x="380" y="85"/>
                  <a:pt x="376" y="68"/>
                  <a:pt x="372" y="73"/>
                </a:cubicBezTo>
                <a:cubicBezTo>
                  <a:pt x="373" y="74"/>
                  <a:pt x="375" y="74"/>
                  <a:pt x="375" y="77"/>
                </a:cubicBezTo>
                <a:cubicBezTo>
                  <a:pt x="374" y="78"/>
                  <a:pt x="372" y="78"/>
                  <a:pt x="371" y="77"/>
                </a:cubicBezTo>
                <a:cubicBezTo>
                  <a:pt x="371" y="76"/>
                  <a:pt x="370" y="75"/>
                  <a:pt x="370" y="75"/>
                </a:cubicBezTo>
                <a:cubicBezTo>
                  <a:pt x="370" y="76"/>
                  <a:pt x="370" y="76"/>
                  <a:pt x="371" y="77"/>
                </a:cubicBezTo>
                <a:cubicBezTo>
                  <a:pt x="371" y="78"/>
                  <a:pt x="371" y="79"/>
                  <a:pt x="370" y="80"/>
                </a:cubicBezTo>
                <a:cubicBezTo>
                  <a:pt x="370" y="80"/>
                  <a:pt x="369" y="81"/>
                  <a:pt x="369" y="81"/>
                </a:cubicBezTo>
                <a:close/>
                <a:moveTo>
                  <a:pt x="326" y="77"/>
                </a:moveTo>
                <a:cubicBezTo>
                  <a:pt x="326" y="75"/>
                  <a:pt x="328" y="74"/>
                  <a:pt x="325" y="72"/>
                </a:cubicBezTo>
                <a:cubicBezTo>
                  <a:pt x="325" y="74"/>
                  <a:pt x="325" y="75"/>
                  <a:pt x="326" y="77"/>
                </a:cubicBezTo>
                <a:cubicBezTo>
                  <a:pt x="326" y="77"/>
                  <a:pt x="327" y="78"/>
                  <a:pt x="328" y="78"/>
                </a:cubicBezTo>
                <a:cubicBezTo>
                  <a:pt x="327" y="78"/>
                  <a:pt x="327" y="77"/>
                  <a:pt x="326" y="77"/>
                </a:cubicBezTo>
                <a:close/>
                <a:moveTo>
                  <a:pt x="328" y="85"/>
                </a:moveTo>
                <a:cubicBezTo>
                  <a:pt x="322" y="78"/>
                  <a:pt x="322" y="78"/>
                  <a:pt x="322" y="78"/>
                </a:cubicBezTo>
                <a:cubicBezTo>
                  <a:pt x="324" y="82"/>
                  <a:pt x="324" y="82"/>
                  <a:pt x="324" y="82"/>
                </a:cubicBezTo>
                <a:cubicBezTo>
                  <a:pt x="321" y="78"/>
                  <a:pt x="321" y="78"/>
                  <a:pt x="321" y="78"/>
                </a:cubicBezTo>
                <a:cubicBezTo>
                  <a:pt x="321" y="82"/>
                  <a:pt x="324" y="88"/>
                  <a:pt x="328" y="85"/>
                </a:cubicBezTo>
                <a:close/>
                <a:moveTo>
                  <a:pt x="313" y="79"/>
                </a:moveTo>
                <a:cubicBezTo>
                  <a:pt x="319" y="82"/>
                  <a:pt x="319" y="82"/>
                  <a:pt x="319" y="82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8" y="78"/>
                  <a:pt x="318" y="78"/>
                  <a:pt x="318" y="78"/>
                </a:cubicBezTo>
                <a:cubicBezTo>
                  <a:pt x="319" y="81"/>
                  <a:pt x="319" y="81"/>
                  <a:pt x="319" y="81"/>
                </a:cubicBezTo>
                <a:lnTo>
                  <a:pt x="313" y="79"/>
                </a:lnTo>
                <a:close/>
                <a:moveTo>
                  <a:pt x="260" y="69"/>
                </a:moveTo>
                <a:cubicBezTo>
                  <a:pt x="257" y="69"/>
                  <a:pt x="257" y="69"/>
                  <a:pt x="257" y="69"/>
                </a:cubicBezTo>
                <a:cubicBezTo>
                  <a:pt x="257" y="69"/>
                  <a:pt x="260" y="73"/>
                  <a:pt x="263" y="72"/>
                </a:cubicBezTo>
                <a:cubicBezTo>
                  <a:pt x="259" y="82"/>
                  <a:pt x="262" y="70"/>
                  <a:pt x="256" y="74"/>
                </a:cubicBezTo>
                <a:cubicBezTo>
                  <a:pt x="263" y="74"/>
                  <a:pt x="260" y="81"/>
                  <a:pt x="259" y="85"/>
                </a:cubicBezTo>
                <a:cubicBezTo>
                  <a:pt x="258" y="79"/>
                  <a:pt x="250" y="82"/>
                  <a:pt x="253" y="70"/>
                </a:cubicBezTo>
                <a:cubicBezTo>
                  <a:pt x="255" y="72"/>
                  <a:pt x="258" y="61"/>
                  <a:pt x="260" y="69"/>
                </a:cubicBezTo>
                <a:close/>
                <a:moveTo>
                  <a:pt x="219" y="71"/>
                </a:moveTo>
                <a:cubicBezTo>
                  <a:pt x="215" y="70"/>
                  <a:pt x="215" y="70"/>
                  <a:pt x="215" y="70"/>
                </a:cubicBezTo>
                <a:cubicBezTo>
                  <a:pt x="219" y="71"/>
                  <a:pt x="219" y="71"/>
                  <a:pt x="219" y="71"/>
                </a:cubicBezTo>
                <a:close/>
                <a:moveTo>
                  <a:pt x="113" y="80"/>
                </a:moveTo>
                <a:cubicBezTo>
                  <a:pt x="114" y="86"/>
                  <a:pt x="119" y="80"/>
                  <a:pt x="119" y="77"/>
                </a:cubicBezTo>
                <a:cubicBezTo>
                  <a:pt x="118" y="79"/>
                  <a:pt x="115" y="79"/>
                  <a:pt x="113" y="80"/>
                </a:cubicBezTo>
                <a:close/>
                <a:moveTo>
                  <a:pt x="74" y="84"/>
                </a:moveTo>
                <a:cubicBezTo>
                  <a:pt x="76" y="83"/>
                  <a:pt x="80" y="89"/>
                  <a:pt x="80" y="83"/>
                </a:cubicBezTo>
                <a:cubicBezTo>
                  <a:pt x="75" y="81"/>
                  <a:pt x="75" y="81"/>
                  <a:pt x="75" y="81"/>
                </a:cubicBezTo>
                <a:cubicBezTo>
                  <a:pt x="75" y="83"/>
                  <a:pt x="73" y="81"/>
                  <a:pt x="74" y="84"/>
                </a:cubicBezTo>
                <a:close/>
                <a:moveTo>
                  <a:pt x="47" y="91"/>
                </a:moveTo>
                <a:cubicBezTo>
                  <a:pt x="44" y="85"/>
                  <a:pt x="44" y="85"/>
                  <a:pt x="44" y="85"/>
                </a:cubicBezTo>
                <a:cubicBezTo>
                  <a:pt x="46" y="86"/>
                  <a:pt x="46" y="86"/>
                  <a:pt x="46" y="86"/>
                </a:cubicBezTo>
                <a:lnTo>
                  <a:pt x="47" y="91"/>
                </a:lnTo>
                <a:close/>
                <a:moveTo>
                  <a:pt x="53" y="97"/>
                </a:moveTo>
                <a:cubicBezTo>
                  <a:pt x="53" y="98"/>
                  <a:pt x="49" y="97"/>
                  <a:pt x="50" y="94"/>
                </a:cubicBezTo>
                <a:lnTo>
                  <a:pt x="53" y="97"/>
                </a:lnTo>
                <a:close/>
                <a:moveTo>
                  <a:pt x="25" y="100"/>
                </a:moveTo>
                <a:cubicBezTo>
                  <a:pt x="28" y="105"/>
                  <a:pt x="28" y="105"/>
                  <a:pt x="28" y="105"/>
                </a:cubicBezTo>
                <a:cubicBezTo>
                  <a:pt x="26" y="106"/>
                  <a:pt x="26" y="106"/>
                  <a:pt x="26" y="106"/>
                </a:cubicBezTo>
                <a:lnTo>
                  <a:pt x="25" y="100"/>
                </a:lnTo>
                <a:close/>
                <a:moveTo>
                  <a:pt x="25" y="95"/>
                </a:moveTo>
                <a:cubicBezTo>
                  <a:pt x="26" y="96"/>
                  <a:pt x="27" y="97"/>
                  <a:pt x="27" y="98"/>
                </a:cubicBezTo>
                <a:cubicBezTo>
                  <a:pt x="28" y="99"/>
                  <a:pt x="30" y="99"/>
                  <a:pt x="31" y="97"/>
                </a:cubicBezTo>
                <a:cubicBezTo>
                  <a:pt x="30" y="95"/>
                  <a:pt x="30" y="97"/>
                  <a:pt x="29" y="96"/>
                </a:cubicBezTo>
                <a:cubicBezTo>
                  <a:pt x="29" y="96"/>
                  <a:pt x="30" y="94"/>
                  <a:pt x="31" y="94"/>
                </a:cubicBezTo>
                <a:cubicBezTo>
                  <a:pt x="31" y="100"/>
                  <a:pt x="32" y="99"/>
                  <a:pt x="33" y="104"/>
                </a:cubicBezTo>
                <a:cubicBezTo>
                  <a:pt x="30" y="108"/>
                  <a:pt x="29" y="102"/>
                  <a:pt x="27" y="98"/>
                </a:cubicBezTo>
                <a:cubicBezTo>
                  <a:pt x="26" y="97"/>
                  <a:pt x="26" y="96"/>
                  <a:pt x="25" y="95"/>
                </a:cubicBezTo>
                <a:close/>
                <a:moveTo>
                  <a:pt x="39" y="89"/>
                </a:moveTo>
                <a:cubicBezTo>
                  <a:pt x="39" y="90"/>
                  <a:pt x="39" y="91"/>
                  <a:pt x="39" y="92"/>
                </a:cubicBezTo>
                <a:cubicBezTo>
                  <a:pt x="37" y="94"/>
                  <a:pt x="35" y="96"/>
                  <a:pt x="39" y="101"/>
                </a:cubicBezTo>
                <a:cubicBezTo>
                  <a:pt x="41" y="99"/>
                  <a:pt x="41" y="99"/>
                  <a:pt x="41" y="99"/>
                </a:cubicBezTo>
                <a:cubicBezTo>
                  <a:pt x="40" y="100"/>
                  <a:pt x="40" y="99"/>
                  <a:pt x="39" y="98"/>
                </a:cubicBezTo>
                <a:cubicBezTo>
                  <a:pt x="41" y="95"/>
                  <a:pt x="43" y="99"/>
                  <a:pt x="44" y="99"/>
                </a:cubicBezTo>
                <a:cubicBezTo>
                  <a:pt x="43" y="97"/>
                  <a:pt x="40" y="96"/>
                  <a:pt x="39" y="92"/>
                </a:cubicBezTo>
                <a:cubicBezTo>
                  <a:pt x="40" y="91"/>
                  <a:pt x="40" y="91"/>
                  <a:pt x="41" y="90"/>
                </a:cubicBezTo>
                <a:cubicBezTo>
                  <a:pt x="42" y="90"/>
                  <a:pt x="42" y="91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2" y="89"/>
                  <a:pt x="41" y="89"/>
                  <a:pt x="41" y="90"/>
                </a:cubicBezTo>
                <a:cubicBezTo>
                  <a:pt x="40" y="89"/>
                  <a:pt x="40" y="88"/>
                  <a:pt x="39" y="89"/>
                </a:cubicBezTo>
                <a:close/>
                <a:moveTo>
                  <a:pt x="22" y="92"/>
                </a:moveTo>
                <a:cubicBezTo>
                  <a:pt x="21" y="91"/>
                  <a:pt x="21" y="89"/>
                  <a:pt x="20" y="88"/>
                </a:cubicBezTo>
                <a:cubicBezTo>
                  <a:pt x="18" y="87"/>
                  <a:pt x="18" y="87"/>
                  <a:pt x="18" y="87"/>
                </a:cubicBezTo>
                <a:cubicBezTo>
                  <a:pt x="17" y="90"/>
                  <a:pt x="20" y="92"/>
                  <a:pt x="22" y="92"/>
                </a:cubicBezTo>
                <a:close/>
                <a:moveTo>
                  <a:pt x="102" y="77"/>
                </a:moveTo>
                <a:cubicBezTo>
                  <a:pt x="103" y="78"/>
                  <a:pt x="107" y="77"/>
                  <a:pt x="107" y="81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6" y="76"/>
                  <a:pt x="103" y="72"/>
                  <a:pt x="104" y="71"/>
                </a:cubicBezTo>
                <a:cubicBezTo>
                  <a:pt x="103" y="74"/>
                  <a:pt x="101" y="72"/>
                  <a:pt x="102" y="77"/>
                </a:cubicBezTo>
                <a:close/>
                <a:moveTo>
                  <a:pt x="213" y="71"/>
                </a:moveTo>
                <a:cubicBezTo>
                  <a:pt x="211" y="69"/>
                  <a:pt x="206" y="74"/>
                  <a:pt x="205" y="67"/>
                </a:cubicBezTo>
                <a:cubicBezTo>
                  <a:pt x="203" y="74"/>
                  <a:pt x="210" y="73"/>
                  <a:pt x="213" y="71"/>
                </a:cubicBezTo>
                <a:close/>
                <a:moveTo>
                  <a:pt x="213" y="63"/>
                </a:moveTo>
                <a:cubicBezTo>
                  <a:pt x="214" y="64"/>
                  <a:pt x="214" y="64"/>
                  <a:pt x="215" y="64"/>
                </a:cubicBezTo>
                <a:cubicBezTo>
                  <a:pt x="216" y="65"/>
                  <a:pt x="216" y="71"/>
                  <a:pt x="219" y="68"/>
                </a:cubicBezTo>
                <a:cubicBezTo>
                  <a:pt x="218" y="66"/>
                  <a:pt x="217" y="68"/>
                  <a:pt x="216" y="67"/>
                </a:cubicBezTo>
                <a:cubicBezTo>
                  <a:pt x="217" y="63"/>
                  <a:pt x="216" y="64"/>
                  <a:pt x="215" y="64"/>
                </a:cubicBezTo>
                <a:cubicBezTo>
                  <a:pt x="214" y="63"/>
                  <a:pt x="214" y="63"/>
                  <a:pt x="213" y="63"/>
                </a:cubicBezTo>
                <a:close/>
                <a:moveTo>
                  <a:pt x="150" y="60"/>
                </a:moveTo>
                <a:cubicBezTo>
                  <a:pt x="153" y="59"/>
                  <a:pt x="153" y="59"/>
                  <a:pt x="153" y="59"/>
                </a:cubicBezTo>
                <a:cubicBezTo>
                  <a:pt x="155" y="64"/>
                  <a:pt x="155" y="64"/>
                  <a:pt x="155" y="64"/>
                </a:cubicBezTo>
                <a:lnTo>
                  <a:pt x="150" y="60"/>
                </a:lnTo>
                <a:close/>
                <a:moveTo>
                  <a:pt x="119" y="56"/>
                </a:moveTo>
                <a:cubicBezTo>
                  <a:pt x="122" y="57"/>
                  <a:pt x="122" y="57"/>
                  <a:pt x="122" y="57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1" y="59"/>
                  <a:pt x="121" y="61"/>
                  <a:pt x="122" y="62"/>
                </a:cubicBezTo>
                <a:cubicBezTo>
                  <a:pt x="122" y="62"/>
                  <a:pt x="123" y="62"/>
                  <a:pt x="123" y="63"/>
                </a:cubicBezTo>
                <a:cubicBezTo>
                  <a:pt x="123" y="63"/>
                  <a:pt x="122" y="62"/>
                  <a:pt x="122" y="62"/>
                </a:cubicBezTo>
                <a:cubicBezTo>
                  <a:pt x="120" y="62"/>
                  <a:pt x="117" y="63"/>
                  <a:pt x="117" y="59"/>
                </a:cubicBezTo>
                <a:cubicBezTo>
                  <a:pt x="118" y="60"/>
                  <a:pt x="121" y="60"/>
                  <a:pt x="121" y="57"/>
                </a:cubicBezTo>
                <a:lnTo>
                  <a:pt x="119" y="56"/>
                </a:lnTo>
                <a:close/>
                <a:moveTo>
                  <a:pt x="56" y="61"/>
                </a:moveTo>
                <a:cubicBezTo>
                  <a:pt x="58" y="62"/>
                  <a:pt x="58" y="63"/>
                  <a:pt x="60" y="59"/>
                </a:cubicBezTo>
                <a:cubicBezTo>
                  <a:pt x="58" y="59"/>
                  <a:pt x="56" y="59"/>
                  <a:pt x="56" y="61"/>
                </a:cubicBezTo>
                <a:close/>
                <a:moveTo>
                  <a:pt x="135" y="50"/>
                </a:moveTo>
                <a:cubicBezTo>
                  <a:pt x="135" y="53"/>
                  <a:pt x="138" y="52"/>
                  <a:pt x="137" y="56"/>
                </a:cubicBezTo>
                <a:cubicBezTo>
                  <a:pt x="136" y="57"/>
                  <a:pt x="136" y="57"/>
                  <a:pt x="136" y="57"/>
                </a:cubicBezTo>
                <a:cubicBezTo>
                  <a:pt x="138" y="55"/>
                  <a:pt x="138" y="64"/>
                  <a:pt x="141" y="60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41" y="58"/>
                  <a:pt x="135" y="54"/>
                  <a:pt x="139" y="52"/>
                </a:cubicBezTo>
                <a:cubicBezTo>
                  <a:pt x="140" y="51"/>
                  <a:pt x="136" y="49"/>
                  <a:pt x="135" y="50"/>
                </a:cubicBezTo>
                <a:close/>
                <a:moveTo>
                  <a:pt x="50" y="54"/>
                </a:moveTo>
                <a:cubicBezTo>
                  <a:pt x="52" y="54"/>
                  <a:pt x="53" y="62"/>
                  <a:pt x="56" y="58"/>
                </a:cubicBezTo>
                <a:cubicBezTo>
                  <a:pt x="53" y="57"/>
                  <a:pt x="52" y="50"/>
                  <a:pt x="50" y="54"/>
                </a:cubicBezTo>
                <a:close/>
                <a:moveTo>
                  <a:pt x="112" y="41"/>
                </a:moveTo>
                <a:cubicBezTo>
                  <a:pt x="112" y="40"/>
                  <a:pt x="112" y="40"/>
                  <a:pt x="112" y="40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5" y="43"/>
                  <a:pt x="115" y="43"/>
                  <a:pt x="115" y="43"/>
                </a:cubicBezTo>
                <a:lnTo>
                  <a:pt x="112" y="41"/>
                </a:lnTo>
                <a:close/>
                <a:moveTo>
                  <a:pt x="57" y="97"/>
                </a:moveTo>
                <a:cubicBezTo>
                  <a:pt x="57" y="97"/>
                  <a:pt x="58" y="97"/>
                  <a:pt x="58" y="97"/>
                </a:cubicBezTo>
                <a:cubicBezTo>
                  <a:pt x="58" y="97"/>
                  <a:pt x="57" y="97"/>
                  <a:pt x="57" y="97"/>
                </a:cubicBezTo>
                <a:close/>
                <a:moveTo>
                  <a:pt x="224" y="88"/>
                </a:moveTo>
                <a:cubicBezTo>
                  <a:pt x="223" y="89"/>
                  <a:pt x="223" y="89"/>
                  <a:pt x="223" y="90"/>
                </a:cubicBezTo>
                <a:cubicBezTo>
                  <a:pt x="224" y="90"/>
                  <a:pt x="224" y="89"/>
                  <a:pt x="224" y="88"/>
                </a:cubicBezTo>
                <a:close/>
                <a:moveTo>
                  <a:pt x="230" y="93"/>
                </a:moveTo>
                <a:cubicBezTo>
                  <a:pt x="230" y="93"/>
                  <a:pt x="230" y="93"/>
                  <a:pt x="230" y="93"/>
                </a:cubicBezTo>
                <a:cubicBezTo>
                  <a:pt x="230" y="93"/>
                  <a:pt x="230" y="93"/>
                  <a:pt x="230" y="93"/>
                </a:cubicBezTo>
                <a:close/>
                <a:moveTo>
                  <a:pt x="465" y="113"/>
                </a:moveTo>
                <a:cubicBezTo>
                  <a:pt x="467" y="114"/>
                  <a:pt x="468" y="119"/>
                  <a:pt x="468" y="114"/>
                </a:cubicBezTo>
                <a:cubicBezTo>
                  <a:pt x="468" y="111"/>
                  <a:pt x="467" y="114"/>
                  <a:pt x="465" y="113"/>
                </a:cubicBezTo>
                <a:close/>
                <a:moveTo>
                  <a:pt x="464" y="107"/>
                </a:moveTo>
                <a:cubicBezTo>
                  <a:pt x="463" y="106"/>
                  <a:pt x="462" y="105"/>
                  <a:pt x="462" y="103"/>
                </a:cubicBezTo>
                <a:cubicBezTo>
                  <a:pt x="462" y="106"/>
                  <a:pt x="463" y="106"/>
                  <a:pt x="464" y="107"/>
                </a:cubicBezTo>
                <a:close/>
                <a:moveTo>
                  <a:pt x="464" y="107"/>
                </a:moveTo>
                <a:cubicBezTo>
                  <a:pt x="465" y="107"/>
                  <a:pt x="466" y="108"/>
                  <a:pt x="468" y="107"/>
                </a:cubicBezTo>
                <a:cubicBezTo>
                  <a:pt x="467" y="105"/>
                  <a:pt x="465" y="107"/>
                  <a:pt x="464" y="107"/>
                </a:cubicBezTo>
                <a:close/>
                <a:moveTo>
                  <a:pt x="441" y="108"/>
                </a:moveTo>
                <a:cubicBezTo>
                  <a:pt x="441" y="105"/>
                  <a:pt x="434" y="101"/>
                  <a:pt x="441" y="100"/>
                </a:cubicBezTo>
                <a:cubicBezTo>
                  <a:pt x="441" y="100"/>
                  <a:pt x="438" y="100"/>
                  <a:pt x="437" y="97"/>
                </a:cubicBezTo>
                <a:cubicBezTo>
                  <a:pt x="438" y="102"/>
                  <a:pt x="437" y="106"/>
                  <a:pt x="441" y="108"/>
                </a:cubicBezTo>
                <a:close/>
                <a:moveTo>
                  <a:pt x="431" y="94"/>
                </a:moveTo>
                <a:cubicBezTo>
                  <a:pt x="431" y="94"/>
                  <a:pt x="430" y="94"/>
                  <a:pt x="429" y="94"/>
                </a:cubicBezTo>
                <a:cubicBezTo>
                  <a:pt x="430" y="94"/>
                  <a:pt x="430" y="94"/>
                  <a:pt x="431" y="94"/>
                </a:cubicBezTo>
                <a:close/>
                <a:moveTo>
                  <a:pt x="429" y="94"/>
                </a:moveTo>
                <a:cubicBezTo>
                  <a:pt x="428" y="93"/>
                  <a:pt x="427" y="87"/>
                  <a:pt x="424" y="89"/>
                </a:cubicBezTo>
                <a:cubicBezTo>
                  <a:pt x="425" y="92"/>
                  <a:pt x="425" y="95"/>
                  <a:pt x="426" y="96"/>
                </a:cubicBezTo>
                <a:cubicBezTo>
                  <a:pt x="426" y="93"/>
                  <a:pt x="428" y="94"/>
                  <a:pt x="429" y="94"/>
                </a:cubicBezTo>
                <a:close/>
                <a:moveTo>
                  <a:pt x="357" y="102"/>
                </a:moveTo>
                <a:cubicBezTo>
                  <a:pt x="360" y="103"/>
                  <a:pt x="360" y="103"/>
                  <a:pt x="360" y="103"/>
                </a:cubicBezTo>
                <a:cubicBezTo>
                  <a:pt x="361" y="101"/>
                  <a:pt x="359" y="101"/>
                  <a:pt x="359" y="100"/>
                </a:cubicBezTo>
                <a:cubicBezTo>
                  <a:pt x="358" y="101"/>
                  <a:pt x="356" y="101"/>
                  <a:pt x="357" y="102"/>
                </a:cubicBezTo>
                <a:close/>
                <a:moveTo>
                  <a:pt x="345" y="87"/>
                </a:moveTo>
                <a:cubicBezTo>
                  <a:pt x="344" y="93"/>
                  <a:pt x="344" y="93"/>
                  <a:pt x="344" y="93"/>
                </a:cubicBezTo>
                <a:cubicBezTo>
                  <a:pt x="345" y="94"/>
                  <a:pt x="344" y="89"/>
                  <a:pt x="347" y="90"/>
                </a:cubicBezTo>
                <a:lnTo>
                  <a:pt x="345" y="87"/>
                </a:lnTo>
                <a:close/>
                <a:moveTo>
                  <a:pt x="352" y="59"/>
                </a:moveTo>
                <a:cubicBezTo>
                  <a:pt x="353" y="59"/>
                  <a:pt x="353" y="59"/>
                  <a:pt x="353" y="59"/>
                </a:cubicBezTo>
                <a:cubicBezTo>
                  <a:pt x="353" y="59"/>
                  <a:pt x="353" y="59"/>
                  <a:pt x="353" y="59"/>
                </a:cubicBezTo>
                <a:lnTo>
                  <a:pt x="352" y="59"/>
                </a:lnTo>
                <a:close/>
                <a:moveTo>
                  <a:pt x="334" y="102"/>
                </a:moveTo>
                <a:cubicBezTo>
                  <a:pt x="333" y="94"/>
                  <a:pt x="333" y="94"/>
                  <a:pt x="333" y="94"/>
                </a:cubicBezTo>
                <a:cubicBezTo>
                  <a:pt x="332" y="94"/>
                  <a:pt x="332" y="100"/>
                  <a:pt x="334" y="102"/>
                </a:cubicBezTo>
                <a:close/>
                <a:moveTo>
                  <a:pt x="318" y="98"/>
                </a:moveTo>
                <a:cubicBezTo>
                  <a:pt x="323" y="100"/>
                  <a:pt x="323" y="100"/>
                  <a:pt x="323" y="100"/>
                </a:cubicBezTo>
                <a:cubicBezTo>
                  <a:pt x="322" y="98"/>
                  <a:pt x="322" y="98"/>
                  <a:pt x="322" y="98"/>
                </a:cubicBezTo>
                <a:lnTo>
                  <a:pt x="318" y="98"/>
                </a:lnTo>
                <a:close/>
                <a:moveTo>
                  <a:pt x="305" y="93"/>
                </a:moveTo>
                <a:cubicBezTo>
                  <a:pt x="308" y="95"/>
                  <a:pt x="308" y="95"/>
                  <a:pt x="308" y="95"/>
                </a:cubicBezTo>
                <a:cubicBezTo>
                  <a:pt x="309" y="94"/>
                  <a:pt x="309" y="94"/>
                  <a:pt x="309" y="94"/>
                </a:cubicBezTo>
                <a:lnTo>
                  <a:pt x="305" y="93"/>
                </a:lnTo>
                <a:close/>
                <a:moveTo>
                  <a:pt x="173" y="79"/>
                </a:moveTo>
                <a:cubicBezTo>
                  <a:pt x="171" y="80"/>
                  <a:pt x="165" y="78"/>
                  <a:pt x="166" y="84"/>
                </a:cubicBezTo>
                <a:cubicBezTo>
                  <a:pt x="168" y="76"/>
                  <a:pt x="172" y="86"/>
                  <a:pt x="173" y="79"/>
                </a:cubicBezTo>
                <a:close/>
                <a:moveTo>
                  <a:pt x="68" y="94"/>
                </a:moveTo>
                <a:cubicBezTo>
                  <a:pt x="63" y="93"/>
                  <a:pt x="63" y="93"/>
                  <a:pt x="63" y="93"/>
                </a:cubicBezTo>
                <a:cubicBezTo>
                  <a:pt x="67" y="94"/>
                  <a:pt x="64" y="97"/>
                  <a:pt x="68" y="94"/>
                </a:cubicBezTo>
                <a:close/>
                <a:moveTo>
                  <a:pt x="424" y="167"/>
                </a:moveTo>
                <a:cubicBezTo>
                  <a:pt x="425" y="167"/>
                  <a:pt x="425" y="167"/>
                  <a:pt x="425" y="167"/>
                </a:cubicBezTo>
                <a:cubicBezTo>
                  <a:pt x="425" y="167"/>
                  <a:pt x="425" y="167"/>
                  <a:pt x="424" y="167"/>
                </a:cubicBezTo>
                <a:close/>
                <a:moveTo>
                  <a:pt x="424" y="167"/>
                </a:moveTo>
                <a:cubicBezTo>
                  <a:pt x="422" y="165"/>
                  <a:pt x="419" y="166"/>
                  <a:pt x="418" y="167"/>
                </a:cubicBezTo>
                <a:cubicBezTo>
                  <a:pt x="421" y="173"/>
                  <a:pt x="423" y="168"/>
                  <a:pt x="424" y="167"/>
                </a:cubicBezTo>
                <a:close/>
                <a:moveTo>
                  <a:pt x="427" y="177"/>
                </a:moveTo>
                <a:cubicBezTo>
                  <a:pt x="430" y="178"/>
                  <a:pt x="430" y="178"/>
                  <a:pt x="430" y="178"/>
                </a:cubicBezTo>
                <a:cubicBezTo>
                  <a:pt x="429" y="178"/>
                  <a:pt x="427" y="174"/>
                  <a:pt x="427" y="177"/>
                </a:cubicBezTo>
                <a:close/>
                <a:moveTo>
                  <a:pt x="428" y="171"/>
                </a:moveTo>
                <a:cubicBezTo>
                  <a:pt x="426" y="170"/>
                  <a:pt x="426" y="170"/>
                  <a:pt x="426" y="170"/>
                </a:cubicBezTo>
                <a:cubicBezTo>
                  <a:pt x="427" y="172"/>
                  <a:pt x="427" y="172"/>
                  <a:pt x="427" y="172"/>
                </a:cubicBezTo>
                <a:lnTo>
                  <a:pt x="428" y="171"/>
                </a:lnTo>
                <a:close/>
                <a:moveTo>
                  <a:pt x="495" y="116"/>
                </a:moveTo>
                <a:cubicBezTo>
                  <a:pt x="498" y="117"/>
                  <a:pt x="499" y="118"/>
                  <a:pt x="501" y="118"/>
                </a:cubicBezTo>
                <a:lnTo>
                  <a:pt x="495" y="116"/>
                </a:lnTo>
                <a:close/>
                <a:moveTo>
                  <a:pt x="523" y="125"/>
                </a:moveTo>
                <a:cubicBezTo>
                  <a:pt x="523" y="125"/>
                  <a:pt x="523" y="125"/>
                  <a:pt x="523" y="125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lnTo>
                  <a:pt x="523" y="125"/>
                </a:lnTo>
                <a:close/>
                <a:moveTo>
                  <a:pt x="500" y="119"/>
                </a:moveTo>
                <a:cubicBezTo>
                  <a:pt x="500" y="120"/>
                  <a:pt x="500" y="120"/>
                  <a:pt x="500" y="120"/>
                </a:cubicBezTo>
                <a:cubicBezTo>
                  <a:pt x="501" y="120"/>
                  <a:pt x="501" y="120"/>
                  <a:pt x="500" y="119"/>
                </a:cubicBezTo>
                <a:close/>
                <a:moveTo>
                  <a:pt x="466" y="136"/>
                </a:moveTo>
                <a:cubicBezTo>
                  <a:pt x="466" y="137"/>
                  <a:pt x="468" y="139"/>
                  <a:pt x="469" y="140"/>
                </a:cubicBezTo>
                <a:cubicBezTo>
                  <a:pt x="468" y="138"/>
                  <a:pt x="466" y="134"/>
                  <a:pt x="466" y="136"/>
                </a:cubicBezTo>
                <a:close/>
                <a:moveTo>
                  <a:pt x="557" y="113"/>
                </a:moveTo>
                <a:cubicBezTo>
                  <a:pt x="560" y="114"/>
                  <a:pt x="560" y="114"/>
                  <a:pt x="560" y="114"/>
                </a:cubicBezTo>
                <a:cubicBezTo>
                  <a:pt x="560" y="113"/>
                  <a:pt x="558" y="113"/>
                  <a:pt x="557" y="113"/>
                </a:cubicBezTo>
                <a:close/>
                <a:moveTo>
                  <a:pt x="575" y="142"/>
                </a:moveTo>
                <a:cubicBezTo>
                  <a:pt x="574" y="142"/>
                  <a:pt x="574" y="142"/>
                  <a:pt x="574" y="142"/>
                </a:cubicBezTo>
                <a:cubicBezTo>
                  <a:pt x="575" y="143"/>
                  <a:pt x="576" y="143"/>
                  <a:pt x="578" y="144"/>
                </a:cubicBezTo>
                <a:lnTo>
                  <a:pt x="575" y="142"/>
                </a:lnTo>
                <a:close/>
                <a:moveTo>
                  <a:pt x="502" y="122"/>
                </a:moveTo>
                <a:cubicBezTo>
                  <a:pt x="504" y="123"/>
                  <a:pt x="504" y="123"/>
                  <a:pt x="504" y="123"/>
                </a:cubicBezTo>
                <a:cubicBezTo>
                  <a:pt x="504" y="123"/>
                  <a:pt x="504" y="123"/>
                  <a:pt x="504" y="123"/>
                </a:cubicBezTo>
                <a:cubicBezTo>
                  <a:pt x="502" y="122"/>
                  <a:pt x="502" y="122"/>
                  <a:pt x="502" y="122"/>
                </a:cubicBezTo>
                <a:close/>
                <a:moveTo>
                  <a:pt x="560" y="102"/>
                </a:moveTo>
                <a:cubicBezTo>
                  <a:pt x="558" y="102"/>
                  <a:pt x="557" y="103"/>
                  <a:pt x="556" y="103"/>
                </a:cubicBezTo>
                <a:cubicBezTo>
                  <a:pt x="558" y="103"/>
                  <a:pt x="560" y="103"/>
                  <a:pt x="560" y="102"/>
                </a:cubicBezTo>
                <a:close/>
                <a:moveTo>
                  <a:pt x="523" y="124"/>
                </a:move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lose/>
                <a:moveTo>
                  <a:pt x="567" y="146"/>
                </a:moveTo>
                <a:cubicBezTo>
                  <a:pt x="566" y="146"/>
                  <a:pt x="565" y="146"/>
                  <a:pt x="564" y="146"/>
                </a:cubicBezTo>
                <a:cubicBezTo>
                  <a:pt x="565" y="147"/>
                  <a:pt x="567" y="147"/>
                  <a:pt x="567" y="146"/>
                </a:cubicBezTo>
                <a:close/>
                <a:moveTo>
                  <a:pt x="470" y="141"/>
                </a:moveTo>
                <a:cubicBezTo>
                  <a:pt x="469" y="140"/>
                  <a:pt x="469" y="140"/>
                  <a:pt x="469" y="140"/>
                </a:cubicBezTo>
                <a:cubicBezTo>
                  <a:pt x="470" y="141"/>
                  <a:pt x="470" y="141"/>
                  <a:pt x="470" y="141"/>
                </a:cubicBezTo>
                <a:close/>
                <a:moveTo>
                  <a:pt x="431" y="163"/>
                </a:moveTo>
                <a:cubicBezTo>
                  <a:pt x="430" y="162"/>
                  <a:pt x="429" y="160"/>
                  <a:pt x="429" y="161"/>
                </a:cubicBezTo>
                <a:cubicBezTo>
                  <a:pt x="430" y="162"/>
                  <a:pt x="430" y="163"/>
                  <a:pt x="431" y="163"/>
                </a:cubicBezTo>
                <a:close/>
                <a:moveTo>
                  <a:pt x="458" y="4"/>
                </a:moveTo>
                <a:cubicBezTo>
                  <a:pt x="458" y="5"/>
                  <a:pt x="458" y="5"/>
                  <a:pt x="458" y="5"/>
                </a:cubicBezTo>
                <a:cubicBezTo>
                  <a:pt x="458" y="4"/>
                  <a:pt x="458" y="4"/>
                  <a:pt x="458" y="4"/>
                </a:cubicBezTo>
                <a:close/>
                <a:moveTo>
                  <a:pt x="461" y="34"/>
                </a:moveTo>
                <a:cubicBezTo>
                  <a:pt x="461" y="33"/>
                  <a:pt x="462" y="33"/>
                  <a:pt x="462" y="33"/>
                </a:cubicBezTo>
                <a:cubicBezTo>
                  <a:pt x="461" y="33"/>
                  <a:pt x="460" y="34"/>
                  <a:pt x="461" y="34"/>
                </a:cubicBezTo>
                <a:close/>
                <a:moveTo>
                  <a:pt x="524" y="32"/>
                </a:moveTo>
                <a:cubicBezTo>
                  <a:pt x="520" y="39"/>
                  <a:pt x="520" y="39"/>
                  <a:pt x="520" y="39"/>
                </a:cubicBezTo>
                <a:cubicBezTo>
                  <a:pt x="523" y="38"/>
                  <a:pt x="524" y="39"/>
                  <a:pt x="526" y="37"/>
                </a:cubicBezTo>
                <a:cubicBezTo>
                  <a:pt x="523" y="40"/>
                  <a:pt x="523" y="40"/>
                  <a:pt x="523" y="40"/>
                </a:cubicBezTo>
                <a:cubicBezTo>
                  <a:pt x="526" y="39"/>
                  <a:pt x="526" y="39"/>
                  <a:pt x="526" y="39"/>
                </a:cubicBezTo>
                <a:cubicBezTo>
                  <a:pt x="533" y="42"/>
                  <a:pt x="517" y="57"/>
                  <a:pt x="531" y="58"/>
                </a:cubicBezTo>
                <a:cubicBezTo>
                  <a:pt x="532" y="57"/>
                  <a:pt x="532" y="57"/>
                  <a:pt x="532" y="57"/>
                </a:cubicBezTo>
                <a:cubicBezTo>
                  <a:pt x="528" y="64"/>
                  <a:pt x="528" y="64"/>
                  <a:pt x="528" y="64"/>
                </a:cubicBezTo>
                <a:cubicBezTo>
                  <a:pt x="529" y="64"/>
                  <a:pt x="534" y="62"/>
                  <a:pt x="536" y="62"/>
                </a:cubicBezTo>
                <a:cubicBezTo>
                  <a:pt x="531" y="64"/>
                  <a:pt x="536" y="64"/>
                  <a:pt x="532" y="67"/>
                </a:cubicBezTo>
                <a:cubicBezTo>
                  <a:pt x="535" y="67"/>
                  <a:pt x="536" y="65"/>
                  <a:pt x="537" y="64"/>
                </a:cubicBezTo>
                <a:cubicBezTo>
                  <a:pt x="541" y="64"/>
                  <a:pt x="541" y="66"/>
                  <a:pt x="541" y="68"/>
                </a:cubicBezTo>
                <a:cubicBezTo>
                  <a:pt x="541" y="69"/>
                  <a:pt x="540" y="69"/>
                  <a:pt x="541" y="69"/>
                </a:cubicBezTo>
                <a:cubicBezTo>
                  <a:pt x="541" y="71"/>
                  <a:pt x="541" y="71"/>
                  <a:pt x="541" y="71"/>
                </a:cubicBezTo>
                <a:cubicBezTo>
                  <a:pt x="541" y="72"/>
                  <a:pt x="541" y="72"/>
                  <a:pt x="542" y="73"/>
                </a:cubicBezTo>
                <a:cubicBezTo>
                  <a:pt x="542" y="75"/>
                  <a:pt x="544" y="77"/>
                  <a:pt x="546" y="78"/>
                </a:cubicBezTo>
                <a:cubicBezTo>
                  <a:pt x="540" y="76"/>
                  <a:pt x="538" y="75"/>
                  <a:pt x="536" y="74"/>
                </a:cubicBezTo>
                <a:cubicBezTo>
                  <a:pt x="535" y="73"/>
                  <a:pt x="535" y="73"/>
                  <a:pt x="534" y="72"/>
                </a:cubicBezTo>
                <a:cubicBezTo>
                  <a:pt x="533" y="72"/>
                  <a:pt x="533" y="72"/>
                  <a:pt x="532" y="72"/>
                </a:cubicBezTo>
                <a:cubicBezTo>
                  <a:pt x="531" y="73"/>
                  <a:pt x="531" y="73"/>
                  <a:pt x="532" y="74"/>
                </a:cubicBezTo>
                <a:cubicBezTo>
                  <a:pt x="533" y="75"/>
                  <a:pt x="533" y="76"/>
                  <a:pt x="534" y="76"/>
                </a:cubicBezTo>
                <a:cubicBezTo>
                  <a:pt x="536" y="77"/>
                  <a:pt x="538" y="79"/>
                  <a:pt x="538" y="82"/>
                </a:cubicBezTo>
                <a:cubicBezTo>
                  <a:pt x="539" y="78"/>
                  <a:pt x="539" y="78"/>
                  <a:pt x="539" y="78"/>
                </a:cubicBezTo>
                <a:cubicBezTo>
                  <a:pt x="544" y="78"/>
                  <a:pt x="544" y="81"/>
                  <a:pt x="545" y="83"/>
                </a:cubicBezTo>
                <a:cubicBezTo>
                  <a:pt x="545" y="86"/>
                  <a:pt x="545" y="88"/>
                  <a:pt x="550" y="87"/>
                </a:cubicBezTo>
                <a:cubicBezTo>
                  <a:pt x="550" y="89"/>
                  <a:pt x="549" y="91"/>
                  <a:pt x="548" y="94"/>
                </a:cubicBezTo>
                <a:cubicBezTo>
                  <a:pt x="546" y="96"/>
                  <a:pt x="545" y="98"/>
                  <a:pt x="548" y="99"/>
                </a:cubicBezTo>
                <a:cubicBezTo>
                  <a:pt x="550" y="99"/>
                  <a:pt x="553" y="98"/>
                  <a:pt x="555" y="97"/>
                </a:cubicBezTo>
                <a:cubicBezTo>
                  <a:pt x="558" y="101"/>
                  <a:pt x="558" y="101"/>
                  <a:pt x="558" y="101"/>
                </a:cubicBezTo>
                <a:cubicBezTo>
                  <a:pt x="552" y="101"/>
                  <a:pt x="552" y="101"/>
                  <a:pt x="552" y="101"/>
                </a:cubicBezTo>
                <a:cubicBezTo>
                  <a:pt x="553" y="103"/>
                  <a:pt x="554" y="103"/>
                  <a:pt x="556" y="103"/>
                </a:cubicBezTo>
                <a:cubicBezTo>
                  <a:pt x="553" y="105"/>
                  <a:pt x="554" y="106"/>
                  <a:pt x="554" y="108"/>
                </a:cubicBezTo>
                <a:cubicBezTo>
                  <a:pt x="555" y="109"/>
                  <a:pt x="556" y="111"/>
                  <a:pt x="554" y="113"/>
                </a:cubicBezTo>
                <a:cubicBezTo>
                  <a:pt x="557" y="113"/>
                  <a:pt x="557" y="113"/>
                  <a:pt x="557" y="113"/>
                </a:cubicBezTo>
                <a:cubicBezTo>
                  <a:pt x="557" y="114"/>
                  <a:pt x="556" y="114"/>
                  <a:pt x="555" y="114"/>
                </a:cubicBezTo>
                <a:cubicBezTo>
                  <a:pt x="562" y="115"/>
                  <a:pt x="562" y="118"/>
                  <a:pt x="568" y="119"/>
                </a:cubicBezTo>
                <a:cubicBezTo>
                  <a:pt x="569" y="118"/>
                  <a:pt x="570" y="115"/>
                  <a:pt x="566" y="115"/>
                </a:cubicBezTo>
                <a:cubicBezTo>
                  <a:pt x="571" y="112"/>
                  <a:pt x="573" y="119"/>
                  <a:pt x="575" y="121"/>
                </a:cubicBezTo>
                <a:cubicBezTo>
                  <a:pt x="570" y="119"/>
                  <a:pt x="571" y="121"/>
                  <a:pt x="570" y="122"/>
                </a:cubicBezTo>
                <a:cubicBezTo>
                  <a:pt x="572" y="123"/>
                  <a:pt x="572" y="122"/>
                  <a:pt x="573" y="123"/>
                </a:cubicBezTo>
                <a:cubicBezTo>
                  <a:pt x="577" y="125"/>
                  <a:pt x="574" y="126"/>
                  <a:pt x="572" y="126"/>
                </a:cubicBezTo>
                <a:cubicBezTo>
                  <a:pt x="570" y="127"/>
                  <a:pt x="569" y="127"/>
                  <a:pt x="577" y="130"/>
                </a:cubicBezTo>
                <a:cubicBezTo>
                  <a:pt x="570" y="129"/>
                  <a:pt x="570" y="129"/>
                  <a:pt x="570" y="129"/>
                </a:cubicBezTo>
                <a:cubicBezTo>
                  <a:pt x="578" y="133"/>
                  <a:pt x="578" y="133"/>
                  <a:pt x="578" y="133"/>
                </a:cubicBezTo>
                <a:cubicBezTo>
                  <a:pt x="570" y="131"/>
                  <a:pt x="570" y="132"/>
                  <a:pt x="571" y="133"/>
                </a:cubicBezTo>
                <a:cubicBezTo>
                  <a:pt x="571" y="134"/>
                  <a:pt x="572" y="135"/>
                  <a:pt x="564" y="133"/>
                </a:cubicBezTo>
                <a:cubicBezTo>
                  <a:pt x="566" y="135"/>
                  <a:pt x="574" y="135"/>
                  <a:pt x="573" y="136"/>
                </a:cubicBezTo>
                <a:cubicBezTo>
                  <a:pt x="577" y="139"/>
                  <a:pt x="570" y="139"/>
                  <a:pt x="572" y="141"/>
                </a:cubicBezTo>
                <a:cubicBezTo>
                  <a:pt x="572" y="141"/>
                  <a:pt x="572" y="142"/>
                  <a:pt x="574" y="142"/>
                </a:cubicBezTo>
                <a:cubicBezTo>
                  <a:pt x="573" y="142"/>
                  <a:pt x="572" y="142"/>
                  <a:pt x="571" y="142"/>
                </a:cubicBezTo>
                <a:cubicBezTo>
                  <a:pt x="570" y="142"/>
                  <a:pt x="570" y="142"/>
                  <a:pt x="570" y="142"/>
                </a:cubicBezTo>
                <a:cubicBezTo>
                  <a:pt x="568" y="142"/>
                  <a:pt x="568" y="142"/>
                  <a:pt x="567" y="142"/>
                </a:cubicBezTo>
                <a:cubicBezTo>
                  <a:pt x="565" y="143"/>
                  <a:pt x="564" y="143"/>
                  <a:pt x="561" y="143"/>
                </a:cubicBezTo>
                <a:cubicBezTo>
                  <a:pt x="568" y="146"/>
                  <a:pt x="568" y="146"/>
                  <a:pt x="568" y="146"/>
                </a:cubicBezTo>
                <a:cubicBezTo>
                  <a:pt x="565" y="145"/>
                  <a:pt x="561" y="144"/>
                  <a:pt x="561" y="145"/>
                </a:cubicBezTo>
                <a:cubicBezTo>
                  <a:pt x="561" y="145"/>
                  <a:pt x="563" y="146"/>
                  <a:pt x="564" y="146"/>
                </a:cubicBezTo>
                <a:cubicBezTo>
                  <a:pt x="555" y="146"/>
                  <a:pt x="552" y="146"/>
                  <a:pt x="548" y="147"/>
                </a:cubicBezTo>
                <a:cubicBezTo>
                  <a:pt x="552" y="149"/>
                  <a:pt x="554" y="151"/>
                  <a:pt x="558" y="151"/>
                </a:cubicBezTo>
                <a:cubicBezTo>
                  <a:pt x="558" y="153"/>
                  <a:pt x="554" y="152"/>
                  <a:pt x="549" y="152"/>
                </a:cubicBezTo>
                <a:cubicBezTo>
                  <a:pt x="545" y="151"/>
                  <a:pt x="540" y="151"/>
                  <a:pt x="538" y="152"/>
                </a:cubicBezTo>
                <a:cubicBezTo>
                  <a:pt x="541" y="154"/>
                  <a:pt x="541" y="154"/>
                  <a:pt x="541" y="154"/>
                </a:cubicBezTo>
                <a:cubicBezTo>
                  <a:pt x="534" y="152"/>
                  <a:pt x="534" y="152"/>
                  <a:pt x="534" y="152"/>
                </a:cubicBezTo>
                <a:cubicBezTo>
                  <a:pt x="536" y="153"/>
                  <a:pt x="537" y="154"/>
                  <a:pt x="539" y="155"/>
                </a:cubicBezTo>
                <a:cubicBezTo>
                  <a:pt x="535" y="157"/>
                  <a:pt x="527" y="159"/>
                  <a:pt x="518" y="153"/>
                </a:cubicBezTo>
                <a:cubicBezTo>
                  <a:pt x="521" y="154"/>
                  <a:pt x="520" y="158"/>
                  <a:pt x="526" y="160"/>
                </a:cubicBezTo>
                <a:cubicBezTo>
                  <a:pt x="521" y="158"/>
                  <a:pt x="517" y="158"/>
                  <a:pt x="514" y="159"/>
                </a:cubicBezTo>
                <a:cubicBezTo>
                  <a:pt x="510" y="159"/>
                  <a:pt x="507" y="160"/>
                  <a:pt x="504" y="160"/>
                </a:cubicBezTo>
                <a:cubicBezTo>
                  <a:pt x="504" y="160"/>
                  <a:pt x="504" y="160"/>
                  <a:pt x="504" y="160"/>
                </a:cubicBezTo>
                <a:cubicBezTo>
                  <a:pt x="501" y="158"/>
                  <a:pt x="501" y="158"/>
                  <a:pt x="501" y="158"/>
                </a:cubicBezTo>
                <a:cubicBezTo>
                  <a:pt x="501" y="159"/>
                  <a:pt x="501" y="159"/>
                  <a:pt x="501" y="159"/>
                </a:cubicBezTo>
                <a:cubicBezTo>
                  <a:pt x="503" y="160"/>
                  <a:pt x="503" y="160"/>
                  <a:pt x="503" y="160"/>
                </a:cubicBezTo>
                <a:cubicBezTo>
                  <a:pt x="501" y="160"/>
                  <a:pt x="498" y="159"/>
                  <a:pt x="496" y="158"/>
                </a:cubicBezTo>
                <a:cubicBezTo>
                  <a:pt x="496" y="159"/>
                  <a:pt x="497" y="163"/>
                  <a:pt x="496" y="165"/>
                </a:cubicBezTo>
                <a:cubicBezTo>
                  <a:pt x="495" y="162"/>
                  <a:pt x="494" y="164"/>
                  <a:pt x="493" y="166"/>
                </a:cubicBezTo>
                <a:cubicBezTo>
                  <a:pt x="492" y="167"/>
                  <a:pt x="491" y="169"/>
                  <a:pt x="489" y="166"/>
                </a:cubicBezTo>
                <a:cubicBezTo>
                  <a:pt x="489" y="167"/>
                  <a:pt x="490" y="167"/>
                  <a:pt x="490" y="169"/>
                </a:cubicBezTo>
                <a:cubicBezTo>
                  <a:pt x="485" y="169"/>
                  <a:pt x="477" y="165"/>
                  <a:pt x="473" y="171"/>
                </a:cubicBezTo>
                <a:cubicBezTo>
                  <a:pt x="469" y="161"/>
                  <a:pt x="466" y="165"/>
                  <a:pt x="461" y="162"/>
                </a:cubicBezTo>
                <a:cubicBezTo>
                  <a:pt x="463" y="168"/>
                  <a:pt x="464" y="164"/>
                  <a:pt x="466" y="168"/>
                </a:cubicBezTo>
                <a:cubicBezTo>
                  <a:pt x="464" y="167"/>
                  <a:pt x="469" y="176"/>
                  <a:pt x="464" y="172"/>
                </a:cubicBezTo>
                <a:cubicBezTo>
                  <a:pt x="465" y="173"/>
                  <a:pt x="465" y="174"/>
                  <a:pt x="465" y="173"/>
                </a:cubicBezTo>
                <a:cubicBezTo>
                  <a:pt x="464" y="174"/>
                  <a:pt x="463" y="166"/>
                  <a:pt x="461" y="169"/>
                </a:cubicBezTo>
                <a:cubicBezTo>
                  <a:pt x="463" y="173"/>
                  <a:pt x="463" y="173"/>
                  <a:pt x="463" y="173"/>
                </a:cubicBezTo>
                <a:cubicBezTo>
                  <a:pt x="459" y="168"/>
                  <a:pt x="459" y="168"/>
                  <a:pt x="459" y="168"/>
                </a:cubicBezTo>
                <a:cubicBezTo>
                  <a:pt x="455" y="172"/>
                  <a:pt x="450" y="171"/>
                  <a:pt x="448" y="177"/>
                </a:cubicBezTo>
                <a:cubicBezTo>
                  <a:pt x="447" y="176"/>
                  <a:pt x="446" y="174"/>
                  <a:pt x="446" y="172"/>
                </a:cubicBezTo>
                <a:cubicBezTo>
                  <a:pt x="445" y="173"/>
                  <a:pt x="440" y="167"/>
                  <a:pt x="439" y="172"/>
                </a:cubicBezTo>
                <a:cubicBezTo>
                  <a:pt x="440" y="174"/>
                  <a:pt x="440" y="174"/>
                  <a:pt x="440" y="174"/>
                </a:cubicBezTo>
                <a:cubicBezTo>
                  <a:pt x="438" y="179"/>
                  <a:pt x="435" y="170"/>
                  <a:pt x="430" y="170"/>
                </a:cubicBezTo>
                <a:cubicBezTo>
                  <a:pt x="431" y="170"/>
                  <a:pt x="434" y="172"/>
                  <a:pt x="432" y="167"/>
                </a:cubicBezTo>
                <a:cubicBezTo>
                  <a:pt x="431" y="164"/>
                  <a:pt x="429" y="165"/>
                  <a:pt x="429" y="168"/>
                </a:cubicBezTo>
                <a:cubicBezTo>
                  <a:pt x="427" y="162"/>
                  <a:pt x="427" y="162"/>
                  <a:pt x="427" y="162"/>
                </a:cubicBezTo>
                <a:cubicBezTo>
                  <a:pt x="429" y="165"/>
                  <a:pt x="431" y="164"/>
                  <a:pt x="432" y="166"/>
                </a:cubicBezTo>
                <a:cubicBezTo>
                  <a:pt x="432" y="165"/>
                  <a:pt x="431" y="164"/>
                  <a:pt x="431" y="163"/>
                </a:cubicBezTo>
                <a:cubicBezTo>
                  <a:pt x="433" y="164"/>
                  <a:pt x="434" y="164"/>
                  <a:pt x="436" y="165"/>
                </a:cubicBezTo>
                <a:cubicBezTo>
                  <a:pt x="434" y="166"/>
                  <a:pt x="434" y="166"/>
                  <a:pt x="434" y="166"/>
                </a:cubicBezTo>
                <a:cubicBezTo>
                  <a:pt x="437" y="171"/>
                  <a:pt x="438" y="164"/>
                  <a:pt x="439" y="166"/>
                </a:cubicBezTo>
                <a:cubicBezTo>
                  <a:pt x="437" y="161"/>
                  <a:pt x="436" y="162"/>
                  <a:pt x="436" y="158"/>
                </a:cubicBezTo>
                <a:cubicBezTo>
                  <a:pt x="439" y="154"/>
                  <a:pt x="440" y="162"/>
                  <a:pt x="445" y="166"/>
                </a:cubicBezTo>
                <a:cubicBezTo>
                  <a:pt x="445" y="167"/>
                  <a:pt x="445" y="167"/>
                  <a:pt x="445" y="167"/>
                </a:cubicBezTo>
                <a:cubicBezTo>
                  <a:pt x="447" y="168"/>
                  <a:pt x="450" y="173"/>
                  <a:pt x="450" y="168"/>
                </a:cubicBezTo>
                <a:cubicBezTo>
                  <a:pt x="448" y="165"/>
                  <a:pt x="447" y="165"/>
                  <a:pt x="446" y="164"/>
                </a:cubicBezTo>
                <a:cubicBezTo>
                  <a:pt x="445" y="162"/>
                  <a:pt x="450" y="169"/>
                  <a:pt x="450" y="165"/>
                </a:cubicBezTo>
                <a:cubicBezTo>
                  <a:pt x="447" y="161"/>
                  <a:pt x="444" y="160"/>
                  <a:pt x="442" y="161"/>
                </a:cubicBezTo>
                <a:cubicBezTo>
                  <a:pt x="442" y="159"/>
                  <a:pt x="441" y="158"/>
                  <a:pt x="440" y="156"/>
                </a:cubicBezTo>
                <a:cubicBezTo>
                  <a:pt x="447" y="158"/>
                  <a:pt x="455" y="162"/>
                  <a:pt x="459" y="157"/>
                </a:cubicBezTo>
                <a:cubicBezTo>
                  <a:pt x="454" y="151"/>
                  <a:pt x="460" y="156"/>
                  <a:pt x="457" y="150"/>
                </a:cubicBezTo>
                <a:cubicBezTo>
                  <a:pt x="459" y="154"/>
                  <a:pt x="459" y="149"/>
                  <a:pt x="462" y="151"/>
                </a:cubicBezTo>
                <a:cubicBezTo>
                  <a:pt x="460" y="145"/>
                  <a:pt x="457" y="148"/>
                  <a:pt x="457" y="144"/>
                </a:cubicBezTo>
                <a:cubicBezTo>
                  <a:pt x="460" y="144"/>
                  <a:pt x="468" y="152"/>
                  <a:pt x="471" y="149"/>
                </a:cubicBezTo>
                <a:cubicBezTo>
                  <a:pt x="470" y="147"/>
                  <a:pt x="469" y="147"/>
                  <a:pt x="468" y="146"/>
                </a:cubicBezTo>
                <a:cubicBezTo>
                  <a:pt x="471" y="147"/>
                  <a:pt x="478" y="158"/>
                  <a:pt x="477" y="149"/>
                </a:cubicBezTo>
                <a:cubicBezTo>
                  <a:pt x="475" y="147"/>
                  <a:pt x="473" y="144"/>
                  <a:pt x="470" y="141"/>
                </a:cubicBezTo>
                <a:cubicBezTo>
                  <a:pt x="471" y="141"/>
                  <a:pt x="471" y="141"/>
                  <a:pt x="471" y="139"/>
                </a:cubicBezTo>
                <a:cubicBezTo>
                  <a:pt x="469" y="135"/>
                  <a:pt x="469" y="135"/>
                  <a:pt x="469" y="135"/>
                </a:cubicBezTo>
                <a:cubicBezTo>
                  <a:pt x="471" y="133"/>
                  <a:pt x="474" y="143"/>
                  <a:pt x="477" y="147"/>
                </a:cubicBezTo>
                <a:cubicBezTo>
                  <a:pt x="477" y="141"/>
                  <a:pt x="477" y="141"/>
                  <a:pt x="477" y="141"/>
                </a:cubicBezTo>
                <a:cubicBezTo>
                  <a:pt x="478" y="139"/>
                  <a:pt x="480" y="139"/>
                  <a:pt x="482" y="139"/>
                </a:cubicBezTo>
                <a:cubicBezTo>
                  <a:pt x="484" y="140"/>
                  <a:pt x="486" y="143"/>
                  <a:pt x="488" y="146"/>
                </a:cubicBezTo>
                <a:cubicBezTo>
                  <a:pt x="489" y="145"/>
                  <a:pt x="491" y="145"/>
                  <a:pt x="488" y="140"/>
                </a:cubicBezTo>
                <a:cubicBezTo>
                  <a:pt x="486" y="137"/>
                  <a:pt x="484" y="135"/>
                  <a:pt x="483" y="133"/>
                </a:cubicBezTo>
                <a:cubicBezTo>
                  <a:pt x="482" y="131"/>
                  <a:pt x="481" y="130"/>
                  <a:pt x="479" y="131"/>
                </a:cubicBezTo>
                <a:cubicBezTo>
                  <a:pt x="480" y="135"/>
                  <a:pt x="483" y="135"/>
                  <a:pt x="482" y="136"/>
                </a:cubicBezTo>
                <a:cubicBezTo>
                  <a:pt x="481" y="135"/>
                  <a:pt x="480" y="140"/>
                  <a:pt x="477" y="136"/>
                </a:cubicBezTo>
                <a:cubicBezTo>
                  <a:pt x="481" y="135"/>
                  <a:pt x="481" y="135"/>
                  <a:pt x="481" y="135"/>
                </a:cubicBezTo>
                <a:cubicBezTo>
                  <a:pt x="478" y="128"/>
                  <a:pt x="479" y="135"/>
                  <a:pt x="477" y="132"/>
                </a:cubicBezTo>
                <a:cubicBezTo>
                  <a:pt x="477" y="129"/>
                  <a:pt x="478" y="129"/>
                  <a:pt x="479" y="129"/>
                </a:cubicBezTo>
                <a:cubicBezTo>
                  <a:pt x="479" y="129"/>
                  <a:pt x="480" y="129"/>
                  <a:pt x="480" y="129"/>
                </a:cubicBezTo>
                <a:cubicBezTo>
                  <a:pt x="480" y="129"/>
                  <a:pt x="481" y="129"/>
                  <a:pt x="481" y="128"/>
                </a:cubicBezTo>
                <a:cubicBezTo>
                  <a:pt x="480" y="128"/>
                  <a:pt x="480" y="128"/>
                  <a:pt x="480" y="128"/>
                </a:cubicBezTo>
                <a:cubicBezTo>
                  <a:pt x="482" y="129"/>
                  <a:pt x="481" y="127"/>
                  <a:pt x="485" y="130"/>
                </a:cubicBezTo>
                <a:cubicBezTo>
                  <a:pt x="488" y="136"/>
                  <a:pt x="486" y="134"/>
                  <a:pt x="486" y="136"/>
                </a:cubicBezTo>
                <a:cubicBezTo>
                  <a:pt x="488" y="136"/>
                  <a:pt x="491" y="138"/>
                  <a:pt x="495" y="139"/>
                </a:cubicBezTo>
                <a:cubicBezTo>
                  <a:pt x="499" y="139"/>
                  <a:pt x="502" y="139"/>
                  <a:pt x="499" y="133"/>
                </a:cubicBezTo>
                <a:cubicBezTo>
                  <a:pt x="497" y="132"/>
                  <a:pt x="495" y="131"/>
                  <a:pt x="493" y="129"/>
                </a:cubicBezTo>
                <a:cubicBezTo>
                  <a:pt x="493" y="128"/>
                  <a:pt x="500" y="132"/>
                  <a:pt x="493" y="126"/>
                </a:cubicBezTo>
                <a:cubicBezTo>
                  <a:pt x="494" y="128"/>
                  <a:pt x="490" y="124"/>
                  <a:pt x="489" y="123"/>
                </a:cubicBezTo>
                <a:cubicBezTo>
                  <a:pt x="489" y="123"/>
                  <a:pt x="489" y="123"/>
                  <a:pt x="489" y="123"/>
                </a:cubicBezTo>
                <a:cubicBezTo>
                  <a:pt x="489" y="123"/>
                  <a:pt x="488" y="122"/>
                  <a:pt x="487" y="121"/>
                </a:cubicBezTo>
                <a:cubicBezTo>
                  <a:pt x="491" y="125"/>
                  <a:pt x="494" y="126"/>
                  <a:pt x="497" y="127"/>
                </a:cubicBezTo>
                <a:cubicBezTo>
                  <a:pt x="495" y="126"/>
                  <a:pt x="494" y="124"/>
                  <a:pt x="493" y="123"/>
                </a:cubicBezTo>
                <a:cubicBezTo>
                  <a:pt x="495" y="123"/>
                  <a:pt x="496" y="125"/>
                  <a:pt x="498" y="127"/>
                </a:cubicBezTo>
                <a:cubicBezTo>
                  <a:pt x="499" y="128"/>
                  <a:pt x="505" y="131"/>
                  <a:pt x="501" y="127"/>
                </a:cubicBezTo>
                <a:cubicBezTo>
                  <a:pt x="498" y="124"/>
                  <a:pt x="496" y="125"/>
                  <a:pt x="493" y="122"/>
                </a:cubicBezTo>
                <a:cubicBezTo>
                  <a:pt x="496" y="123"/>
                  <a:pt x="499" y="125"/>
                  <a:pt x="502" y="126"/>
                </a:cubicBezTo>
                <a:cubicBezTo>
                  <a:pt x="501" y="125"/>
                  <a:pt x="501" y="125"/>
                  <a:pt x="501" y="125"/>
                </a:cubicBezTo>
                <a:cubicBezTo>
                  <a:pt x="502" y="126"/>
                  <a:pt x="504" y="127"/>
                  <a:pt x="503" y="126"/>
                </a:cubicBezTo>
                <a:cubicBezTo>
                  <a:pt x="500" y="124"/>
                  <a:pt x="499" y="123"/>
                  <a:pt x="499" y="124"/>
                </a:cubicBezTo>
                <a:cubicBezTo>
                  <a:pt x="497" y="122"/>
                  <a:pt x="501" y="124"/>
                  <a:pt x="504" y="125"/>
                </a:cubicBezTo>
                <a:cubicBezTo>
                  <a:pt x="506" y="126"/>
                  <a:pt x="509" y="126"/>
                  <a:pt x="504" y="123"/>
                </a:cubicBezTo>
                <a:cubicBezTo>
                  <a:pt x="508" y="125"/>
                  <a:pt x="508" y="125"/>
                  <a:pt x="508" y="125"/>
                </a:cubicBezTo>
                <a:cubicBezTo>
                  <a:pt x="507" y="124"/>
                  <a:pt x="506" y="123"/>
                  <a:pt x="505" y="123"/>
                </a:cubicBezTo>
                <a:cubicBezTo>
                  <a:pt x="510" y="125"/>
                  <a:pt x="510" y="125"/>
                  <a:pt x="510" y="125"/>
                </a:cubicBezTo>
                <a:cubicBezTo>
                  <a:pt x="515" y="126"/>
                  <a:pt x="502" y="120"/>
                  <a:pt x="500" y="119"/>
                </a:cubicBezTo>
                <a:cubicBezTo>
                  <a:pt x="500" y="119"/>
                  <a:pt x="500" y="119"/>
                  <a:pt x="500" y="119"/>
                </a:cubicBezTo>
                <a:cubicBezTo>
                  <a:pt x="499" y="119"/>
                  <a:pt x="496" y="117"/>
                  <a:pt x="495" y="116"/>
                </a:cubicBezTo>
                <a:cubicBezTo>
                  <a:pt x="497" y="117"/>
                  <a:pt x="499" y="118"/>
                  <a:pt x="501" y="118"/>
                </a:cubicBezTo>
                <a:cubicBezTo>
                  <a:pt x="501" y="118"/>
                  <a:pt x="501" y="118"/>
                  <a:pt x="501" y="118"/>
                </a:cubicBezTo>
                <a:cubicBezTo>
                  <a:pt x="509" y="122"/>
                  <a:pt x="514" y="122"/>
                  <a:pt x="529" y="127"/>
                </a:cubicBezTo>
                <a:cubicBezTo>
                  <a:pt x="529" y="127"/>
                  <a:pt x="528" y="127"/>
                  <a:pt x="528" y="126"/>
                </a:cubicBezTo>
                <a:cubicBezTo>
                  <a:pt x="526" y="126"/>
                  <a:pt x="526" y="126"/>
                  <a:pt x="526" y="126"/>
                </a:cubicBezTo>
                <a:cubicBezTo>
                  <a:pt x="525" y="125"/>
                  <a:pt x="524" y="125"/>
                  <a:pt x="523" y="124"/>
                </a:cubicBezTo>
                <a:cubicBezTo>
                  <a:pt x="523" y="124"/>
                  <a:pt x="522" y="124"/>
                  <a:pt x="521" y="123"/>
                </a:cubicBezTo>
                <a:cubicBezTo>
                  <a:pt x="518" y="122"/>
                  <a:pt x="511" y="120"/>
                  <a:pt x="512" y="119"/>
                </a:cubicBezTo>
                <a:cubicBezTo>
                  <a:pt x="509" y="118"/>
                  <a:pt x="510" y="119"/>
                  <a:pt x="509" y="119"/>
                </a:cubicBezTo>
                <a:cubicBezTo>
                  <a:pt x="509" y="118"/>
                  <a:pt x="509" y="118"/>
                  <a:pt x="511" y="119"/>
                </a:cubicBezTo>
                <a:cubicBezTo>
                  <a:pt x="505" y="117"/>
                  <a:pt x="505" y="117"/>
                  <a:pt x="505" y="117"/>
                </a:cubicBezTo>
                <a:cubicBezTo>
                  <a:pt x="511" y="119"/>
                  <a:pt x="509" y="117"/>
                  <a:pt x="508" y="117"/>
                </a:cubicBezTo>
                <a:cubicBezTo>
                  <a:pt x="499" y="114"/>
                  <a:pt x="499" y="114"/>
                  <a:pt x="499" y="114"/>
                </a:cubicBezTo>
                <a:cubicBezTo>
                  <a:pt x="503" y="116"/>
                  <a:pt x="504" y="116"/>
                  <a:pt x="502" y="115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98" y="113"/>
                  <a:pt x="509" y="117"/>
                  <a:pt x="503" y="114"/>
                </a:cubicBezTo>
                <a:cubicBezTo>
                  <a:pt x="505" y="115"/>
                  <a:pt x="507" y="116"/>
                  <a:pt x="509" y="117"/>
                </a:cubicBezTo>
                <a:cubicBezTo>
                  <a:pt x="510" y="116"/>
                  <a:pt x="521" y="119"/>
                  <a:pt x="526" y="120"/>
                </a:cubicBezTo>
                <a:cubicBezTo>
                  <a:pt x="529" y="120"/>
                  <a:pt x="526" y="118"/>
                  <a:pt x="525" y="116"/>
                </a:cubicBezTo>
                <a:cubicBezTo>
                  <a:pt x="523" y="115"/>
                  <a:pt x="523" y="114"/>
                  <a:pt x="531" y="114"/>
                </a:cubicBezTo>
                <a:cubicBezTo>
                  <a:pt x="528" y="113"/>
                  <a:pt x="526" y="113"/>
                  <a:pt x="524" y="113"/>
                </a:cubicBezTo>
                <a:cubicBezTo>
                  <a:pt x="522" y="112"/>
                  <a:pt x="521" y="112"/>
                  <a:pt x="518" y="112"/>
                </a:cubicBezTo>
                <a:cubicBezTo>
                  <a:pt x="517" y="113"/>
                  <a:pt x="516" y="113"/>
                  <a:pt x="509" y="112"/>
                </a:cubicBezTo>
                <a:cubicBezTo>
                  <a:pt x="502" y="113"/>
                  <a:pt x="529" y="117"/>
                  <a:pt x="519" y="117"/>
                </a:cubicBezTo>
                <a:cubicBezTo>
                  <a:pt x="511" y="115"/>
                  <a:pt x="511" y="115"/>
                  <a:pt x="514" y="115"/>
                </a:cubicBezTo>
                <a:cubicBezTo>
                  <a:pt x="508" y="113"/>
                  <a:pt x="504" y="113"/>
                  <a:pt x="502" y="113"/>
                </a:cubicBezTo>
                <a:cubicBezTo>
                  <a:pt x="503" y="113"/>
                  <a:pt x="501" y="112"/>
                  <a:pt x="500" y="111"/>
                </a:cubicBezTo>
                <a:cubicBezTo>
                  <a:pt x="498" y="110"/>
                  <a:pt x="496" y="110"/>
                  <a:pt x="496" y="109"/>
                </a:cubicBezTo>
                <a:cubicBezTo>
                  <a:pt x="499" y="110"/>
                  <a:pt x="502" y="109"/>
                  <a:pt x="501" y="109"/>
                </a:cubicBezTo>
                <a:cubicBezTo>
                  <a:pt x="505" y="109"/>
                  <a:pt x="506" y="107"/>
                  <a:pt x="515" y="108"/>
                </a:cubicBezTo>
                <a:cubicBezTo>
                  <a:pt x="516" y="106"/>
                  <a:pt x="503" y="107"/>
                  <a:pt x="511" y="105"/>
                </a:cubicBezTo>
                <a:cubicBezTo>
                  <a:pt x="505" y="106"/>
                  <a:pt x="506" y="104"/>
                  <a:pt x="501" y="105"/>
                </a:cubicBezTo>
                <a:cubicBezTo>
                  <a:pt x="504" y="105"/>
                  <a:pt x="503" y="106"/>
                  <a:pt x="501" y="106"/>
                </a:cubicBezTo>
                <a:cubicBezTo>
                  <a:pt x="499" y="107"/>
                  <a:pt x="496" y="107"/>
                  <a:pt x="494" y="107"/>
                </a:cubicBezTo>
                <a:cubicBezTo>
                  <a:pt x="493" y="107"/>
                  <a:pt x="491" y="106"/>
                  <a:pt x="490" y="106"/>
                </a:cubicBezTo>
                <a:cubicBezTo>
                  <a:pt x="492" y="106"/>
                  <a:pt x="495" y="106"/>
                  <a:pt x="496" y="105"/>
                </a:cubicBezTo>
                <a:cubicBezTo>
                  <a:pt x="491" y="105"/>
                  <a:pt x="491" y="105"/>
                  <a:pt x="491" y="105"/>
                </a:cubicBezTo>
                <a:cubicBezTo>
                  <a:pt x="497" y="105"/>
                  <a:pt x="494" y="104"/>
                  <a:pt x="492" y="104"/>
                </a:cubicBezTo>
                <a:cubicBezTo>
                  <a:pt x="489" y="103"/>
                  <a:pt x="487" y="103"/>
                  <a:pt x="494" y="101"/>
                </a:cubicBezTo>
                <a:cubicBezTo>
                  <a:pt x="494" y="102"/>
                  <a:pt x="498" y="102"/>
                  <a:pt x="492" y="103"/>
                </a:cubicBezTo>
                <a:cubicBezTo>
                  <a:pt x="494" y="103"/>
                  <a:pt x="496" y="103"/>
                  <a:pt x="499" y="102"/>
                </a:cubicBezTo>
                <a:cubicBezTo>
                  <a:pt x="501" y="102"/>
                  <a:pt x="503" y="101"/>
                  <a:pt x="506" y="101"/>
                </a:cubicBezTo>
                <a:cubicBezTo>
                  <a:pt x="508" y="100"/>
                  <a:pt x="506" y="98"/>
                  <a:pt x="505" y="97"/>
                </a:cubicBezTo>
                <a:cubicBezTo>
                  <a:pt x="504" y="95"/>
                  <a:pt x="503" y="94"/>
                  <a:pt x="506" y="91"/>
                </a:cubicBezTo>
                <a:cubicBezTo>
                  <a:pt x="503" y="93"/>
                  <a:pt x="504" y="94"/>
                  <a:pt x="500" y="96"/>
                </a:cubicBezTo>
                <a:cubicBezTo>
                  <a:pt x="498" y="95"/>
                  <a:pt x="500" y="94"/>
                  <a:pt x="502" y="91"/>
                </a:cubicBezTo>
                <a:cubicBezTo>
                  <a:pt x="504" y="89"/>
                  <a:pt x="506" y="85"/>
                  <a:pt x="507" y="83"/>
                </a:cubicBezTo>
                <a:cubicBezTo>
                  <a:pt x="502" y="86"/>
                  <a:pt x="502" y="86"/>
                  <a:pt x="502" y="86"/>
                </a:cubicBezTo>
                <a:cubicBezTo>
                  <a:pt x="506" y="82"/>
                  <a:pt x="500" y="87"/>
                  <a:pt x="500" y="83"/>
                </a:cubicBezTo>
                <a:cubicBezTo>
                  <a:pt x="501" y="83"/>
                  <a:pt x="503" y="82"/>
                  <a:pt x="503" y="82"/>
                </a:cubicBezTo>
                <a:cubicBezTo>
                  <a:pt x="501" y="80"/>
                  <a:pt x="498" y="84"/>
                  <a:pt x="496" y="83"/>
                </a:cubicBezTo>
                <a:cubicBezTo>
                  <a:pt x="503" y="76"/>
                  <a:pt x="489" y="85"/>
                  <a:pt x="492" y="79"/>
                </a:cubicBezTo>
                <a:cubicBezTo>
                  <a:pt x="490" y="80"/>
                  <a:pt x="490" y="80"/>
                  <a:pt x="490" y="80"/>
                </a:cubicBezTo>
                <a:cubicBezTo>
                  <a:pt x="493" y="76"/>
                  <a:pt x="483" y="77"/>
                  <a:pt x="481" y="74"/>
                </a:cubicBezTo>
                <a:cubicBezTo>
                  <a:pt x="482" y="74"/>
                  <a:pt x="482" y="77"/>
                  <a:pt x="487" y="74"/>
                </a:cubicBezTo>
                <a:cubicBezTo>
                  <a:pt x="487" y="69"/>
                  <a:pt x="487" y="69"/>
                  <a:pt x="487" y="69"/>
                </a:cubicBezTo>
                <a:cubicBezTo>
                  <a:pt x="485" y="70"/>
                  <a:pt x="484" y="69"/>
                  <a:pt x="482" y="71"/>
                </a:cubicBezTo>
                <a:cubicBezTo>
                  <a:pt x="481" y="72"/>
                  <a:pt x="483" y="72"/>
                  <a:pt x="483" y="72"/>
                </a:cubicBezTo>
                <a:cubicBezTo>
                  <a:pt x="480" y="73"/>
                  <a:pt x="480" y="73"/>
                  <a:pt x="480" y="73"/>
                </a:cubicBezTo>
                <a:cubicBezTo>
                  <a:pt x="481" y="68"/>
                  <a:pt x="488" y="69"/>
                  <a:pt x="493" y="67"/>
                </a:cubicBezTo>
                <a:cubicBezTo>
                  <a:pt x="491" y="66"/>
                  <a:pt x="495" y="63"/>
                  <a:pt x="495" y="62"/>
                </a:cubicBezTo>
                <a:cubicBezTo>
                  <a:pt x="489" y="63"/>
                  <a:pt x="490" y="66"/>
                  <a:pt x="484" y="68"/>
                </a:cubicBezTo>
                <a:cubicBezTo>
                  <a:pt x="481" y="68"/>
                  <a:pt x="483" y="62"/>
                  <a:pt x="488" y="59"/>
                </a:cubicBezTo>
                <a:cubicBezTo>
                  <a:pt x="475" y="63"/>
                  <a:pt x="482" y="53"/>
                  <a:pt x="473" y="57"/>
                </a:cubicBezTo>
                <a:cubicBezTo>
                  <a:pt x="474" y="57"/>
                  <a:pt x="477" y="55"/>
                  <a:pt x="475" y="5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468" y="55"/>
                  <a:pt x="480" y="50"/>
                  <a:pt x="477" y="49"/>
                </a:cubicBezTo>
                <a:cubicBezTo>
                  <a:pt x="476" y="50"/>
                  <a:pt x="475" y="51"/>
                  <a:pt x="473" y="52"/>
                </a:cubicBezTo>
                <a:cubicBezTo>
                  <a:pt x="470" y="50"/>
                  <a:pt x="482" y="42"/>
                  <a:pt x="475" y="41"/>
                </a:cubicBezTo>
                <a:cubicBezTo>
                  <a:pt x="475" y="42"/>
                  <a:pt x="474" y="42"/>
                  <a:pt x="474" y="42"/>
                </a:cubicBezTo>
                <a:cubicBezTo>
                  <a:pt x="473" y="43"/>
                  <a:pt x="473" y="42"/>
                  <a:pt x="475" y="40"/>
                </a:cubicBezTo>
                <a:cubicBezTo>
                  <a:pt x="479" y="40"/>
                  <a:pt x="479" y="40"/>
                  <a:pt x="479" y="40"/>
                </a:cubicBezTo>
                <a:cubicBezTo>
                  <a:pt x="489" y="34"/>
                  <a:pt x="472" y="37"/>
                  <a:pt x="474" y="33"/>
                </a:cubicBezTo>
                <a:cubicBezTo>
                  <a:pt x="472" y="34"/>
                  <a:pt x="473" y="36"/>
                  <a:pt x="469" y="36"/>
                </a:cubicBezTo>
                <a:cubicBezTo>
                  <a:pt x="468" y="35"/>
                  <a:pt x="480" y="30"/>
                  <a:pt x="474" y="30"/>
                </a:cubicBezTo>
                <a:cubicBezTo>
                  <a:pt x="473" y="32"/>
                  <a:pt x="467" y="34"/>
                  <a:pt x="467" y="35"/>
                </a:cubicBezTo>
                <a:cubicBezTo>
                  <a:pt x="465" y="34"/>
                  <a:pt x="462" y="34"/>
                  <a:pt x="466" y="32"/>
                </a:cubicBezTo>
                <a:cubicBezTo>
                  <a:pt x="465" y="32"/>
                  <a:pt x="463" y="32"/>
                  <a:pt x="462" y="33"/>
                </a:cubicBezTo>
                <a:cubicBezTo>
                  <a:pt x="465" y="31"/>
                  <a:pt x="462" y="30"/>
                  <a:pt x="461" y="29"/>
                </a:cubicBezTo>
                <a:cubicBezTo>
                  <a:pt x="459" y="30"/>
                  <a:pt x="459" y="30"/>
                  <a:pt x="459" y="30"/>
                </a:cubicBezTo>
                <a:cubicBezTo>
                  <a:pt x="469" y="24"/>
                  <a:pt x="458" y="27"/>
                  <a:pt x="458" y="25"/>
                </a:cubicBezTo>
                <a:cubicBezTo>
                  <a:pt x="455" y="26"/>
                  <a:pt x="455" y="26"/>
                  <a:pt x="455" y="26"/>
                </a:cubicBezTo>
                <a:cubicBezTo>
                  <a:pt x="456" y="25"/>
                  <a:pt x="459" y="22"/>
                  <a:pt x="454" y="22"/>
                </a:cubicBezTo>
                <a:cubicBezTo>
                  <a:pt x="451" y="24"/>
                  <a:pt x="451" y="24"/>
                  <a:pt x="451" y="24"/>
                </a:cubicBezTo>
                <a:cubicBezTo>
                  <a:pt x="453" y="22"/>
                  <a:pt x="446" y="21"/>
                  <a:pt x="451" y="18"/>
                </a:cubicBezTo>
                <a:cubicBezTo>
                  <a:pt x="450" y="18"/>
                  <a:pt x="445" y="22"/>
                  <a:pt x="444" y="20"/>
                </a:cubicBezTo>
                <a:cubicBezTo>
                  <a:pt x="446" y="18"/>
                  <a:pt x="447" y="16"/>
                  <a:pt x="444" y="16"/>
                </a:cubicBezTo>
                <a:cubicBezTo>
                  <a:pt x="442" y="17"/>
                  <a:pt x="440" y="18"/>
                  <a:pt x="442" y="18"/>
                </a:cubicBezTo>
                <a:cubicBezTo>
                  <a:pt x="443" y="18"/>
                  <a:pt x="443" y="18"/>
                  <a:pt x="444" y="17"/>
                </a:cubicBezTo>
                <a:cubicBezTo>
                  <a:pt x="441" y="19"/>
                  <a:pt x="441" y="19"/>
                  <a:pt x="441" y="19"/>
                </a:cubicBezTo>
                <a:cubicBezTo>
                  <a:pt x="438" y="18"/>
                  <a:pt x="443" y="17"/>
                  <a:pt x="441" y="15"/>
                </a:cubicBezTo>
                <a:cubicBezTo>
                  <a:pt x="439" y="16"/>
                  <a:pt x="438" y="17"/>
                  <a:pt x="436" y="18"/>
                </a:cubicBezTo>
                <a:cubicBezTo>
                  <a:pt x="437" y="15"/>
                  <a:pt x="439" y="12"/>
                  <a:pt x="440" y="8"/>
                </a:cubicBezTo>
                <a:cubicBezTo>
                  <a:pt x="443" y="7"/>
                  <a:pt x="444" y="8"/>
                  <a:pt x="448" y="6"/>
                </a:cubicBezTo>
                <a:cubicBezTo>
                  <a:pt x="448" y="7"/>
                  <a:pt x="449" y="7"/>
                  <a:pt x="450" y="8"/>
                </a:cubicBezTo>
                <a:cubicBezTo>
                  <a:pt x="455" y="8"/>
                  <a:pt x="454" y="5"/>
                  <a:pt x="455" y="3"/>
                </a:cubicBezTo>
                <a:cubicBezTo>
                  <a:pt x="456" y="5"/>
                  <a:pt x="456" y="5"/>
                  <a:pt x="456" y="5"/>
                </a:cubicBezTo>
                <a:cubicBezTo>
                  <a:pt x="457" y="5"/>
                  <a:pt x="458" y="5"/>
                  <a:pt x="458" y="5"/>
                </a:cubicBezTo>
                <a:cubicBezTo>
                  <a:pt x="458" y="6"/>
                  <a:pt x="458" y="6"/>
                  <a:pt x="458" y="6"/>
                </a:cubicBezTo>
                <a:cubicBezTo>
                  <a:pt x="463" y="0"/>
                  <a:pt x="468" y="6"/>
                  <a:pt x="471" y="1"/>
                </a:cubicBezTo>
                <a:cubicBezTo>
                  <a:pt x="471" y="2"/>
                  <a:pt x="468" y="4"/>
                  <a:pt x="466" y="6"/>
                </a:cubicBezTo>
                <a:cubicBezTo>
                  <a:pt x="465" y="8"/>
                  <a:pt x="468" y="6"/>
                  <a:pt x="470" y="6"/>
                </a:cubicBezTo>
                <a:cubicBezTo>
                  <a:pt x="474" y="2"/>
                  <a:pt x="474" y="2"/>
                  <a:pt x="474" y="2"/>
                </a:cubicBezTo>
                <a:cubicBezTo>
                  <a:pt x="473" y="7"/>
                  <a:pt x="478" y="0"/>
                  <a:pt x="482" y="2"/>
                </a:cubicBezTo>
                <a:cubicBezTo>
                  <a:pt x="480" y="6"/>
                  <a:pt x="495" y="3"/>
                  <a:pt x="496" y="4"/>
                </a:cubicBezTo>
                <a:cubicBezTo>
                  <a:pt x="496" y="7"/>
                  <a:pt x="490" y="5"/>
                  <a:pt x="488" y="8"/>
                </a:cubicBezTo>
                <a:cubicBezTo>
                  <a:pt x="488" y="9"/>
                  <a:pt x="491" y="7"/>
                  <a:pt x="493" y="8"/>
                </a:cubicBezTo>
                <a:cubicBezTo>
                  <a:pt x="487" y="11"/>
                  <a:pt x="487" y="11"/>
                  <a:pt x="487" y="11"/>
                </a:cubicBezTo>
                <a:cubicBezTo>
                  <a:pt x="487" y="13"/>
                  <a:pt x="493" y="9"/>
                  <a:pt x="491" y="11"/>
                </a:cubicBezTo>
                <a:cubicBezTo>
                  <a:pt x="495" y="11"/>
                  <a:pt x="493" y="9"/>
                  <a:pt x="498" y="7"/>
                </a:cubicBezTo>
                <a:cubicBezTo>
                  <a:pt x="497" y="8"/>
                  <a:pt x="495" y="11"/>
                  <a:pt x="498" y="10"/>
                </a:cubicBezTo>
                <a:cubicBezTo>
                  <a:pt x="499" y="10"/>
                  <a:pt x="499" y="8"/>
                  <a:pt x="500" y="9"/>
                </a:cubicBezTo>
                <a:cubicBezTo>
                  <a:pt x="499" y="14"/>
                  <a:pt x="506" y="13"/>
                  <a:pt x="507" y="17"/>
                </a:cubicBezTo>
                <a:cubicBezTo>
                  <a:pt x="510" y="16"/>
                  <a:pt x="510" y="16"/>
                  <a:pt x="510" y="16"/>
                </a:cubicBezTo>
                <a:cubicBezTo>
                  <a:pt x="509" y="16"/>
                  <a:pt x="508" y="17"/>
                  <a:pt x="509" y="17"/>
                </a:cubicBezTo>
                <a:cubicBezTo>
                  <a:pt x="511" y="16"/>
                  <a:pt x="511" y="16"/>
                  <a:pt x="511" y="16"/>
                </a:cubicBezTo>
                <a:cubicBezTo>
                  <a:pt x="511" y="17"/>
                  <a:pt x="509" y="23"/>
                  <a:pt x="511" y="25"/>
                </a:cubicBezTo>
                <a:cubicBezTo>
                  <a:pt x="514" y="22"/>
                  <a:pt x="514" y="22"/>
                  <a:pt x="514" y="22"/>
                </a:cubicBezTo>
                <a:cubicBezTo>
                  <a:pt x="511" y="26"/>
                  <a:pt x="511" y="26"/>
                  <a:pt x="511" y="26"/>
                </a:cubicBezTo>
                <a:cubicBezTo>
                  <a:pt x="516" y="24"/>
                  <a:pt x="516" y="24"/>
                  <a:pt x="516" y="24"/>
                </a:cubicBezTo>
                <a:cubicBezTo>
                  <a:pt x="511" y="27"/>
                  <a:pt x="516" y="28"/>
                  <a:pt x="515" y="31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17" y="32"/>
                  <a:pt x="517" y="32"/>
                  <a:pt x="517" y="32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20" y="32"/>
                  <a:pt x="515" y="36"/>
                  <a:pt x="518" y="36"/>
                </a:cubicBezTo>
                <a:cubicBezTo>
                  <a:pt x="517" y="36"/>
                  <a:pt x="522" y="33"/>
                  <a:pt x="524" y="32"/>
                </a:cubicBezTo>
                <a:close/>
                <a:moveTo>
                  <a:pt x="552" y="103"/>
                </a:moveTo>
                <a:cubicBezTo>
                  <a:pt x="552" y="104"/>
                  <a:pt x="552" y="104"/>
                  <a:pt x="552" y="104"/>
                </a:cubicBezTo>
                <a:cubicBezTo>
                  <a:pt x="553" y="103"/>
                  <a:pt x="552" y="103"/>
                  <a:pt x="552" y="103"/>
                </a:cubicBezTo>
                <a:cubicBezTo>
                  <a:pt x="551" y="101"/>
                  <a:pt x="551" y="101"/>
                  <a:pt x="551" y="101"/>
                </a:cubicBezTo>
                <a:cubicBezTo>
                  <a:pt x="547" y="102"/>
                  <a:pt x="550" y="102"/>
                  <a:pt x="552" y="103"/>
                </a:cubicBezTo>
                <a:close/>
                <a:moveTo>
                  <a:pt x="473" y="166"/>
                </a:moveTo>
                <a:cubicBezTo>
                  <a:pt x="475" y="166"/>
                  <a:pt x="475" y="166"/>
                  <a:pt x="475" y="166"/>
                </a:cubicBezTo>
                <a:cubicBezTo>
                  <a:pt x="475" y="167"/>
                  <a:pt x="473" y="165"/>
                  <a:pt x="475" y="168"/>
                </a:cubicBezTo>
                <a:cubicBezTo>
                  <a:pt x="474" y="167"/>
                  <a:pt x="474" y="168"/>
                  <a:pt x="473" y="166"/>
                </a:cubicBezTo>
                <a:close/>
                <a:moveTo>
                  <a:pt x="509" y="103"/>
                </a:moveTo>
                <a:cubicBezTo>
                  <a:pt x="506" y="104"/>
                  <a:pt x="506" y="104"/>
                  <a:pt x="506" y="104"/>
                </a:cubicBezTo>
                <a:cubicBezTo>
                  <a:pt x="510" y="104"/>
                  <a:pt x="510" y="104"/>
                  <a:pt x="510" y="104"/>
                </a:cubicBezTo>
                <a:lnTo>
                  <a:pt x="509" y="103"/>
                </a:lnTo>
                <a:close/>
                <a:moveTo>
                  <a:pt x="502" y="93"/>
                </a:moveTo>
                <a:cubicBezTo>
                  <a:pt x="502" y="94"/>
                  <a:pt x="502" y="94"/>
                  <a:pt x="501" y="95"/>
                </a:cubicBezTo>
                <a:cubicBezTo>
                  <a:pt x="502" y="95"/>
                  <a:pt x="502" y="95"/>
                  <a:pt x="502" y="95"/>
                </a:cubicBezTo>
                <a:cubicBezTo>
                  <a:pt x="502" y="94"/>
                  <a:pt x="503" y="93"/>
                  <a:pt x="503" y="93"/>
                </a:cubicBezTo>
                <a:lnTo>
                  <a:pt x="502" y="93"/>
                </a:lnTo>
                <a:close/>
                <a:moveTo>
                  <a:pt x="523" y="61"/>
                </a:moveTo>
                <a:cubicBezTo>
                  <a:pt x="518" y="65"/>
                  <a:pt x="524" y="62"/>
                  <a:pt x="522" y="64"/>
                </a:cubicBezTo>
                <a:cubicBezTo>
                  <a:pt x="522" y="64"/>
                  <a:pt x="521" y="65"/>
                  <a:pt x="521" y="65"/>
                </a:cubicBezTo>
                <a:cubicBezTo>
                  <a:pt x="522" y="65"/>
                  <a:pt x="522" y="64"/>
                  <a:pt x="522" y="64"/>
                </a:cubicBezTo>
                <a:cubicBezTo>
                  <a:pt x="524" y="63"/>
                  <a:pt x="528" y="59"/>
                  <a:pt x="523" y="61"/>
                </a:cubicBezTo>
                <a:close/>
                <a:moveTo>
                  <a:pt x="540" y="98"/>
                </a:moveTo>
                <a:cubicBezTo>
                  <a:pt x="544" y="98"/>
                  <a:pt x="543" y="95"/>
                  <a:pt x="545" y="94"/>
                </a:cubicBezTo>
                <a:cubicBezTo>
                  <a:pt x="544" y="93"/>
                  <a:pt x="541" y="95"/>
                  <a:pt x="539" y="96"/>
                </a:cubicBezTo>
                <a:cubicBezTo>
                  <a:pt x="539" y="95"/>
                  <a:pt x="539" y="95"/>
                  <a:pt x="539" y="94"/>
                </a:cubicBezTo>
                <a:cubicBezTo>
                  <a:pt x="531" y="96"/>
                  <a:pt x="543" y="96"/>
                  <a:pt x="540" y="98"/>
                </a:cubicBezTo>
                <a:close/>
                <a:moveTo>
                  <a:pt x="562" y="140"/>
                </a:moveTo>
                <a:cubicBezTo>
                  <a:pt x="565" y="140"/>
                  <a:pt x="565" y="140"/>
                  <a:pt x="565" y="140"/>
                </a:cubicBezTo>
                <a:cubicBezTo>
                  <a:pt x="568" y="141"/>
                  <a:pt x="568" y="141"/>
                  <a:pt x="568" y="141"/>
                </a:cubicBezTo>
                <a:cubicBezTo>
                  <a:pt x="569" y="141"/>
                  <a:pt x="569" y="141"/>
                  <a:pt x="569" y="141"/>
                </a:cubicBezTo>
                <a:lnTo>
                  <a:pt x="562" y="140"/>
                </a:lnTo>
                <a:close/>
                <a:moveTo>
                  <a:pt x="556" y="144"/>
                </a:moveTo>
                <a:cubicBezTo>
                  <a:pt x="554" y="145"/>
                  <a:pt x="546" y="143"/>
                  <a:pt x="541" y="140"/>
                </a:cubicBezTo>
                <a:cubicBezTo>
                  <a:pt x="544" y="140"/>
                  <a:pt x="545" y="139"/>
                  <a:pt x="553" y="142"/>
                </a:cubicBezTo>
                <a:cubicBezTo>
                  <a:pt x="548" y="140"/>
                  <a:pt x="564" y="146"/>
                  <a:pt x="556" y="144"/>
                </a:cubicBezTo>
                <a:close/>
                <a:moveTo>
                  <a:pt x="521" y="78"/>
                </a:moveTo>
                <a:cubicBezTo>
                  <a:pt x="520" y="80"/>
                  <a:pt x="513" y="85"/>
                  <a:pt x="519" y="86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3" y="81"/>
                  <a:pt x="523" y="81"/>
                  <a:pt x="523" y="81"/>
                </a:cubicBezTo>
                <a:cubicBezTo>
                  <a:pt x="515" y="86"/>
                  <a:pt x="521" y="79"/>
                  <a:pt x="521" y="78"/>
                </a:cubicBezTo>
                <a:close/>
                <a:moveTo>
                  <a:pt x="529" y="145"/>
                </a:moveTo>
                <a:cubicBezTo>
                  <a:pt x="528" y="146"/>
                  <a:pt x="522" y="144"/>
                  <a:pt x="516" y="140"/>
                </a:cubicBezTo>
                <a:cubicBezTo>
                  <a:pt x="519" y="142"/>
                  <a:pt x="526" y="144"/>
                  <a:pt x="531" y="146"/>
                </a:cubicBezTo>
                <a:cubicBezTo>
                  <a:pt x="530" y="145"/>
                  <a:pt x="529" y="145"/>
                  <a:pt x="529" y="145"/>
                </a:cubicBezTo>
                <a:close/>
                <a:moveTo>
                  <a:pt x="523" y="141"/>
                </a:moveTo>
                <a:cubicBezTo>
                  <a:pt x="523" y="140"/>
                  <a:pt x="518" y="137"/>
                  <a:pt x="523" y="139"/>
                </a:cubicBezTo>
                <a:cubicBezTo>
                  <a:pt x="526" y="141"/>
                  <a:pt x="536" y="147"/>
                  <a:pt x="536" y="144"/>
                </a:cubicBezTo>
                <a:cubicBezTo>
                  <a:pt x="527" y="140"/>
                  <a:pt x="524" y="138"/>
                  <a:pt x="518" y="137"/>
                </a:cubicBezTo>
                <a:lnTo>
                  <a:pt x="523" y="141"/>
                </a:lnTo>
                <a:close/>
                <a:moveTo>
                  <a:pt x="541" y="148"/>
                </a:moveTo>
                <a:cubicBezTo>
                  <a:pt x="541" y="147"/>
                  <a:pt x="541" y="146"/>
                  <a:pt x="541" y="145"/>
                </a:cubicBezTo>
                <a:cubicBezTo>
                  <a:pt x="531" y="141"/>
                  <a:pt x="539" y="146"/>
                  <a:pt x="541" y="148"/>
                </a:cubicBezTo>
                <a:cubicBezTo>
                  <a:pt x="541" y="149"/>
                  <a:pt x="541" y="149"/>
                  <a:pt x="541" y="149"/>
                </a:cubicBezTo>
                <a:cubicBezTo>
                  <a:pt x="541" y="149"/>
                  <a:pt x="541" y="148"/>
                  <a:pt x="541" y="148"/>
                </a:cubicBezTo>
                <a:close/>
                <a:moveTo>
                  <a:pt x="513" y="155"/>
                </a:moveTo>
                <a:cubicBezTo>
                  <a:pt x="515" y="156"/>
                  <a:pt x="515" y="156"/>
                  <a:pt x="515" y="156"/>
                </a:cubicBezTo>
                <a:cubicBezTo>
                  <a:pt x="516" y="157"/>
                  <a:pt x="517" y="158"/>
                  <a:pt x="518" y="157"/>
                </a:cubicBezTo>
                <a:cubicBezTo>
                  <a:pt x="515" y="156"/>
                  <a:pt x="515" y="156"/>
                  <a:pt x="515" y="156"/>
                </a:cubicBezTo>
                <a:cubicBezTo>
                  <a:pt x="514" y="154"/>
                  <a:pt x="514" y="152"/>
                  <a:pt x="513" y="155"/>
                </a:cubicBezTo>
                <a:close/>
                <a:moveTo>
                  <a:pt x="537" y="149"/>
                </a:moveTo>
                <a:cubicBezTo>
                  <a:pt x="533" y="149"/>
                  <a:pt x="533" y="149"/>
                  <a:pt x="533" y="149"/>
                </a:cubicBezTo>
                <a:cubicBezTo>
                  <a:pt x="533" y="148"/>
                  <a:pt x="533" y="146"/>
                  <a:pt x="537" y="149"/>
                </a:cubicBezTo>
                <a:close/>
                <a:moveTo>
                  <a:pt x="516" y="149"/>
                </a:moveTo>
                <a:cubicBezTo>
                  <a:pt x="516" y="149"/>
                  <a:pt x="513" y="150"/>
                  <a:pt x="512" y="151"/>
                </a:cubicBezTo>
                <a:cubicBezTo>
                  <a:pt x="514" y="152"/>
                  <a:pt x="518" y="152"/>
                  <a:pt x="516" y="149"/>
                </a:cubicBezTo>
                <a:close/>
                <a:moveTo>
                  <a:pt x="455" y="166"/>
                </a:moveTo>
                <a:cubicBezTo>
                  <a:pt x="454" y="162"/>
                  <a:pt x="454" y="162"/>
                  <a:pt x="454" y="162"/>
                </a:cubicBezTo>
                <a:cubicBezTo>
                  <a:pt x="452" y="162"/>
                  <a:pt x="452" y="162"/>
                  <a:pt x="452" y="162"/>
                </a:cubicBezTo>
                <a:lnTo>
                  <a:pt x="455" y="166"/>
                </a:lnTo>
                <a:close/>
                <a:moveTo>
                  <a:pt x="468" y="155"/>
                </a:moveTo>
                <a:cubicBezTo>
                  <a:pt x="469" y="155"/>
                  <a:pt x="469" y="155"/>
                  <a:pt x="469" y="155"/>
                </a:cubicBezTo>
                <a:cubicBezTo>
                  <a:pt x="468" y="153"/>
                  <a:pt x="468" y="153"/>
                  <a:pt x="468" y="153"/>
                </a:cubicBezTo>
                <a:lnTo>
                  <a:pt x="468" y="155"/>
                </a:lnTo>
                <a:close/>
                <a:moveTo>
                  <a:pt x="484" y="145"/>
                </a:moveTo>
                <a:cubicBezTo>
                  <a:pt x="484" y="146"/>
                  <a:pt x="484" y="146"/>
                  <a:pt x="484" y="147"/>
                </a:cubicBezTo>
                <a:cubicBezTo>
                  <a:pt x="484" y="150"/>
                  <a:pt x="481" y="153"/>
                  <a:pt x="479" y="152"/>
                </a:cubicBezTo>
                <a:cubicBezTo>
                  <a:pt x="479" y="155"/>
                  <a:pt x="483" y="158"/>
                  <a:pt x="484" y="160"/>
                </a:cubicBezTo>
                <a:cubicBezTo>
                  <a:pt x="478" y="146"/>
                  <a:pt x="486" y="160"/>
                  <a:pt x="486" y="154"/>
                </a:cubicBezTo>
                <a:cubicBezTo>
                  <a:pt x="485" y="153"/>
                  <a:pt x="484" y="154"/>
                  <a:pt x="483" y="152"/>
                </a:cubicBezTo>
                <a:cubicBezTo>
                  <a:pt x="483" y="150"/>
                  <a:pt x="484" y="149"/>
                  <a:pt x="485" y="150"/>
                </a:cubicBezTo>
                <a:cubicBezTo>
                  <a:pt x="486" y="151"/>
                  <a:pt x="486" y="152"/>
                  <a:pt x="486" y="152"/>
                </a:cubicBezTo>
                <a:cubicBezTo>
                  <a:pt x="486" y="151"/>
                  <a:pt x="485" y="150"/>
                  <a:pt x="485" y="150"/>
                </a:cubicBezTo>
                <a:cubicBezTo>
                  <a:pt x="485" y="149"/>
                  <a:pt x="484" y="148"/>
                  <a:pt x="484" y="147"/>
                </a:cubicBezTo>
                <a:cubicBezTo>
                  <a:pt x="484" y="146"/>
                  <a:pt x="484" y="146"/>
                  <a:pt x="484" y="145"/>
                </a:cubicBezTo>
                <a:close/>
                <a:moveTo>
                  <a:pt x="506" y="138"/>
                </a:moveTo>
                <a:cubicBezTo>
                  <a:pt x="507" y="139"/>
                  <a:pt x="508" y="141"/>
                  <a:pt x="510" y="142"/>
                </a:cubicBezTo>
                <a:cubicBezTo>
                  <a:pt x="509" y="140"/>
                  <a:pt x="507" y="139"/>
                  <a:pt x="506" y="138"/>
                </a:cubicBezTo>
                <a:cubicBezTo>
                  <a:pt x="505" y="138"/>
                  <a:pt x="504" y="137"/>
                  <a:pt x="504" y="137"/>
                </a:cubicBezTo>
                <a:cubicBezTo>
                  <a:pt x="504" y="137"/>
                  <a:pt x="505" y="138"/>
                  <a:pt x="506" y="138"/>
                </a:cubicBezTo>
                <a:close/>
                <a:moveTo>
                  <a:pt x="498" y="132"/>
                </a:moveTo>
                <a:cubicBezTo>
                  <a:pt x="501" y="133"/>
                  <a:pt x="503" y="135"/>
                  <a:pt x="506" y="136"/>
                </a:cubicBezTo>
                <a:cubicBezTo>
                  <a:pt x="502" y="134"/>
                  <a:pt x="502" y="134"/>
                  <a:pt x="502" y="134"/>
                </a:cubicBezTo>
                <a:cubicBezTo>
                  <a:pt x="504" y="134"/>
                  <a:pt x="505" y="135"/>
                  <a:pt x="506" y="135"/>
                </a:cubicBezTo>
                <a:cubicBezTo>
                  <a:pt x="502" y="132"/>
                  <a:pt x="497" y="129"/>
                  <a:pt x="498" y="132"/>
                </a:cubicBezTo>
                <a:close/>
                <a:moveTo>
                  <a:pt x="508" y="133"/>
                </a:moveTo>
                <a:cubicBezTo>
                  <a:pt x="504" y="132"/>
                  <a:pt x="504" y="132"/>
                  <a:pt x="504" y="132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8" y="136"/>
                  <a:pt x="508" y="136"/>
                  <a:pt x="508" y="136"/>
                </a:cubicBezTo>
                <a:cubicBezTo>
                  <a:pt x="504" y="133"/>
                  <a:pt x="504" y="133"/>
                  <a:pt x="504" y="133"/>
                </a:cubicBezTo>
                <a:lnTo>
                  <a:pt x="508" y="133"/>
                </a:lnTo>
                <a:close/>
                <a:moveTo>
                  <a:pt x="539" y="127"/>
                </a:moveTo>
                <a:cubicBezTo>
                  <a:pt x="542" y="128"/>
                  <a:pt x="544" y="129"/>
                  <a:pt x="538" y="128"/>
                </a:cubicBezTo>
                <a:cubicBezTo>
                  <a:pt x="536" y="126"/>
                  <a:pt x="536" y="126"/>
                  <a:pt x="536" y="126"/>
                </a:cubicBezTo>
                <a:cubicBezTo>
                  <a:pt x="536" y="126"/>
                  <a:pt x="532" y="126"/>
                  <a:pt x="534" y="127"/>
                </a:cubicBezTo>
                <a:cubicBezTo>
                  <a:pt x="517" y="121"/>
                  <a:pt x="536" y="128"/>
                  <a:pt x="528" y="123"/>
                </a:cubicBezTo>
                <a:cubicBezTo>
                  <a:pt x="530" y="126"/>
                  <a:pt x="520" y="122"/>
                  <a:pt x="514" y="120"/>
                </a:cubicBezTo>
                <a:cubicBezTo>
                  <a:pt x="518" y="121"/>
                  <a:pt x="518" y="120"/>
                  <a:pt x="520" y="120"/>
                </a:cubicBezTo>
                <a:cubicBezTo>
                  <a:pt x="521" y="120"/>
                  <a:pt x="522" y="120"/>
                  <a:pt x="524" y="121"/>
                </a:cubicBezTo>
                <a:cubicBezTo>
                  <a:pt x="525" y="121"/>
                  <a:pt x="526" y="121"/>
                  <a:pt x="528" y="122"/>
                </a:cubicBezTo>
                <a:cubicBezTo>
                  <a:pt x="529" y="122"/>
                  <a:pt x="531" y="123"/>
                  <a:pt x="534" y="124"/>
                </a:cubicBezTo>
                <a:cubicBezTo>
                  <a:pt x="532" y="124"/>
                  <a:pt x="536" y="125"/>
                  <a:pt x="539" y="127"/>
                </a:cubicBezTo>
                <a:close/>
                <a:moveTo>
                  <a:pt x="520" y="108"/>
                </a:moveTo>
                <a:cubicBezTo>
                  <a:pt x="520" y="106"/>
                  <a:pt x="520" y="106"/>
                  <a:pt x="520" y="106"/>
                </a:cubicBezTo>
                <a:cubicBezTo>
                  <a:pt x="521" y="108"/>
                  <a:pt x="521" y="108"/>
                  <a:pt x="521" y="108"/>
                </a:cubicBezTo>
                <a:lnTo>
                  <a:pt x="520" y="108"/>
                </a:lnTo>
                <a:close/>
                <a:moveTo>
                  <a:pt x="488" y="61"/>
                </a:moveTo>
                <a:cubicBezTo>
                  <a:pt x="483" y="63"/>
                  <a:pt x="489" y="64"/>
                  <a:pt x="492" y="62"/>
                </a:cubicBezTo>
                <a:cubicBezTo>
                  <a:pt x="490" y="63"/>
                  <a:pt x="489" y="61"/>
                  <a:pt x="488" y="61"/>
                </a:cubicBezTo>
                <a:close/>
                <a:moveTo>
                  <a:pt x="480" y="41"/>
                </a:moveTo>
                <a:cubicBezTo>
                  <a:pt x="481" y="42"/>
                  <a:pt x="476" y="46"/>
                  <a:pt x="482" y="44"/>
                </a:cubicBezTo>
                <a:cubicBezTo>
                  <a:pt x="483" y="41"/>
                  <a:pt x="483" y="41"/>
                  <a:pt x="483" y="41"/>
                </a:cubicBezTo>
                <a:cubicBezTo>
                  <a:pt x="481" y="41"/>
                  <a:pt x="483" y="40"/>
                  <a:pt x="480" y="41"/>
                </a:cubicBezTo>
                <a:close/>
                <a:moveTo>
                  <a:pt x="472" y="28"/>
                </a:moveTo>
                <a:cubicBezTo>
                  <a:pt x="478" y="25"/>
                  <a:pt x="478" y="25"/>
                  <a:pt x="478" y="25"/>
                </a:cubicBezTo>
                <a:cubicBezTo>
                  <a:pt x="477" y="26"/>
                  <a:pt x="477" y="26"/>
                  <a:pt x="477" y="26"/>
                </a:cubicBezTo>
                <a:lnTo>
                  <a:pt x="472" y="28"/>
                </a:lnTo>
                <a:close/>
                <a:moveTo>
                  <a:pt x="466" y="33"/>
                </a:moveTo>
                <a:cubicBezTo>
                  <a:pt x="466" y="33"/>
                  <a:pt x="466" y="31"/>
                  <a:pt x="469" y="30"/>
                </a:cubicBezTo>
                <a:lnTo>
                  <a:pt x="466" y="33"/>
                </a:lnTo>
                <a:close/>
                <a:moveTo>
                  <a:pt x="465" y="16"/>
                </a:moveTo>
                <a:cubicBezTo>
                  <a:pt x="459" y="19"/>
                  <a:pt x="459" y="19"/>
                  <a:pt x="459" y="19"/>
                </a:cubicBezTo>
                <a:cubicBezTo>
                  <a:pt x="459" y="19"/>
                  <a:pt x="459" y="19"/>
                  <a:pt x="459" y="19"/>
                </a:cubicBezTo>
                <a:lnTo>
                  <a:pt x="465" y="16"/>
                </a:lnTo>
                <a:close/>
                <a:moveTo>
                  <a:pt x="469" y="16"/>
                </a:moveTo>
                <a:cubicBezTo>
                  <a:pt x="468" y="17"/>
                  <a:pt x="467" y="17"/>
                  <a:pt x="466" y="18"/>
                </a:cubicBezTo>
                <a:cubicBezTo>
                  <a:pt x="464" y="19"/>
                  <a:pt x="464" y="20"/>
                  <a:pt x="466" y="20"/>
                </a:cubicBezTo>
                <a:cubicBezTo>
                  <a:pt x="469" y="19"/>
                  <a:pt x="467" y="19"/>
                  <a:pt x="467" y="18"/>
                </a:cubicBezTo>
                <a:cubicBezTo>
                  <a:pt x="468" y="18"/>
                  <a:pt x="470" y="18"/>
                  <a:pt x="469" y="20"/>
                </a:cubicBezTo>
                <a:cubicBezTo>
                  <a:pt x="464" y="21"/>
                  <a:pt x="464" y="21"/>
                  <a:pt x="460" y="23"/>
                </a:cubicBezTo>
                <a:cubicBezTo>
                  <a:pt x="456" y="21"/>
                  <a:pt x="462" y="19"/>
                  <a:pt x="466" y="18"/>
                </a:cubicBezTo>
                <a:cubicBezTo>
                  <a:pt x="466" y="17"/>
                  <a:pt x="468" y="17"/>
                  <a:pt x="469" y="16"/>
                </a:cubicBezTo>
                <a:close/>
                <a:moveTo>
                  <a:pt x="474" y="23"/>
                </a:moveTo>
                <a:cubicBezTo>
                  <a:pt x="473" y="23"/>
                  <a:pt x="472" y="23"/>
                  <a:pt x="471" y="24"/>
                </a:cubicBezTo>
                <a:cubicBezTo>
                  <a:pt x="469" y="23"/>
                  <a:pt x="467" y="22"/>
                  <a:pt x="463" y="25"/>
                </a:cubicBezTo>
                <a:cubicBezTo>
                  <a:pt x="464" y="26"/>
                  <a:pt x="464" y="26"/>
                  <a:pt x="464" y="26"/>
                </a:cubicBezTo>
                <a:cubicBezTo>
                  <a:pt x="464" y="26"/>
                  <a:pt x="464" y="26"/>
                  <a:pt x="465" y="25"/>
                </a:cubicBezTo>
                <a:cubicBezTo>
                  <a:pt x="468" y="25"/>
                  <a:pt x="465" y="27"/>
                  <a:pt x="464" y="28"/>
                </a:cubicBezTo>
                <a:cubicBezTo>
                  <a:pt x="466" y="27"/>
                  <a:pt x="468" y="25"/>
                  <a:pt x="471" y="24"/>
                </a:cubicBezTo>
                <a:cubicBezTo>
                  <a:pt x="472" y="24"/>
                  <a:pt x="472" y="24"/>
                  <a:pt x="473" y="24"/>
                </a:cubicBezTo>
                <a:cubicBezTo>
                  <a:pt x="473" y="25"/>
                  <a:pt x="472" y="25"/>
                  <a:pt x="474" y="25"/>
                </a:cubicBezTo>
                <a:cubicBezTo>
                  <a:pt x="475" y="24"/>
                  <a:pt x="475" y="24"/>
                  <a:pt x="475" y="24"/>
                </a:cubicBezTo>
                <a:cubicBezTo>
                  <a:pt x="474" y="24"/>
                  <a:pt x="474" y="24"/>
                  <a:pt x="473" y="24"/>
                </a:cubicBezTo>
                <a:cubicBezTo>
                  <a:pt x="474" y="24"/>
                  <a:pt x="474" y="23"/>
                  <a:pt x="474" y="23"/>
                </a:cubicBezTo>
                <a:close/>
                <a:moveTo>
                  <a:pt x="472" y="13"/>
                </a:moveTo>
                <a:cubicBezTo>
                  <a:pt x="473" y="13"/>
                  <a:pt x="475" y="13"/>
                  <a:pt x="476" y="12"/>
                </a:cubicBezTo>
                <a:cubicBezTo>
                  <a:pt x="477" y="11"/>
                  <a:pt x="477" y="11"/>
                  <a:pt x="477" y="11"/>
                </a:cubicBezTo>
                <a:cubicBezTo>
                  <a:pt x="474" y="10"/>
                  <a:pt x="472" y="12"/>
                  <a:pt x="472" y="13"/>
                </a:cubicBezTo>
                <a:close/>
                <a:moveTo>
                  <a:pt x="489" y="54"/>
                </a:moveTo>
                <a:cubicBezTo>
                  <a:pt x="489" y="54"/>
                  <a:pt x="490" y="56"/>
                  <a:pt x="487" y="58"/>
                </a:cubicBezTo>
                <a:cubicBezTo>
                  <a:pt x="492" y="56"/>
                  <a:pt x="492" y="56"/>
                  <a:pt x="492" y="56"/>
                </a:cubicBezTo>
                <a:cubicBezTo>
                  <a:pt x="491" y="55"/>
                  <a:pt x="494" y="53"/>
                  <a:pt x="496" y="53"/>
                </a:cubicBezTo>
                <a:cubicBezTo>
                  <a:pt x="492" y="53"/>
                  <a:pt x="494" y="51"/>
                  <a:pt x="489" y="54"/>
                </a:cubicBezTo>
                <a:close/>
                <a:moveTo>
                  <a:pt x="518" y="105"/>
                </a:moveTo>
                <a:cubicBezTo>
                  <a:pt x="520" y="104"/>
                  <a:pt x="514" y="102"/>
                  <a:pt x="521" y="101"/>
                </a:cubicBezTo>
                <a:cubicBezTo>
                  <a:pt x="512" y="101"/>
                  <a:pt x="516" y="104"/>
                  <a:pt x="518" y="105"/>
                </a:cubicBezTo>
                <a:close/>
                <a:moveTo>
                  <a:pt x="528" y="105"/>
                </a:moveTo>
                <a:cubicBezTo>
                  <a:pt x="528" y="106"/>
                  <a:pt x="528" y="106"/>
                  <a:pt x="528" y="106"/>
                </a:cubicBezTo>
                <a:cubicBezTo>
                  <a:pt x="527" y="107"/>
                  <a:pt x="520" y="107"/>
                  <a:pt x="524" y="108"/>
                </a:cubicBezTo>
                <a:cubicBezTo>
                  <a:pt x="526" y="108"/>
                  <a:pt x="523" y="107"/>
                  <a:pt x="525" y="107"/>
                </a:cubicBezTo>
                <a:cubicBezTo>
                  <a:pt x="529" y="107"/>
                  <a:pt x="528" y="107"/>
                  <a:pt x="528" y="106"/>
                </a:cubicBezTo>
                <a:cubicBezTo>
                  <a:pt x="528" y="106"/>
                  <a:pt x="528" y="106"/>
                  <a:pt x="528" y="105"/>
                </a:cubicBezTo>
                <a:close/>
                <a:moveTo>
                  <a:pt x="513" y="71"/>
                </a:moveTo>
                <a:cubicBezTo>
                  <a:pt x="514" y="72"/>
                  <a:pt x="514" y="72"/>
                  <a:pt x="514" y="72"/>
                </a:cubicBezTo>
                <a:cubicBezTo>
                  <a:pt x="510" y="75"/>
                  <a:pt x="510" y="75"/>
                  <a:pt x="510" y="75"/>
                </a:cubicBezTo>
                <a:lnTo>
                  <a:pt x="513" y="71"/>
                </a:lnTo>
                <a:close/>
                <a:moveTo>
                  <a:pt x="511" y="55"/>
                </a:moveTo>
                <a:cubicBezTo>
                  <a:pt x="511" y="56"/>
                  <a:pt x="511" y="56"/>
                  <a:pt x="511" y="56"/>
                </a:cubicBezTo>
                <a:cubicBezTo>
                  <a:pt x="510" y="56"/>
                  <a:pt x="510" y="56"/>
                  <a:pt x="510" y="56"/>
                </a:cubicBezTo>
                <a:cubicBezTo>
                  <a:pt x="509" y="57"/>
                  <a:pt x="507" y="57"/>
                  <a:pt x="506" y="58"/>
                </a:cubicBezTo>
                <a:cubicBezTo>
                  <a:pt x="506" y="58"/>
                  <a:pt x="506" y="59"/>
                  <a:pt x="506" y="59"/>
                </a:cubicBezTo>
                <a:cubicBezTo>
                  <a:pt x="506" y="59"/>
                  <a:pt x="506" y="58"/>
                  <a:pt x="506" y="58"/>
                </a:cubicBezTo>
                <a:cubicBezTo>
                  <a:pt x="506" y="57"/>
                  <a:pt x="505" y="56"/>
                  <a:pt x="509" y="54"/>
                </a:cubicBezTo>
                <a:cubicBezTo>
                  <a:pt x="507" y="55"/>
                  <a:pt x="508" y="57"/>
                  <a:pt x="511" y="56"/>
                </a:cubicBezTo>
                <a:lnTo>
                  <a:pt x="511" y="55"/>
                </a:lnTo>
                <a:close/>
                <a:moveTo>
                  <a:pt x="501" y="25"/>
                </a:moveTo>
                <a:cubicBezTo>
                  <a:pt x="500" y="26"/>
                  <a:pt x="499" y="26"/>
                  <a:pt x="502" y="26"/>
                </a:cubicBezTo>
                <a:cubicBezTo>
                  <a:pt x="503" y="25"/>
                  <a:pt x="502" y="24"/>
                  <a:pt x="501" y="25"/>
                </a:cubicBezTo>
                <a:close/>
                <a:moveTo>
                  <a:pt x="519" y="60"/>
                </a:moveTo>
                <a:cubicBezTo>
                  <a:pt x="516" y="61"/>
                  <a:pt x="518" y="62"/>
                  <a:pt x="514" y="63"/>
                </a:cubicBezTo>
                <a:cubicBezTo>
                  <a:pt x="513" y="63"/>
                  <a:pt x="513" y="63"/>
                  <a:pt x="513" y="63"/>
                </a:cubicBezTo>
                <a:cubicBezTo>
                  <a:pt x="515" y="63"/>
                  <a:pt x="507" y="67"/>
                  <a:pt x="512" y="66"/>
                </a:cubicBezTo>
                <a:cubicBezTo>
                  <a:pt x="511" y="66"/>
                  <a:pt x="511" y="66"/>
                  <a:pt x="511" y="66"/>
                </a:cubicBezTo>
                <a:cubicBezTo>
                  <a:pt x="513" y="66"/>
                  <a:pt x="515" y="62"/>
                  <a:pt x="518" y="62"/>
                </a:cubicBezTo>
                <a:cubicBezTo>
                  <a:pt x="519" y="63"/>
                  <a:pt x="521" y="60"/>
                  <a:pt x="519" y="60"/>
                </a:cubicBezTo>
                <a:close/>
                <a:moveTo>
                  <a:pt x="507" y="19"/>
                </a:moveTo>
                <a:cubicBezTo>
                  <a:pt x="507" y="21"/>
                  <a:pt x="500" y="23"/>
                  <a:pt x="504" y="24"/>
                </a:cubicBezTo>
                <a:cubicBezTo>
                  <a:pt x="504" y="22"/>
                  <a:pt x="511" y="19"/>
                  <a:pt x="507" y="19"/>
                </a:cubicBezTo>
                <a:close/>
                <a:moveTo>
                  <a:pt x="524" y="45"/>
                </a:moveTo>
                <a:cubicBezTo>
                  <a:pt x="525" y="45"/>
                  <a:pt x="525" y="45"/>
                  <a:pt x="525" y="45"/>
                </a:cubicBezTo>
                <a:cubicBezTo>
                  <a:pt x="524" y="47"/>
                  <a:pt x="524" y="47"/>
                  <a:pt x="524" y="47"/>
                </a:cubicBezTo>
                <a:cubicBezTo>
                  <a:pt x="523" y="47"/>
                  <a:pt x="523" y="47"/>
                  <a:pt x="523" y="47"/>
                </a:cubicBezTo>
                <a:lnTo>
                  <a:pt x="524" y="45"/>
                </a:lnTo>
                <a:close/>
                <a:moveTo>
                  <a:pt x="467" y="35"/>
                </a:moveTo>
                <a:cubicBezTo>
                  <a:pt x="466" y="35"/>
                  <a:pt x="466" y="36"/>
                  <a:pt x="467" y="36"/>
                </a:cubicBezTo>
                <a:cubicBezTo>
                  <a:pt x="467" y="36"/>
                  <a:pt x="467" y="35"/>
                  <a:pt x="467" y="35"/>
                </a:cubicBezTo>
                <a:close/>
                <a:moveTo>
                  <a:pt x="501" y="109"/>
                </a:moveTo>
                <a:cubicBezTo>
                  <a:pt x="500" y="108"/>
                  <a:pt x="499" y="108"/>
                  <a:pt x="498" y="108"/>
                </a:cubicBezTo>
                <a:cubicBezTo>
                  <a:pt x="499" y="108"/>
                  <a:pt x="500" y="108"/>
                  <a:pt x="501" y="109"/>
                </a:cubicBezTo>
                <a:close/>
                <a:moveTo>
                  <a:pt x="496" y="109"/>
                </a:moveTo>
                <a:cubicBezTo>
                  <a:pt x="496" y="109"/>
                  <a:pt x="496" y="109"/>
                  <a:pt x="496" y="109"/>
                </a:cubicBezTo>
                <a:cubicBezTo>
                  <a:pt x="496" y="109"/>
                  <a:pt x="496" y="109"/>
                  <a:pt x="496" y="109"/>
                </a:cubicBezTo>
                <a:close/>
                <a:moveTo>
                  <a:pt x="429" y="155"/>
                </a:moveTo>
                <a:cubicBezTo>
                  <a:pt x="428" y="155"/>
                  <a:pt x="425" y="152"/>
                  <a:pt x="428" y="156"/>
                </a:cubicBezTo>
                <a:cubicBezTo>
                  <a:pt x="429" y="158"/>
                  <a:pt x="428" y="155"/>
                  <a:pt x="429" y="155"/>
                </a:cubicBezTo>
                <a:close/>
                <a:moveTo>
                  <a:pt x="433" y="159"/>
                </a:moveTo>
                <a:cubicBezTo>
                  <a:pt x="434" y="159"/>
                  <a:pt x="435" y="160"/>
                  <a:pt x="436" y="161"/>
                </a:cubicBezTo>
                <a:cubicBezTo>
                  <a:pt x="434" y="159"/>
                  <a:pt x="434" y="159"/>
                  <a:pt x="433" y="159"/>
                </a:cubicBezTo>
                <a:close/>
                <a:moveTo>
                  <a:pt x="433" y="159"/>
                </a:moveTo>
                <a:cubicBezTo>
                  <a:pt x="432" y="159"/>
                  <a:pt x="432" y="160"/>
                  <a:pt x="431" y="161"/>
                </a:cubicBezTo>
                <a:cubicBezTo>
                  <a:pt x="433" y="162"/>
                  <a:pt x="433" y="160"/>
                  <a:pt x="433" y="159"/>
                </a:cubicBezTo>
                <a:close/>
                <a:moveTo>
                  <a:pt x="442" y="148"/>
                </a:moveTo>
                <a:cubicBezTo>
                  <a:pt x="443" y="150"/>
                  <a:pt x="447" y="151"/>
                  <a:pt x="445" y="155"/>
                </a:cubicBezTo>
                <a:cubicBezTo>
                  <a:pt x="445" y="155"/>
                  <a:pt x="446" y="153"/>
                  <a:pt x="448" y="155"/>
                </a:cubicBezTo>
                <a:cubicBezTo>
                  <a:pt x="445" y="151"/>
                  <a:pt x="444" y="148"/>
                  <a:pt x="442" y="148"/>
                </a:cubicBezTo>
                <a:close/>
                <a:moveTo>
                  <a:pt x="452" y="156"/>
                </a:moveTo>
                <a:cubicBezTo>
                  <a:pt x="452" y="155"/>
                  <a:pt x="452" y="155"/>
                  <a:pt x="453" y="155"/>
                </a:cubicBezTo>
                <a:cubicBezTo>
                  <a:pt x="452" y="155"/>
                  <a:pt x="452" y="155"/>
                  <a:pt x="452" y="156"/>
                </a:cubicBezTo>
                <a:close/>
                <a:moveTo>
                  <a:pt x="453" y="155"/>
                </a:moveTo>
                <a:cubicBezTo>
                  <a:pt x="454" y="155"/>
                  <a:pt x="457" y="160"/>
                  <a:pt x="457" y="157"/>
                </a:cubicBezTo>
                <a:cubicBezTo>
                  <a:pt x="456" y="155"/>
                  <a:pt x="454" y="152"/>
                  <a:pt x="453" y="152"/>
                </a:cubicBezTo>
                <a:cubicBezTo>
                  <a:pt x="454" y="155"/>
                  <a:pt x="453" y="155"/>
                  <a:pt x="453" y="155"/>
                </a:cubicBezTo>
                <a:close/>
                <a:moveTo>
                  <a:pt x="480" y="123"/>
                </a:moveTo>
                <a:cubicBezTo>
                  <a:pt x="479" y="124"/>
                  <a:pt x="479" y="124"/>
                  <a:pt x="479" y="124"/>
                </a:cubicBezTo>
                <a:cubicBezTo>
                  <a:pt x="480" y="125"/>
                  <a:pt x="480" y="125"/>
                  <a:pt x="480" y="125"/>
                </a:cubicBezTo>
                <a:cubicBezTo>
                  <a:pt x="480" y="125"/>
                  <a:pt x="481" y="124"/>
                  <a:pt x="480" y="123"/>
                </a:cubicBezTo>
                <a:close/>
                <a:moveTo>
                  <a:pt x="491" y="134"/>
                </a:moveTo>
                <a:cubicBezTo>
                  <a:pt x="488" y="129"/>
                  <a:pt x="488" y="129"/>
                  <a:pt x="488" y="129"/>
                </a:cubicBezTo>
                <a:cubicBezTo>
                  <a:pt x="487" y="128"/>
                  <a:pt x="490" y="132"/>
                  <a:pt x="489" y="132"/>
                </a:cubicBezTo>
                <a:cubicBezTo>
                  <a:pt x="489" y="133"/>
                  <a:pt x="490" y="134"/>
                  <a:pt x="491" y="134"/>
                </a:cubicBezTo>
                <a:close/>
                <a:moveTo>
                  <a:pt x="504" y="160"/>
                </a:moveTo>
                <a:cubicBezTo>
                  <a:pt x="504" y="160"/>
                  <a:pt x="504" y="160"/>
                  <a:pt x="503" y="160"/>
                </a:cubicBezTo>
                <a:cubicBezTo>
                  <a:pt x="504" y="160"/>
                  <a:pt x="504" y="160"/>
                  <a:pt x="504" y="160"/>
                </a:cubicBezTo>
                <a:close/>
                <a:moveTo>
                  <a:pt x="484" y="120"/>
                </a:moveTo>
                <a:cubicBezTo>
                  <a:pt x="486" y="122"/>
                  <a:pt x="487" y="124"/>
                  <a:pt x="489" y="125"/>
                </a:cubicBezTo>
                <a:cubicBezTo>
                  <a:pt x="490" y="126"/>
                  <a:pt x="486" y="121"/>
                  <a:pt x="484" y="120"/>
                </a:cubicBezTo>
                <a:close/>
                <a:moveTo>
                  <a:pt x="489" y="120"/>
                </a:moveTo>
                <a:cubicBezTo>
                  <a:pt x="488" y="120"/>
                  <a:pt x="487" y="120"/>
                  <a:pt x="486" y="119"/>
                </a:cubicBezTo>
                <a:cubicBezTo>
                  <a:pt x="488" y="121"/>
                  <a:pt x="488" y="121"/>
                  <a:pt x="488" y="121"/>
                </a:cubicBezTo>
                <a:lnTo>
                  <a:pt x="489" y="120"/>
                </a:lnTo>
                <a:close/>
                <a:moveTo>
                  <a:pt x="496" y="122"/>
                </a:moveTo>
                <a:cubicBezTo>
                  <a:pt x="494" y="121"/>
                  <a:pt x="494" y="121"/>
                  <a:pt x="494" y="121"/>
                </a:cubicBezTo>
                <a:cubicBezTo>
                  <a:pt x="495" y="122"/>
                  <a:pt x="495" y="122"/>
                  <a:pt x="495" y="122"/>
                </a:cubicBezTo>
                <a:lnTo>
                  <a:pt x="496" y="122"/>
                </a:lnTo>
                <a:close/>
                <a:moveTo>
                  <a:pt x="501" y="90"/>
                </a:moveTo>
                <a:cubicBezTo>
                  <a:pt x="500" y="90"/>
                  <a:pt x="500" y="86"/>
                  <a:pt x="495" y="89"/>
                </a:cubicBezTo>
                <a:cubicBezTo>
                  <a:pt x="502" y="87"/>
                  <a:pt x="495" y="93"/>
                  <a:pt x="501" y="90"/>
                </a:cubicBezTo>
                <a:close/>
                <a:moveTo>
                  <a:pt x="470" y="41"/>
                </a:moveTo>
                <a:cubicBezTo>
                  <a:pt x="471" y="38"/>
                  <a:pt x="471" y="38"/>
                  <a:pt x="471" y="38"/>
                </a:cubicBezTo>
                <a:cubicBezTo>
                  <a:pt x="470" y="40"/>
                  <a:pt x="467" y="40"/>
                  <a:pt x="470" y="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Умножение 36"/>
          <p:cNvSpPr>
            <a:spLocks noChangeAspect="1"/>
          </p:cNvSpPr>
          <p:nvPr/>
        </p:nvSpPr>
        <p:spPr>
          <a:xfrm rot="21600000">
            <a:off x="4151104" y="1850640"/>
            <a:ext cx="555070" cy="729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множение 37"/>
          <p:cNvSpPr/>
          <p:nvPr/>
        </p:nvSpPr>
        <p:spPr>
          <a:xfrm rot="19277676">
            <a:off x="6955299" y="2521108"/>
            <a:ext cx="433404" cy="5692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множение 45"/>
          <p:cNvSpPr/>
          <p:nvPr/>
        </p:nvSpPr>
        <p:spPr>
          <a:xfrm rot="20241573">
            <a:off x="1807900" y="4093001"/>
            <a:ext cx="433404" cy="5692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множение 51"/>
          <p:cNvSpPr/>
          <p:nvPr/>
        </p:nvSpPr>
        <p:spPr>
          <a:xfrm rot="570352">
            <a:off x="1444910" y="3091165"/>
            <a:ext cx="433404" cy="5692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7398016" y="2338578"/>
            <a:ext cx="1512000" cy="609399"/>
            <a:chOff x="349392" y="2117788"/>
            <a:chExt cx="1512000" cy="812531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23168" y="2135041"/>
              <a:ext cx="1368000" cy="721536"/>
            </a:xfrm>
            <a:prstGeom prst="roundRect">
              <a:avLst>
                <a:gd name="adj" fmla="val 26917"/>
              </a:avLst>
            </a:prstGeom>
            <a:solidFill>
              <a:srgbClr val="E5E9E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49392" y="2117788"/>
              <a:ext cx="1512000" cy="8125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 b="1" cap="small" dirty="0">
                  <a:latin typeface="Calibri" pitchFamily="34" charset="0"/>
                  <a:cs typeface="Calibri" pitchFamily="34" charset="0"/>
                </a:rPr>
                <a:t>Анти-</a:t>
              </a:r>
              <a:r>
                <a:rPr lang="ru-RU" sz="1400" b="1" cap="small" dirty="0" err="1">
                  <a:latin typeface="Calibri" pitchFamily="34" charset="0"/>
                  <a:cs typeface="Calibri" pitchFamily="34" charset="0"/>
                </a:rPr>
                <a:t>микотический</a:t>
              </a:r>
              <a:r>
                <a:rPr lang="ru-RU" sz="1400" b="1" cap="small" dirty="0">
                  <a:latin typeface="Calibri" pitchFamily="34" charset="0"/>
                  <a:cs typeface="Calibri" pitchFamily="34" charset="0"/>
                </a:rPr>
                <a:t> иммунитет</a:t>
              </a: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7398016" y="3489129"/>
            <a:ext cx="1512000" cy="609399"/>
            <a:chOff x="349392" y="2094954"/>
            <a:chExt cx="1512000" cy="812531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423168" y="2135041"/>
              <a:ext cx="1368000" cy="721536"/>
            </a:xfrm>
            <a:prstGeom prst="roundRect">
              <a:avLst>
                <a:gd name="adj" fmla="val 26917"/>
              </a:avLst>
            </a:prstGeom>
            <a:solidFill>
              <a:srgbClr val="E5E9E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49392" y="2094954"/>
              <a:ext cx="1512000" cy="812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 b="1" cap="small" dirty="0">
                  <a:latin typeface="Calibri" pitchFamily="34" charset="0"/>
                  <a:cs typeface="Calibri" pitchFamily="34" charset="0"/>
                </a:rPr>
                <a:t>Анти-протозойный иммунитет</a:t>
              </a: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398016" y="4330922"/>
            <a:ext cx="1512000" cy="609399"/>
            <a:chOff x="349392" y="2074912"/>
            <a:chExt cx="1512000" cy="812531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423168" y="2135041"/>
              <a:ext cx="1368000" cy="721536"/>
            </a:xfrm>
            <a:prstGeom prst="roundRect">
              <a:avLst>
                <a:gd name="adj" fmla="val 26917"/>
              </a:avLst>
            </a:prstGeom>
            <a:solidFill>
              <a:srgbClr val="E5E9E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49392" y="2074912"/>
              <a:ext cx="1512000" cy="812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 b="1" cap="small" dirty="0">
                  <a:latin typeface="Calibri" pitchFamily="34" charset="0"/>
                  <a:cs typeface="Calibri" pitchFamily="34" charset="0"/>
                </a:rPr>
                <a:t>Анти-бактериальный иммунитет</a:t>
              </a: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313008" y="2527080"/>
            <a:ext cx="1372848" cy="609398"/>
            <a:chOff x="418320" y="2074914"/>
            <a:chExt cx="1372848" cy="812531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423168" y="2135041"/>
              <a:ext cx="1368000" cy="721536"/>
            </a:xfrm>
            <a:prstGeom prst="roundRect">
              <a:avLst>
                <a:gd name="adj" fmla="val 26917"/>
              </a:avLst>
            </a:prstGeom>
            <a:solidFill>
              <a:srgbClr val="E5E9E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418320" y="2074914"/>
              <a:ext cx="1368000" cy="812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 b="1" cap="small" dirty="0" err="1">
                  <a:latin typeface="Calibri" pitchFamily="34" charset="0"/>
                  <a:cs typeface="Calibri" pitchFamily="34" charset="0"/>
                </a:rPr>
                <a:t>Противо</a:t>
              </a:r>
              <a:r>
                <a:rPr lang="ru-RU" sz="1400" b="1" cap="small" dirty="0">
                  <a:latin typeface="Calibri" pitchFamily="34" charset="0"/>
                  <a:cs typeface="Calibri" pitchFamily="34" charset="0"/>
                </a:rPr>
                <a:t>-опухолевый иммунитет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465408" y="4631560"/>
            <a:ext cx="1372848" cy="609398"/>
            <a:chOff x="418320" y="2115000"/>
            <a:chExt cx="1372848" cy="812531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423168" y="2135041"/>
              <a:ext cx="1368000" cy="721536"/>
            </a:xfrm>
            <a:prstGeom prst="roundRect">
              <a:avLst>
                <a:gd name="adj" fmla="val 26917"/>
              </a:avLst>
            </a:prstGeom>
            <a:solidFill>
              <a:srgbClr val="E5E9E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418320" y="2115000"/>
              <a:ext cx="1368000" cy="812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 b="1" cap="small" dirty="0" err="1">
                  <a:latin typeface="Calibri" pitchFamily="34" charset="0"/>
                  <a:cs typeface="Calibri" pitchFamily="34" charset="0"/>
                </a:rPr>
                <a:t>Противо</a:t>
              </a:r>
              <a:r>
                <a:rPr lang="ru-RU" sz="1400" b="1" cap="small" dirty="0">
                  <a:latin typeface="Calibri" pitchFamily="34" charset="0"/>
                  <a:cs typeface="Calibri" pitchFamily="34" charset="0"/>
                </a:rPr>
                <a:t>-вирусный иммунитет</a:t>
              </a:r>
            </a:p>
          </p:txBody>
        </p:sp>
      </p:grpSp>
      <p:sp>
        <p:nvSpPr>
          <p:cNvPr id="76" name="Умножение 75"/>
          <p:cNvSpPr>
            <a:spLocks noChangeAspect="1"/>
          </p:cNvSpPr>
          <p:nvPr/>
        </p:nvSpPr>
        <p:spPr>
          <a:xfrm rot="21600000">
            <a:off x="4257442" y="2932945"/>
            <a:ext cx="555070" cy="729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Freeform 18"/>
          <p:cNvSpPr>
            <a:spLocks noChangeAspect="1" noEditPoints="1"/>
          </p:cNvSpPr>
          <p:nvPr/>
        </p:nvSpPr>
        <p:spPr bwMode="auto">
          <a:xfrm rot="2042277">
            <a:off x="7218278" y="3210004"/>
            <a:ext cx="746008" cy="172991"/>
          </a:xfrm>
          <a:custGeom>
            <a:avLst/>
            <a:gdLst>
              <a:gd name="T0" fmla="*/ 266 w 578"/>
              <a:gd name="T1" fmla="*/ 80 h 179"/>
              <a:gd name="T2" fmla="*/ 212 w 578"/>
              <a:gd name="T3" fmla="*/ 39 h 179"/>
              <a:gd name="T4" fmla="*/ 51 w 578"/>
              <a:gd name="T5" fmla="*/ 101 h 179"/>
              <a:gd name="T6" fmla="*/ 204 w 578"/>
              <a:gd name="T7" fmla="*/ 36 h 179"/>
              <a:gd name="T8" fmla="*/ 277 w 578"/>
              <a:gd name="T9" fmla="*/ 48 h 179"/>
              <a:gd name="T10" fmla="*/ 376 w 578"/>
              <a:gd name="T11" fmla="*/ 58 h 179"/>
              <a:gd name="T12" fmla="*/ 464 w 578"/>
              <a:gd name="T13" fmla="*/ 100 h 179"/>
              <a:gd name="T14" fmla="*/ 386 w 578"/>
              <a:gd name="T15" fmla="*/ 94 h 179"/>
              <a:gd name="T16" fmla="*/ 328 w 578"/>
              <a:gd name="T17" fmla="*/ 96 h 179"/>
              <a:gd name="T18" fmla="*/ 277 w 578"/>
              <a:gd name="T19" fmla="*/ 93 h 179"/>
              <a:gd name="T20" fmla="*/ 244 w 578"/>
              <a:gd name="T21" fmla="*/ 91 h 179"/>
              <a:gd name="T22" fmla="*/ 156 w 578"/>
              <a:gd name="T23" fmla="*/ 81 h 179"/>
              <a:gd name="T24" fmla="*/ 73 w 578"/>
              <a:gd name="T25" fmla="*/ 90 h 179"/>
              <a:gd name="T26" fmla="*/ 22 w 578"/>
              <a:gd name="T27" fmla="*/ 121 h 179"/>
              <a:gd name="T28" fmla="*/ 17 w 578"/>
              <a:gd name="T29" fmla="*/ 76 h 179"/>
              <a:gd name="T30" fmla="*/ 90 w 578"/>
              <a:gd name="T31" fmla="*/ 45 h 179"/>
              <a:gd name="T32" fmla="*/ 179 w 578"/>
              <a:gd name="T33" fmla="*/ 79 h 179"/>
              <a:gd name="T34" fmla="*/ 170 w 578"/>
              <a:gd name="T35" fmla="*/ 56 h 179"/>
              <a:gd name="T36" fmla="*/ 303 w 578"/>
              <a:gd name="T37" fmla="*/ 55 h 179"/>
              <a:gd name="T38" fmla="*/ 404 w 578"/>
              <a:gd name="T39" fmla="*/ 83 h 179"/>
              <a:gd name="T40" fmla="*/ 324 w 578"/>
              <a:gd name="T41" fmla="*/ 82 h 179"/>
              <a:gd name="T42" fmla="*/ 219 w 578"/>
              <a:gd name="T43" fmla="*/ 71 h 179"/>
              <a:gd name="T44" fmla="*/ 25 w 578"/>
              <a:gd name="T45" fmla="*/ 95 h 179"/>
              <a:gd name="T46" fmla="*/ 39 w 578"/>
              <a:gd name="T47" fmla="*/ 89 h 179"/>
              <a:gd name="T48" fmla="*/ 150 w 578"/>
              <a:gd name="T49" fmla="*/ 60 h 179"/>
              <a:gd name="T50" fmla="*/ 141 w 578"/>
              <a:gd name="T51" fmla="*/ 60 h 179"/>
              <a:gd name="T52" fmla="*/ 230 w 578"/>
              <a:gd name="T53" fmla="*/ 93 h 179"/>
              <a:gd name="T54" fmla="*/ 424 w 578"/>
              <a:gd name="T55" fmla="*/ 89 h 179"/>
              <a:gd name="T56" fmla="*/ 323 w 578"/>
              <a:gd name="T57" fmla="*/ 100 h 179"/>
              <a:gd name="T58" fmla="*/ 427 w 578"/>
              <a:gd name="T59" fmla="*/ 177 h 179"/>
              <a:gd name="T60" fmla="*/ 500 w 578"/>
              <a:gd name="T61" fmla="*/ 119 h 179"/>
              <a:gd name="T62" fmla="*/ 523 w 578"/>
              <a:gd name="T63" fmla="*/ 124 h 179"/>
              <a:gd name="T64" fmla="*/ 520 w 578"/>
              <a:gd name="T65" fmla="*/ 39 h 179"/>
              <a:gd name="T66" fmla="*/ 534 w 578"/>
              <a:gd name="T67" fmla="*/ 76 h 179"/>
              <a:gd name="T68" fmla="*/ 573 w 578"/>
              <a:gd name="T69" fmla="*/ 123 h 179"/>
              <a:gd name="T70" fmla="*/ 549 w 578"/>
              <a:gd name="T71" fmla="*/ 152 h 179"/>
              <a:gd name="T72" fmla="*/ 461 w 578"/>
              <a:gd name="T73" fmla="*/ 162 h 179"/>
              <a:gd name="T74" fmla="*/ 439 w 578"/>
              <a:gd name="T75" fmla="*/ 166 h 179"/>
              <a:gd name="T76" fmla="*/ 477 w 578"/>
              <a:gd name="T77" fmla="*/ 147 h 179"/>
              <a:gd name="T78" fmla="*/ 493 w 578"/>
              <a:gd name="T79" fmla="*/ 129 h 179"/>
              <a:gd name="T80" fmla="*/ 500 w 578"/>
              <a:gd name="T81" fmla="*/ 119 h 179"/>
              <a:gd name="T82" fmla="*/ 509 w 578"/>
              <a:gd name="T83" fmla="*/ 117 h 179"/>
              <a:gd name="T84" fmla="*/ 496 w 578"/>
              <a:gd name="T85" fmla="*/ 105 h 179"/>
              <a:gd name="T86" fmla="*/ 487 w 578"/>
              <a:gd name="T87" fmla="*/ 74 h 179"/>
              <a:gd name="T88" fmla="*/ 469 w 578"/>
              <a:gd name="T89" fmla="*/ 36 h 179"/>
              <a:gd name="T90" fmla="*/ 440 w 578"/>
              <a:gd name="T91" fmla="*/ 8 h 179"/>
              <a:gd name="T92" fmla="*/ 500 w 578"/>
              <a:gd name="T93" fmla="*/ 9 h 179"/>
              <a:gd name="T94" fmla="*/ 552 w 578"/>
              <a:gd name="T95" fmla="*/ 103 h 179"/>
              <a:gd name="T96" fmla="*/ 540 w 578"/>
              <a:gd name="T97" fmla="*/ 98 h 179"/>
              <a:gd name="T98" fmla="*/ 521 w 578"/>
              <a:gd name="T99" fmla="*/ 78 h 179"/>
              <a:gd name="T100" fmla="*/ 513 w 578"/>
              <a:gd name="T101" fmla="*/ 155 h 179"/>
              <a:gd name="T102" fmla="*/ 486 w 578"/>
              <a:gd name="T103" fmla="*/ 154 h 179"/>
              <a:gd name="T104" fmla="*/ 504 w 578"/>
              <a:gd name="T105" fmla="*/ 133 h 179"/>
              <a:gd name="T106" fmla="*/ 520 w 578"/>
              <a:gd name="T107" fmla="*/ 108 h 179"/>
              <a:gd name="T108" fmla="*/ 469 w 578"/>
              <a:gd name="T109" fmla="*/ 16 h 179"/>
              <a:gd name="T110" fmla="*/ 474 w 578"/>
              <a:gd name="T111" fmla="*/ 23 h 179"/>
              <a:gd name="T112" fmla="*/ 513 w 578"/>
              <a:gd name="T113" fmla="*/ 71 h 179"/>
              <a:gd name="T114" fmla="*/ 512 w 578"/>
              <a:gd name="T115" fmla="*/ 66 h 179"/>
              <a:gd name="T116" fmla="*/ 496 w 578"/>
              <a:gd name="T117" fmla="*/ 109 h 179"/>
              <a:gd name="T118" fmla="*/ 457 w 578"/>
              <a:gd name="T119" fmla="*/ 157 h 179"/>
              <a:gd name="T120" fmla="*/ 488 w 578"/>
              <a:gd name="T121" fmla="*/ 121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8" h="179">
                <a:moveTo>
                  <a:pt x="484" y="109"/>
                </a:moveTo>
                <a:cubicBezTo>
                  <a:pt x="484" y="110"/>
                  <a:pt x="484" y="110"/>
                  <a:pt x="484" y="110"/>
                </a:cubicBezTo>
                <a:cubicBezTo>
                  <a:pt x="483" y="110"/>
                  <a:pt x="483" y="110"/>
                  <a:pt x="484" y="109"/>
                </a:cubicBezTo>
                <a:close/>
                <a:moveTo>
                  <a:pt x="484" y="110"/>
                </a:moveTo>
                <a:cubicBezTo>
                  <a:pt x="486" y="114"/>
                  <a:pt x="491" y="116"/>
                  <a:pt x="494" y="118"/>
                </a:cubicBezTo>
                <a:cubicBezTo>
                  <a:pt x="496" y="111"/>
                  <a:pt x="487" y="111"/>
                  <a:pt x="484" y="110"/>
                </a:cubicBezTo>
                <a:close/>
                <a:moveTo>
                  <a:pt x="491" y="102"/>
                </a:moveTo>
                <a:cubicBezTo>
                  <a:pt x="488" y="99"/>
                  <a:pt x="488" y="99"/>
                  <a:pt x="488" y="99"/>
                </a:cubicBezTo>
                <a:cubicBezTo>
                  <a:pt x="489" y="100"/>
                  <a:pt x="488" y="103"/>
                  <a:pt x="491" y="102"/>
                </a:cubicBezTo>
                <a:close/>
                <a:moveTo>
                  <a:pt x="484" y="104"/>
                </a:moveTo>
                <a:cubicBezTo>
                  <a:pt x="485" y="108"/>
                  <a:pt x="485" y="108"/>
                  <a:pt x="485" y="108"/>
                </a:cubicBezTo>
                <a:cubicBezTo>
                  <a:pt x="486" y="105"/>
                  <a:pt x="486" y="105"/>
                  <a:pt x="486" y="105"/>
                </a:cubicBezTo>
                <a:lnTo>
                  <a:pt x="484" y="104"/>
                </a:lnTo>
                <a:close/>
                <a:moveTo>
                  <a:pt x="277" y="97"/>
                </a:moveTo>
                <a:cubicBezTo>
                  <a:pt x="277" y="96"/>
                  <a:pt x="277" y="94"/>
                  <a:pt x="277" y="93"/>
                </a:cubicBezTo>
                <a:lnTo>
                  <a:pt x="277" y="97"/>
                </a:lnTo>
                <a:close/>
                <a:moveTo>
                  <a:pt x="266" y="80"/>
                </a:moveTo>
                <a:cubicBezTo>
                  <a:pt x="267" y="80"/>
                  <a:pt x="267" y="81"/>
                  <a:pt x="268" y="81"/>
                </a:cubicBezTo>
                <a:cubicBezTo>
                  <a:pt x="267" y="80"/>
                  <a:pt x="267" y="80"/>
                  <a:pt x="266" y="80"/>
                </a:cubicBezTo>
                <a:close/>
                <a:moveTo>
                  <a:pt x="284" y="93"/>
                </a:moveTo>
                <a:cubicBezTo>
                  <a:pt x="286" y="93"/>
                  <a:pt x="286" y="93"/>
                  <a:pt x="286" y="93"/>
                </a:cubicBezTo>
                <a:cubicBezTo>
                  <a:pt x="285" y="93"/>
                  <a:pt x="284" y="93"/>
                  <a:pt x="284" y="93"/>
                </a:cubicBezTo>
                <a:close/>
                <a:moveTo>
                  <a:pt x="394" y="100"/>
                </a:moveTo>
                <a:cubicBezTo>
                  <a:pt x="393" y="99"/>
                  <a:pt x="391" y="97"/>
                  <a:pt x="390" y="95"/>
                </a:cubicBezTo>
                <a:cubicBezTo>
                  <a:pt x="391" y="97"/>
                  <a:pt x="390" y="101"/>
                  <a:pt x="394" y="100"/>
                </a:cubicBezTo>
                <a:close/>
                <a:moveTo>
                  <a:pt x="225" y="44"/>
                </a:moveTo>
                <a:cubicBezTo>
                  <a:pt x="225" y="42"/>
                  <a:pt x="225" y="42"/>
                  <a:pt x="225" y="42"/>
                </a:cubicBezTo>
                <a:cubicBezTo>
                  <a:pt x="224" y="42"/>
                  <a:pt x="224" y="43"/>
                  <a:pt x="225" y="44"/>
                </a:cubicBezTo>
                <a:close/>
                <a:moveTo>
                  <a:pt x="267" y="49"/>
                </a:moveTo>
                <a:cubicBezTo>
                  <a:pt x="267" y="49"/>
                  <a:pt x="267" y="49"/>
                  <a:pt x="267" y="49"/>
                </a:cubicBezTo>
                <a:cubicBezTo>
                  <a:pt x="267" y="48"/>
                  <a:pt x="268" y="48"/>
                  <a:pt x="268" y="46"/>
                </a:cubicBezTo>
                <a:lnTo>
                  <a:pt x="267" y="49"/>
                </a:lnTo>
                <a:close/>
                <a:moveTo>
                  <a:pt x="294" y="90"/>
                </a:moveTo>
                <a:cubicBezTo>
                  <a:pt x="293" y="89"/>
                  <a:pt x="293" y="89"/>
                  <a:pt x="293" y="89"/>
                </a:cubicBezTo>
                <a:cubicBezTo>
                  <a:pt x="292" y="89"/>
                  <a:pt x="292" y="89"/>
                  <a:pt x="292" y="89"/>
                </a:cubicBezTo>
                <a:cubicBezTo>
                  <a:pt x="293" y="90"/>
                  <a:pt x="293" y="90"/>
                  <a:pt x="294" y="90"/>
                </a:cubicBezTo>
                <a:close/>
                <a:moveTo>
                  <a:pt x="210" y="34"/>
                </a:moveTo>
                <a:cubicBezTo>
                  <a:pt x="210" y="36"/>
                  <a:pt x="211" y="38"/>
                  <a:pt x="212" y="39"/>
                </a:cubicBezTo>
                <a:cubicBezTo>
                  <a:pt x="212" y="37"/>
                  <a:pt x="211" y="35"/>
                  <a:pt x="210" y="34"/>
                </a:cubicBezTo>
                <a:close/>
                <a:moveTo>
                  <a:pt x="266" y="80"/>
                </a:move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lose/>
                <a:moveTo>
                  <a:pt x="279" y="48"/>
                </a:moveTo>
                <a:cubicBezTo>
                  <a:pt x="280" y="49"/>
                  <a:pt x="281" y="49"/>
                  <a:pt x="281" y="49"/>
                </a:cubicBezTo>
                <a:cubicBezTo>
                  <a:pt x="281" y="48"/>
                  <a:pt x="280" y="48"/>
                  <a:pt x="279" y="48"/>
                </a:cubicBezTo>
                <a:close/>
                <a:moveTo>
                  <a:pt x="389" y="93"/>
                </a:moveTo>
                <a:cubicBezTo>
                  <a:pt x="390" y="95"/>
                  <a:pt x="390" y="95"/>
                  <a:pt x="390" y="95"/>
                </a:cubicBezTo>
                <a:cubicBezTo>
                  <a:pt x="390" y="94"/>
                  <a:pt x="390" y="93"/>
                  <a:pt x="389" y="93"/>
                </a:cubicBezTo>
                <a:close/>
                <a:moveTo>
                  <a:pt x="471" y="106"/>
                </a:moveTo>
                <a:cubicBezTo>
                  <a:pt x="471" y="108"/>
                  <a:pt x="470" y="109"/>
                  <a:pt x="472" y="110"/>
                </a:cubicBezTo>
                <a:cubicBezTo>
                  <a:pt x="472" y="108"/>
                  <a:pt x="471" y="107"/>
                  <a:pt x="471" y="106"/>
                </a:cubicBezTo>
                <a:close/>
                <a:moveTo>
                  <a:pt x="5" y="110"/>
                </a:moveTo>
                <a:cubicBezTo>
                  <a:pt x="5" y="110"/>
                  <a:pt x="5" y="110"/>
                  <a:pt x="5" y="110"/>
                </a:cubicBezTo>
                <a:cubicBezTo>
                  <a:pt x="5" y="110"/>
                  <a:pt x="5" y="110"/>
                  <a:pt x="5" y="110"/>
                </a:cubicBezTo>
                <a:close/>
                <a:moveTo>
                  <a:pt x="52" y="103"/>
                </a:moveTo>
                <a:cubicBezTo>
                  <a:pt x="51" y="102"/>
                  <a:pt x="51" y="102"/>
                  <a:pt x="51" y="101"/>
                </a:cubicBezTo>
                <a:cubicBezTo>
                  <a:pt x="51" y="103"/>
                  <a:pt x="51" y="104"/>
                  <a:pt x="52" y="103"/>
                </a:cubicBezTo>
                <a:close/>
                <a:moveTo>
                  <a:pt x="87" y="38"/>
                </a:moveTo>
                <a:cubicBezTo>
                  <a:pt x="96" y="43"/>
                  <a:pt x="96" y="43"/>
                  <a:pt x="96" y="43"/>
                </a:cubicBezTo>
                <a:cubicBezTo>
                  <a:pt x="96" y="41"/>
                  <a:pt x="100" y="39"/>
                  <a:pt x="97" y="37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15" y="31"/>
                  <a:pt x="128" y="52"/>
                  <a:pt x="141" y="38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150" y="43"/>
                  <a:pt x="150" y="43"/>
                  <a:pt x="150" y="43"/>
                </a:cubicBezTo>
                <a:cubicBezTo>
                  <a:pt x="151" y="43"/>
                  <a:pt x="151" y="37"/>
                  <a:pt x="154" y="35"/>
                </a:cubicBezTo>
                <a:cubicBezTo>
                  <a:pt x="153" y="41"/>
                  <a:pt x="159" y="36"/>
                  <a:pt x="160" y="41"/>
                </a:cubicBezTo>
                <a:cubicBezTo>
                  <a:pt x="162" y="38"/>
                  <a:pt x="160" y="37"/>
                  <a:pt x="159" y="35"/>
                </a:cubicBezTo>
                <a:cubicBezTo>
                  <a:pt x="167" y="29"/>
                  <a:pt x="174" y="38"/>
                  <a:pt x="182" y="34"/>
                </a:cubicBezTo>
                <a:cubicBezTo>
                  <a:pt x="174" y="42"/>
                  <a:pt x="174" y="40"/>
                  <a:pt x="168" y="43"/>
                </a:cubicBezTo>
                <a:cubicBezTo>
                  <a:pt x="175" y="46"/>
                  <a:pt x="176" y="40"/>
                  <a:pt x="184" y="42"/>
                </a:cubicBezTo>
                <a:cubicBezTo>
                  <a:pt x="180" y="40"/>
                  <a:pt x="180" y="40"/>
                  <a:pt x="180" y="40"/>
                </a:cubicBezTo>
                <a:cubicBezTo>
                  <a:pt x="184" y="31"/>
                  <a:pt x="192" y="44"/>
                  <a:pt x="193" y="35"/>
                </a:cubicBezTo>
                <a:cubicBezTo>
                  <a:pt x="197" y="36"/>
                  <a:pt x="201" y="45"/>
                  <a:pt x="206" y="44"/>
                </a:cubicBezTo>
                <a:cubicBezTo>
                  <a:pt x="204" y="36"/>
                  <a:pt x="204" y="36"/>
                  <a:pt x="204" y="36"/>
                </a:cubicBezTo>
                <a:cubicBezTo>
                  <a:pt x="209" y="35"/>
                  <a:pt x="209" y="35"/>
                  <a:pt x="209" y="35"/>
                </a:cubicBezTo>
                <a:cubicBezTo>
                  <a:pt x="209" y="41"/>
                  <a:pt x="209" y="41"/>
                  <a:pt x="209" y="41"/>
                </a:cubicBezTo>
                <a:cubicBezTo>
                  <a:pt x="211" y="41"/>
                  <a:pt x="211" y="40"/>
                  <a:pt x="212" y="39"/>
                </a:cubicBezTo>
                <a:cubicBezTo>
                  <a:pt x="215" y="45"/>
                  <a:pt x="220" y="42"/>
                  <a:pt x="224" y="47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5"/>
                  <a:pt x="226" y="45"/>
                  <a:pt x="226" y="46"/>
                </a:cubicBezTo>
                <a:cubicBezTo>
                  <a:pt x="227" y="41"/>
                  <a:pt x="230" y="43"/>
                  <a:pt x="231" y="39"/>
                </a:cubicBezTo>
                <a:cubicBezTo>
                  <a:pt x="229" y="37"/>
                  <a:pt x="226" y="35"/>
                  <a:pt x="226" y="38"/>
                </a:cubicBezTo>
                <a:cubicBezTo>
                  <a:pt x="222" y="32"/>
                  <a:pt x="231" y="35"/>
                  <a:pt x="233" y="35"/>
                </a:cubicBezTo>
                <a:cubicBezTo>
                  <a:pt x="230" y="37"/>
                  <a:pt x="234" y="38"/>
                  <a:pt x="235" y="39"/>
                </a:cubicBezTo>
                <a:cubicBezTo>
                  <a:pt x="236" y="39"/>
                  <a:pt x="235" y="38"/>
                  <a:pt x="235" y="37"/>
                </a:cubicBezTo>
                <a:cubicBezTo>
                  <a:pt x="240" y="34"/>
                  <a:pt x="241" y="48"/>
                  <a:pt x="244" y="39"/>
                </a:cubicBezTo>
                <a:cubicBezTo>
                  <a:pt x="245" y="44"/>
                  <a:pt x="245" y="44"/>
                  <a:pt x="245" y="44"/>
                </a:cubicBezTo>
                <a:cubicBezTo>
                  <a:pt x="249" y="40"/>
                  <a:pt x="249" y="40"/>
                  <a:pt x="249" y="40"/>
                </a:cubicBezTo>
                <a:cubicBezTo>
                  <a:pt x="249" y="50"/>
                  <a:pt x="254" y="41"/>
                  <a:pt x="254" y="51"/>
                </a:cubicBezTo>
                <a:cubicBezTo>
                  <a:pt x="258" y="51"/>
                  <a:pt x="254" y="45"/>
                  <a:pt x="255" y="46"/>
                </a:cubicBezTo>
                <a:cubicBezTo>
                  <a:pt x="259" y="44"/>
                  <a:pt x="266" y="54"/>
                  <a:pt x="267" y="49"/>
                </a:cubicBezTo>
                <a:cubicBezTo>
                  <a:pt x="270" y="53"/>
                  <a:pt x="274" y="51"/>
                  <a:pt x="277" y="53"/>
                </a:cubicBezTo>
                <a:cubicBezTo>
                  <a:pt x="277" y="48"/>
                  <a:pt x="277" y="48"/>
                  <a:pt x="277" y="48"/>
                </a:cubicBezTo>
                <a:cubicBezTo>
                  <a:pt x="279" y="50"/>
                  <a:pt x="280" y="52"/>
                  <a:pt x="282" y="51"/>
                </a:cubicBezTo>
                <a:cubicBezTo>
                  <a:pt x="282" y="51"/>
                  <a:pt x="282" y="50"/>
                  <a:pt x="281" y="49"/>
                </a:cubicBezTo>
                <a:cubicBezTo>
                  <a:pt x="287" y="52"/>
                  <a:pt x="291" y="53"/>
                  <a:pt x="296" y="53"/>
                </a:cubicBezTo>
                <a:cubicBezTo>
                  <a:pt x="296" y="50"/>
                  <a:pt x="296" y="49"/>
                  <a:pt x="293" y="47"/>
                </a:cubicBezTo>
                <a:cubicBezTo>
                  <a:pt x="298" y="43"/>
                  <a:pt x="305" y="54"/>
                  <a:pt x="311" y="53"/>
                </a:cubicBezTo>
                <a:cubicBezTo>
                  <a:pt x="311" y="50"/>
                  <a:pt x="311" y="50"/>
                  <a:pt x="311" y="50"/>
                </a:cubicBezTo>
                <a:cubicBezTo>
                  <a:pt x="314" y="54"/>
                  <a:pt x="314" y="54"/>
                  <a:pt x="314" y="54"/>
                </a:cubicBezTo>
                <a:cubicBezTo>
                  <a:pt x="314" y="53"/>
                  <a:pt x="314" y="51"/>
                  <a:pt x="315" y="50"/>
                </a:cubicBezTo>
                <a:cubicBezTo>
                  <a:pt x="321" y="49"/>
                  <a:pt x="329" y="50"/>
                  <a:pt x="331" y="59"/>
                </a:cubicBezTo>
                <a:cubicBezTo>
                  <a:pt x="330" y="57"/>
                  <a:pt x="335" y="54"/>
                  <a:pt x="331" y="50"/>
                </a:cubicBezTo>
                <a:cubicBezTo>
                  <a:pt x="337" y="57"/>
                  <a:pt x="345" y="56"/>
                  <a:pt x="352" y="59"/>
                </a:cubicBezTo>
                <a:cubicBezTo>
                  <a:pt x="352" y="59"/>
                  <a:pt x="352" y="59"/>
                  <a:pt x="352" y="59"/>
                </a:cubicBezTo>
                <a:cubicBezTo>
                  <a:pt x="355" y="62"/>
                  <a:pt x="355" y="62"/>
                  <a:pt x="355" y="62"/>
                </a:cubicBezTo>
                <a:cubicBezTo>
                  <a:pt x="355" y="61"/>
                  <a:pt x="355" y="61"/>
                  <a:pt x="355" y="61"/>
                </a:cubicBezTo>
                <a:cubicBezTo>
                  <a:pt x="353" y="59"/>
                  <a:pt x="353" y="59"/>
                  <a:pt x="353" y="59"/>
                </a:cubicBezTo>
                <a:cubicBezTo>
                  <a:pt x="356" y="60"/>
                  <a:pt x="359" y="62"/>
                  <a:pt x="360" y="65"/>
                </a:cubicBezTo>
                <a:cubicBezTo>
                  <a:pt x="361" y="63"/>
                  <a:pt x="362" y="60"/>
                  <a:pt x="364" y="58"/>
                </a:cubicBezTo>
                <a:cubicBezTo>
                  <a:pt x="364" y="64"/>
                  <a:pt x="373" y="54"/>
                  <a:pt x="376" y="61"/>
                </a:cubicBezTo>
                <a:cubicBezTo>
                  <a:pt x="377" y="60"/>
                  <a:pt x="375" y="60"/>
                  <a:pt x="376" y="58"/>
                </a:cubicBezTo>
                <a:cubicBezTo>
                  <a:pt x="385" y="60"/>
                  <a:pt x="397" y="69"/>
                  <a:pt x="408" y="67"/>
                </a:cubicBezTo>
                <a:cubicBezTo>
                  <a:pt x="407" y="77"/>
                  <a:pt x="416" y="76"/>
                  <a:pt x="420" y="83"/>
                </a:cubicBezTo>
                <a:cubicBezTo>
                  <a:pt x="423" y="77"/>
                  <a:pt x="418" y="79"/>
                  <a:pt x="417" y="74"/>
                </a:cubicBezTo>
                <a:cubicBezTo>
                  <a:pt x="420" y="76"/>
                  <a:pt x="420" y="66"/>
                  <a:pt x="424" y="72"/>
                </a:cubicBezTo>
                <a:cubicBezTo>
                  <a:pt x="424" y="71"/>
                  <a:pt x="425" y="71"/>
                  <a:pt x="423" y="70"/>
                </a:cubicBezTo>
                <a:cubicBezTo>
                  <a:pt x="427" y="71"/>
                  <a:pt x="421" y="78"/>
                  <a:pt x="426" y="77"/>
                </a:cubicBezTo>
                <a:cubicBezTo>
                  <a:pt x="428" y="73"/>
                  <a:pt x="428" y="73"/>
                  <a:pt x="428" y="73"/>
                </a:cubicBezTo>
                <a:cubicBezTo>
                  <a:pt x="429" y="79"/>
                  <a:pt x="429" y="79"/>
                  <a:pt x="429" y="79"/>
                </a:cubicBezTo>
                <a:cubicBezTo>
                  <a:pt x="440" y="79"/>
                  <a:pt x="447" y="84"/>
                  <a:pt x="457" y="82"/>
                </a:cubicBezTo>
                <a:cubicBezTo>
                  <a:pt x="457" y="83"/>
                  <a:pt x="457" y="85"/>
                  <a:pt x="455" y="86"/>
                </a:cubicBezTo>
                <a:cubicBezTo>
                  <a:pt x="459" y="87"/>
                  <a:pt x="461" y="96"/>
                  <a:pt x="467" y="93"/>
                </a:cubicBezTo>
                <a:cubicBezTo>
                  <a:pt x="467" y="91"/>
                  <a:pt x="467" y="91"/>
                  <a:pt x="467" y="91"/>
                </a:cubicBezTo>
                <a:cubicBezTo>
                  <a:pt x="475" y="89"/>
                  <a:pt x="472" y="98"/>
                  <a:pt x="479" y="103"/>
                </a:cubicBezTo>
                <a:cubicBezTo>
                  <a:pt x="478" y="102"/>
                  <a:pt x="474" y="98"/>
                  <a:pt x="472" y="102"/>
                </a:cubicBezTo>
                <a:cubicBezTo>
                  <a:pt x="472" y="106"/>
                  <a:pt x="476" y="107"/>
                  <a:pt x="478" y="105"/>
                </a:cubicBezTo>
                <a:cubicBezTo>
                  <a:pt x="476" y="110"/>
                  <a:pt x="476" y="110"/>
                  <a:pt x="476" y="110"/>
                </a:cubicBezTo>
                <a:cubicBezTo>
                  <a:pt x="476" y="106"/>
                  <a:pt x="473" y="106"/>
                  <a:pt x="471" y="103"/>
                </a:cubicBezTo>
                <a:cubicBezTo>
                  <a:pt x="471" y="104"/>
                  <a:pt x="471" y="105"/>
                  <a:pt x="471" y="106"/>
                </a:cubicBezTo>
                <a:cubicBezTo>
                  <a:pt x="470" y="104"/>
                  <a:pt x="467" y="103"/>
                  <a:pt x="464" y="100"/>
                </a:cubicBezTo>
                <a:cubicBezTo>
                  <a:pt x="469" y="101"/>
                  <a:pt x="469" y="101"/>
                  <a:pt x="469" y="101"/>
                </a:cubicBezTo>
                <a:cubicBezTo>
                  <a:pt x="469" y="95"/>
                  <a:pt x="462" y="99"/>
                  <a:pt x="461" y="97"/>
                </a:cubicBezTo>
                <a:cubicBezTo>
                  <a:pt x="459" y="102"/>
                  <a:pt x="462" y="102"/>
                  <a:pt x="458" y="105"/>
                </a:cubicBezTo>
                <a:cubicBezTo>
                  <a:pt x="451" y="105"/>
                  <a:pt x="456" y="99"/>
                  <a:pt x="451" y="92"/>
                </a:cubicBezTo>
                <a:cubicBezTo>
                  <a:pt x="452" y="90"/>
                  <a:pt x="452" y="90"/>
                  <a:pt x="452" y="90"/>
                </a:cubicBezTo>
                <a:cubicBezTo>
                  <a:pt x="450" y="89"/>
                  <a:pt x="450" y="83"/>
                  <a:pt x="446" y="86"/>
                </a:cubicBezTo>
                <a:cubicBezTo>
                  <a:pt x="445" y="90"/>
                  <a:pt x="448" y="90"/>
                  <a:pt x="448" y="92"/>
                </a:cubicBezTo>
                <a:cubicBezTo>
                  <a:pt x="447" y="94"/>
                  <a:pt x="446" y="85"/>
                  <a:pt x="443" y="88"/>
                </a:cubicBezTo>
                <a:cubicBezTo>
                  <a:pt x="444" y="94"/>
                  <a:pt x="448" y="97"/>
                  <a:pt x="452" y="98"/>
                </a:cubicBezTo>
                <a:cubicBezTo>
                  <a:pt x="451" y="99"/>
                  <a:pt x="450" y="101"/>
                  <a:pt x="450" y="103"/>
                </a:cubicBezTo>
                <a:cubicBezTo>
                  <a:pt x="441" y="96"/>
                  <a:pt x="431" y="87"/>
                  <a:pt x="420" y="88"/>
                </a:cubicBezTo>
                <a:cubicBezTo>
                  <a:pt x="424" y="96"/>
                  <a:pt x="418" y="87"/>
                  <a:pt x="417" y="95"/>
                </a:cubicBezTo>
                <a:cubicBezTo>
                  <a:pt x="418" y="90"/>
                  <a:pt x="414" y="94"/>
                  <a:pt x="411" y="91"/>
                </a:cubicBezTo>
                <a:cubicBezTo>
                  <a:pt x="409" y="96"/>
                  <a:pt x="416" y="96"/>
                  <a:pt x="413" y="100"/>
                </a:cubicBezTo>
                <a:cubicBezTo>
                  <a:pt x="408" y="97"/>
                  <a:pt x="402" y="86"/>
                  <a:pt x="395" y="86"/>
                </a:cubicBezTo>
                <a:cubicBezTo>
                  <a:pt x="395" y="89"/>
                  <a:pt x="397" y="89"/>
                  <a:pt x="397" y="90"/>
                </a:cubicBezTo>
                <a:cubicBezTo>
                  <a:pt x="392" y="88"/>
                  <a:pt x="388" y="74"/>
                  <a:pt x="383" y="82"/>
                </a:cubicBezTo>
                <a:cubicBezTo>
                  <a:pt x="385" y="86"/>
                  <a:pt x="387" y="89"/>
                  <a:pt x="389" y="93"/>
                </a:cubicBezTo>
                <a:cubicBezTo>
                  <a:pt x="389" y="93"/>
                  <a:pt x="388" y="93"/>
                  <a:pt x="386" y="94"/>
                </a:cubicBezTo>
                <a:cubicBezTo>
                  <a:pt x="387" y="99"/>
                  <a:pt x="387" y="99"/>
                  <a:pt x="387" y="99"/>
                </a:cubicBezTo>
                <a:cubicBezTo>
                  <a:pt x="381" y="99"/>
                  <a:pt x="384" y="89"/>
                  <a:pt x="382" y="84"/>
                </a:cubicBezTo>
                <a:cubicBezTo>
                  <a:pt x="378" y="89"/>
                  <a:pt x="378" y="89"/>
                  <a:pt x="378" y="89"/>
                </a:cubicBezTo>
                <a:cubicBezTo>
                  <a:pt x="371" y="91"/>
                  <a:pt x="365" y="87"/>
                  <a:pt x="362" y="79"/>
                </a:cubicBezTo>
                <a:cubicBezTo>
                  <a:pt x="361" y="79"/>
                  <a:pt x="356" y="78"/>
                  <a:pt x="358" y="83"/>
                </a:cubicBezTo>
                <a:cubicBezTo>
                  <a:pt x="360" y="91"/>
                  <a:pt x="361" y="96"/>
                  <a:pt x="367" y="97"/>
                </a:cubicBezTo>
                <a:cubicBezTo>
                  <a:pt x="369" y="92"/>
                  <a:pt x="363" y="91"/>
                  <a:pt x="365" y="91"/>
                </a:cubicBezTo>
                <a:cubicBezTo>
                  <a:pt x="367" y="92"/>
                  <a:pt x="373" y="89"/>
                  <a:pt x="374" y="94"/>
                </a:cubicBezTo>
                <a:cubicBezTo>
                  <a:pt x="367" y="92"/>
                  <a:pt x="367" y="92"/>
                  <a:pt x="367" y="92"/>
                </a:cubicBezTo>
                <a:cubicBezTo>
                  <a:pt x="366" y="99"/>
                  <a:pt x="370" y="93"/>
                  <a:pt x="371" y="97"/>
                </a:cubicBezTo>
                <a:cubicBezTo>
                  <a:pt x="368" y="102"/>
                  <a:pt x="365" y="95"/>
                  <a:pt x="362" y="98"/>
                </a:cubicBezTo>
                <a:cubicBezTo>
                  <a:pt x="362" y="98"/>
                  <a:pt x="362" y="98"/>
                  <a:pt x="362" y="98"/>
                </a:cubicBezTo>
                <a:cubicBezTo>
                  <a:pt x="357" y="96"/>
                  <a:pt x="358" y="98"/>
                  <a:pt x="353" y="94"/>
                </a:cubicBezTo>
                <a:cubicBezTo>
                  <a:pt x="353" y="87"/>
                  <a:pt x="355" y="90"/>
                  <a:pt x="358" y="88"/>
                </a:cubicBezTo>
                <a:cubicBezTo>
                  <a:pt x="349" y="87"/>
                  <a:pt x="338" y="73"/>
                  <a:pt x="328" y="83"/>
                </a:cubicBezTo>
                <a:cubicBezTo>
                  <a:pt x="333" y="90"/>
                  <a:pt x="333" y="90"/>
                  <a:pt x="333" y="90"/>
                </a:cubicBezTo>
                <a:cubicBezTo>
                  <a:pt x="330" y="91"/>
                  <a:pt x="324" y="84"/>
                  <a:pt x="324" y="92"/>
                </a:cubicBezTo>
                <a:cubicBezTo>
                  <a:pt x="328" y="90"/>
                  <a:pt x="326" y="95"/>
                  <a:pt x="328" y="97"/>
                </a:cubicBezTo>
                <a:cubicBezTo>
                  <a:pt x="328" y="96"/>
                  <a:pt x="328" y="96"/>
                  <a:pt x="328" y="96"/>
                </a:cubicBezTo>
                <a:cubicBezTo>
                  <a:pt x="328" y="96"/>
                  <a:pt x="330" y="98"/>
                  <a:pt x="329" y="99"/>
                </a:cubicBezTo>
                <a:cubicBezTo>
                  <a:pt x="326" y="94"/>
                  <a:pt x="322" y="92"/>
                  <a:pt x="319" y="89"/>
                </a:cubicBezTo>
                <a:cubicBezTo>
                  <a:pt x="320" y="91"/>
                  <a:pt x="317" y="93"/>
                  <a:pt x="316" y="94"/>
                </a:cubicBezTo>
                <a:cubicBezTo>
                  <a:pt x="313" y="93"/>
                  <a:pt x="317" y="91"/>
                  <a:pt x="317" y="88"/>
                </a:cubicBezTo>
                <a:cubicBezTo>
                  <a:pt x="315" y="88"/>
                  <a:pt x="313" y="83"/>
                  <a:pt x="311" y="87"/>
                </a:cubicBezTo>
                <a:cubicBezTo>
                  <a:pt x="309" y="91"/>
                  <a:pt x="314" y="91"/>
                  <a:pt x="314" y="95"/>
                </a:cubicBezTo>
                <a:cubicBezTo>
                  <a:pt x="306" y="88"/>
                  <a:pt x="306" y="88"/>
                  <a:pt x="306" y="88"/>
                </a:cubicBezTo>
                <a:cubicBezTo>
                  <a:pt x="306" y="89"/>
                  <a:pt x="306" y="89"/>
                  <a:pt x="306" y="89"/>
                </a:cubicBezTo>
                <a:cubicBezTo>
                  <a:pt x="305" y="87"/>
                  <a:pt x="304" y="86"/>
                  <a:pt x="303" y="87"/>
                </a:cubicBezTo>
                <a:cubicBezTo>
                  <a:pt x="302" y="90"/>
                  <a:pt x="304" y="91"/>
                  <a:pt x="305" y="90"/>
                </a:cubicBezTo>
                <a:cubicBezTo>
                  <a:pt x="300" y="94"/>
                  <a:pt x="297" y="80"/>
                  <a:pt x="293" y="89"/>
                </a:cubicBezTo>
                <a:cubicBezTo>
                  <a:pt x="290" y="86"/>
                  <a:pt x="290" y="86"/>
                  <a:pt x="290" y="86"/>
                </a:cubicBezTo>
                <a:cubicBezTo>
                  <a:pt x="290" y="87"/>
                  <a:pt x="289" y="88"/>
                  <a:pt x="290" y="88"/>
                </a:cubicBezTo>
                <a:cubicBezTo>
                  <a:pt x="287" y="85"/>
                  <a:pt x="287" y="85"/>
                  <a:pt x="287" y="85"/>
                </a:cubicBezTo>
                <a:cubicBezTo>
                  <a:pt x="282" y="82"/>
                  <a:pt x="285" y="92"/>
                  <a:pt x="284" y="93"/>
                </a:cubicBezTo>
                <a:cubicBezTo>
                  <a:pt x="284" y="93"/>
                  <a:pt x="284" y="93"/>
                  <a:pt x="284" y="93"/>
                </a:cubicBezTo>
                <a:cubicBezTo>
                  <a:pt x="282" y="94"/>
                  <a:pt x="281" y="97"/>
                  <a:pt x="282" y="97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5" y="88"/>
                  <a:pt x="268" y="86"/>
                  <a:pt x="268" y="76"/>
                </a:cubicBezTo>
                <a:cubicBezTo>
                  <a:pt x="267" y="77"/>
                  <a:pt x="265" y="79"/>
                  <a:pt x="266" y="80"/>
                </a:cubicBezTo>
                <a:cubicBezTo>
                  <a:pt x="262" y="79"/>
                  <a:pt x="267" y="88"/>
                  <a:pt x="260" y="86"/>
                </a:cubicBezTo>
                <a:cubicBezTo>
                  <a:pt x="260" y="88"/>
                  <a:pt x="261" y="88"/>
                  <a:pt x="262" y="88"/>
                </a:cubicBezTo>
                <a:cubicBezTo>
                  <a:pt x="260" y="88"/>
                  <a:pt x="260" y="88"/>
                  <a:pt x="259" y="87"/>
                </a:cubicBezTo>
                <a:cubicBezTo>
                  <a:pt x="259" y="88"/>
                  <a:pt x="259" y="89"/>
                  <a:pt x="259" y="90"/>
                </a:cubicBezTo>
                <a:cubicBezTo>
                  <a:pt x="259" y="87"/>
                  <a:pt x="256" y="87"/>
                  <a:pt x="255" y="88"/>
                </a:cubicBezTo>
                <a:cubicBezTo>
                  <a:pt x="257" y="94"/>
                  <a:pt x="257" y="94"/>
                  <a:pt x="257" y="94"/>
                </a:cubicBezTo>
                <a:cubicBezTo>
                  <a:pt x="255" y="91"/>
                  <a:pt x="254" y="91"/>
                  <a:pt x="252" y="91"/>
                </a:cubicBezTo>
                <a:cubicBezTo>
                  <a:pt x="253" y="95"/>
                  <a:pt x="253" y="95"/>
                  <a:pt x="253" y="95"/>
                </a:cubicBezTo>
                <a:cubicBezTo>
                  <a:pt x="249" y="94"/>
                  <a:pt x="253" y="87"/>
                  <a:pt x="248" y="90"/>
                </a:cubicBezTo>
                <a:cubicBezTo>
                  <a:pt x="253" y="87"/>
                  <a:pt x="253" y="87"/>
                  <a:pt x="253" y="87"/>
                </a:cubicBezTo>
                <a:cubicBezTo>
                  <a:pt x="247" y="85"/>
                  <a:pt x="250" y="77"/>
                  <a:pt x="247" y="74"/>
                </a:cubicBezTo>
                <a:cubicBezTo>
                  <a:pt x="242" y="67"/>
                  <a:pt x="234" y="78"/>
                  <a:pt x="230" y="66"/>
                </a:cubicBezTo>
                <a:cubicBezTo>
                  <a:pt x="229" y="70"/>
                  <a:pt x="230" y="71"/>
                  <a:pt x="228" y="75"/>
                </a:cubicBezTo>
                <a:cubicBezTo>
                  <a:pt x="232" y="77"/>
                  <a:pt x="234" y="78"/>
                  <a:pt x="235" y="84"/>
                </a:cubicBezTo>
                <a:cubicBezTo>
                  <a:pt x="242" y="90"/>
                  <a:pt x="237" y="69"/>
                  <a:pt x="245" y="78"/>
                </a:cubicBezTo>
                <a:cubicBezTo>
                  <a:pt x="244" y="84"/>
                  <a:pt x="242" y="84"/>
                  <a:pt x="240" y="81"/>
                </a:cubicBezTo>
                <a:cubicBezTo>
                  <a:pt x="240" y="85"/>
                  <a:pt x="242" y="88"/>
                  <a:pt x="244" y="91"/>
                </a:cubicBezTo>
                <a:cubicBezTo>
                  <a:pt x="239" y="88"/>
                  <a:pt x="233" y="93"/>
                  <a:pt x="230" y="93"/>
                </a:cubicBezTo>
                <a:cubicBezTo>
                  <a:pt x="229" y="90"/>
                  <a:pt x="225" y="87"/>
                  <a:pt x="224" y="88"/>
                </a:cubicBezTo>
                <a:cubicBezTo>
                  <a:pt x="224" y="85"/>
                  <a:pt x="217" y="82"/>
                  <a:pt x="220" y="76"/>
                </a:cubicBezTo>
                <a:cubicBezTo>
                  <a:pt x="215" y="74"/>
                  <a:pt x="216" y="85"/>
                  <a:pt x="212" y="77"/>
                </a:cubicBezTo>
                <a:cubicBezTo>
                  <a:pt x="214" y="83"/>
                  <a:pt x="209" y="81"/>
                  <a:pt x="211" y="86"/>
                </a:cubicBezTo>
                <a:cubicBezTo>
                  <a:pt x="212" y="81"/>
                  <a:pt x="217" y="90"/>
                  <a:pt x="220" y="93"/>
                </a:cubicBezTo>
                <a:cubicBezTo>
                  <a:pt x="213" y="96"/>
                  <a:pt x="213" y="96"/>
                  <a:pt x="213" y="96"/>
                </a:cubicBezTo>
                <a:cubicBezTo>
                  <a:pt x="214" y="95"/>
                  <a:pt x="212" y="91"/>
                  <a:pt x="211" y="90"/>
                </a:cubicBezTo>
                <a:cubicBezTo>
                  <a:pt x="210" y="95"/>
                  <a:pt x="210" y="95"/>
                  <a:pt x="210" y="95"/>
                </a:cubicBezTo>
                <a:cubicBezTo>
                  <a:pt x="209" y="83"/>
                  <a:pt x="198" y="104"/>
                  <a:pt x="195" y="90"/>
                </a:cubicBezTo>
                <a:cubicBezTo>
                  <a:pt x="197" y="91"/>
                  <a:pt x="199" y="87"/>
                  <a:pt x="200" y="93"/>
                </a:cubicBezTo>
                <a:cubicBezTo>
                  <a:pt x="204" y="89"/>
                  <a:pt x="199" y="84"/>
                  <a:pt x="201" y="80"/>
                </a:cubicBezTo>
                <a:cubicBezTo>
                  <a:pt x="194" y="75"/>
                  <a:pt x="185" y="83"/>
                  <a:pt x="178" y="74"/>
                </a:cubicBezTo>
                <a:cubicBezTo>
                  <a:pt x="179" y="78"/>
                  <a:pt x="183" y="78"/>
                  <a:pt x="183" y="82"/>
                </a:cubicBezTo>
                <a:cubicBezTo>
                  <a:pt x="178" y="85"/>
                  <a:pt x="172" y="74"/>
                  <a:pt x="166" y="70"/>
                </a:cubicBezTo>
                <a:cubicBezTo>
                  <a:pt x="167" y="76"/>
                  <a:pt x="167" y="76"/>
                  <a:pt x="167" y="76"/>
                </a:cubicBezTo>
                <a:cubicBezTo>
                  <a:pt x="162" y="71"/>
                  <a:pt x="165" y="79"/>
                  <a:pt x="160" y="77"/>
                </a:cubicBezTo>
                <a:cubicBezTo>
                  <a:pt x="160" y="76"/>
                  <a:pt x="161" y="74"/>
                  <a:pt x="159" y="74"/>
                </a:cubicBezTo>
                <a:cubicBezTo>
                  <a:pt x="155" y="75"/>
                  <a:pt x="159" y="79"/>
                  <a:pt x="156" y="81"/>
                </a:cubicBezTo>
                <a:cubicBezTo>
                  <a:pt x="150" y="71"/>
                  <a:pt x="154" y="87"/>
                  <a:pt x="147" y="82"/>
                </a:cubicBezTo>
                <a:cubicBezTo>
                  <a:pt x="148" y="85"/>
                  <a:pt x="148" y="85"/>
                  <a:pt x="148" y="85"/>
                </a:cubicBezTo>
                <a:cubicBezTo>
                  <a:pt x="142" y="81"/>
                  <a:pt x="136" y="90"/>
                  <a:pt x="130" y="92"/>
                </a:cubicBezTo>
                <a:cubicBezTo>
                  <a:pt x="131" y="90"/>
                  <a:pt x="135" y="91"/>
                  <a:pt x="134" y="85"/>
                </a:cubicBezTo>
                <a:cubicBezTo>
                  <a:pt x="127" y="84"/>
                  <a:pt x="127" y="84"/>
                  <a:pt x="127" y="84"/>
                </a:cubicBezTo>
                <a:cubicBezTo>
                  <a:pt x="126" y="86"/>
                  <a:pt x="123" y="86"/>
                  <a:pt x="126" y="89"/>
                </a:cubicBezTo>
                <a:cubicBezTo>
                  <a:pt x="127" y="90"/>
                  <a:pt x="127" y="89"/>
                  <a:pt x="128" y="88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0" y="89"/>
                  <a:pt x="127" y="83"/>
                  <a:pt x="127" y="77"/>
                </a:cubicBezTo>
                <a:cubicBezTo>
                  <a:pt x="123" y="79"/>
                  <a:pt x="122" y="74"/>
                  <a:pt x="119" y="74"/>
                </a:cubicBezTo>
                <a:cubicBezTo>
                  <a:pt x="118" y="80"/>
                  <a:pt x="124" y="80"/>
                  <a:pt x="122" y="86"/>
                </a:cubicBezTo>
                <a:cubicBezTo>
                  <a:pt x="120" y="89"/>
                  <a:pt x="113" y="85"/>
                  <a:pt x="110" y="80"/>
                </a:cubicBezTo>
                <a:cubicBezTo>
                  <a:pt x="107" y="93"/>
                  <a:pt x="96" y="84"/>
                  <a:pt x="97" y="94"/>
                </a:cubicBezTo>
                <a:cubicBezTo>
                  <a:pt x="97" y="93"/>
                  <a:pt x="96" y="90"/>
                  <a:pt x="94" y="91"/>
                </a:cubicBezTo>
                <a:cubicBezTo>
                  <a:pt x="95" y="94"/>
                  <a:pt x="95" y="94"/>
                  <a:pt x="95" y="94"/>
                </a:cubicBezTo>
                <a:cubicBezTo>
                  <a:pt x="91" y="99"/>
                  <a:pt x="90" y="85"/>
                  <a:pt x="87" y="88"/>
                </a:cubicBezTo>
                <a:cubicBezTo>
                  <a:pt x="87" y="90"/>
                  <a:pt x="88" y="90"/>
                  <a:pt x="89" y="93"/>
                </a:cubicBezTo>
                <a:cubicBezTo>
                  <a:pt x="83" y="96"/>
                  <a:pt x="77" y="82"/>
                  <a:pt x="71" y="89"/>
                </a:cubicBezTo>
                <a:cubicBezTo>
                  <a:pt x="72" y="90"/>
                  <a:pt x="72" y="91"/>
                  <a:pt x="73" y="90"/>
                </a:cubicBezTo>
                <a:cubicBezTo>
                  <a:pt x="73" y="91"/>
                  <a:pt x="72" y="91"/>
                  <a:pt x="69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66" y="74"/>
                  <a:pt x="63" y="92"/>
                  <a:pt x="57" y="89"/>
                </a:cubicBezTo>
                <a:cubicBezTo>
                  <a:pt x="58" y="91"/>
                  <a:pt x="62" y="91"/>
                  <a:pt x="60" y="94"/>
                </a:cubicBezTo>
                <a:cubicBezTo>
                  <a:pt x="57" y="95"/>
                  <a:pt x="55" y="83"/>
                  <a:pt x="52" y="89"/>
                </a:cubicBezTo>
                <a:cubicBezTo>
                  <a:pt x="54" y="90"/>
                  <a:pt x="55" y="96"/>
                  <a:pt x="57" y="97"/>
                </a:cubicBezTo>
                <a:cubicBezTo>
                  <a:pt x="54" y="98"/>
                  <a:pt x="53" y="102"/>
                  <a:pt x="51" y="98"/>
                </a:cubicBezTo>
                <a:cubicBezTo>
                  <a:pt x="50" y="98"/>
                  <a:pt x="50" y="100"/>
                  <a:pt x="51" y="101"/>
                </a:cubicBezTo>
                <a:cubicBezTo>
                  <a:pt x="48" y="98"/>
                  <a:pt x="46" y="101"/>
                  <a:pt x="45" y="103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0" y="94"/>
                  <a:pt x="40" y="105"/>
                  <a:pt x="36" y="106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5" y="108"/>
                  <a:pt x="32" y="105"/>
                  <a:pt x="30" y="110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29" y="111"/>
                  <a:pt x="27" y="119"/>
                  <a:pt x="24" y="114"/>
                </a:cubicBezTo>
                <a:cubicBezTo>
                  <a:pt x="23" y="115"/>
                  <a:pt x="28" y="120"/>
                  <a:pt x="25" y="121"/>
                </a:cubicBezTo>
                <a:cubicBezTo>
                  <a:pt x="23" y="119"/>
                  <a:pt x="20" y="118"/>
                  <a:pt x="20" y="122"/>
                </a:cubicBezTo>
                <a:cubicBezTo>
                  <a:pt x="21" y="123"/>
                  <a:pt x="22" y="125"/>
                  <a:pt x="22" y="123"/>
                </a:cubicBezTo>
                <a:cubicBezTo>
                  <a:pt x="23" y="123"/>
                  <a:pt x="22" y="122"/>
                  <a:pt x="22" y="121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3" y="127"/>
                  <a:pt x="21" y="122"/>
                  <a:pt x="19" y="125"/>
                </a:cubicBezTo>
                <a:cubicBezTo>
                  <a:pt x="20" y="127"/>
                  <a:pt x="22" y="128"/>
                  <a:pt x="23" y="130"/>
                </a:cubicBezTo>
                <a:cubicBezTo>
                  <a:pt x="19" y="128"/>
                  <a:pt x="16" y="127"/>
                  <a:pt x="13" y="126"/>
                </a:cubicBezTo>
                <a:cubicBezTo>
                  <a:pt x="12" y="124"/>
                  <a:pt x="12" y="122"/>
                  <a:pt x="9" y="120"/>
                </a:cubicBezTo>
                <a:cubicBezTo>
                  <a:pt x="9" y="119"/>
                  <a:pt x="10" y="118"/>
                  <a:pt x="11" y="117"/>
                </a:cubicBezTo>
                <a:cubicBezTo>
                  <a:pt x="10" y="112"/>
                  <a:pt x="6" y="113"/>
                  <a:pt x="5" y="113"/>
                </a:cubicBezTo>
                <a:cubicBezTo>
                  <a:pt x="5" y="112"/>
                  <a:pt x="6" y="112"/>
                  <a:pt x="6" y="111"/>
                </a:cubicBezTo>
                <a:cubicBezTo>
                  <a:pt x="6" y="111"/>
                  <a:pt x="6" y="110"/>
                  <a:pt x="5" y="110"/>
                </a:cubicBezTo>
                <a:cubicBezTo>
                  <a:pt x="7" y="109"/>
                  <a:pt x="7" y="109"/>
                  <a:pt x="7" y="109"/>
                </a:cubicBezTo>
                <a:cubicBezTo>
                  <a:pt x="3" y="108"/>
                  <a:pt x="3" y="105"/>
                  <a:pt x="4" y="103"/>
                </a:cubicBezTo>
                <a:cubicBezTo>
                  <a:pt x="4" y="100"/>
                  <a:pt x="4" y="98"/>
                  <a:pt x="0" y="97"/>
                </a:cubicBezTo>
                <a:cubicBezTo>
                  <a:pt x="2" y="97"/>
                  <a:pt x="5" y="99"/>
                  <a:pt x="7" y="101"/>
                </a:cubicBezTo>
                <a:cubicBezTo>
                  <a:pt x="10" y="101"/>
                  <a:pt x="8" y="98"/>
                  <a:pt x="9" y="96"/>
                </a:cubicBezTo>
                <a:cubicBezTo>
                  <a:pt x="7" y="95"/>
                  <a:pt x="5" y="94"/>
                  <a:pt x="3" y="94"/>
                </a:cubicBezTo>
                <a:cubicBezTo>
                  <a:pt x="10" y="92"/>
                  <a:pt x="0" y="89"/>
                  <a:pt x="3" y="84"/>
                </a:cubicBezTo>
                <a:cubicBezTo>
                  <a:pt x="7" y="84"/>
                  <a:pt x="8" y="81"/>
                  <a:pt x="9" y="77"/>
                </a:cubicBezTo>
                <a:cubicBezTo>
                  <a:pt x="10" y="73"/>
                  <a:pt x="11" y="69"/>
                  <a:pt x="13" y="68"/>
                </a:cubicBezTo>
                <a:cubicBezTo>
                  <a:pt x="20" y="67"/>
                  <a:pt x="12" y="74"/>
                  <a:pt x="17" y="76"/>
                </a:cubicBezTo>
                <a:cubicBezTo>
                  <a:pt x="21" y="75"/>
                  <a:pt x="18" y="72"/>
                  <a:pt x="20" y="70"/>
                </a:cubicBezTo>
                <a:cubicBezTo>
                  <a:pt x="23" y="76"/>
                  <a:pt x="23" y="76"/>
                  <a:pt x="23" y="76"/>
                </a:cubicBezTo>
                <a:cubicBezTo>
                  <a:pt x="27" y="76"/>
                  <a:pt x="21" y="70"/>
                  <a:pt x="24" y="72"/>
                </a:cubicBezTo>
                <a:cubicBezTo>
                  <a:pt x="26" y="67"/>
                  <a:pt x="23" y="70"/>
                  <a:pt x="20" y="65"/>
                </a:cubicBezTo>
                <a:cubicBezTo>
                  <a:pt x="22" y="66"/>
                  <a:pt x="26" y="68"/>
                  <a:pt x="27" y="65"/>
                </a:cubicBezTo>
                <a:cubicBezTo>
                  <a:pt x="26" y="63"/>
                  <a:pt x="22" y="64"/>
                  <a:pt x="24" y="62"/>
                </a:cubicBezTo>
                <a:cubicBezTo>
                  <a:pt x="35" y="63"/>
                  <a:pt x="36" y="55"/>
                  <a:pt x="46" y="54"/>
                </a:cubicBezTo>
                <a:cubicBezTo>
                  <a:pt x="44" y="51"/>
                  <a:pt x="44" y="51"/>
                  <a:pt x="44" y="51"/>
                </a:cubicBezTo>
                <a:cubicBezTo>
                  <a:pt x="45" y="52"/>
                  <a:pt x="46" y="53"/>
                  <a:pt x="47" y="52"/>
                </a:cubicBezTo>
                <a:cubicBezTo>
                  <a:pt x="46" y="50"/>
                  <a:pt x="46" y="50"/>
                  <a:pt x="46" y="50"/>
                </a:cubicBezTo>
                <a:cubicBezTo>
                  <a:pt x="48" y="49"/>
                  <a:pt x="58" y="52"/>
                  <a:pt x="63" y="50"/>
                </a:cubicBezTo>
                <a:cubicBezTo>
                  <a:pt x="60" y="47"/>
                  <a:pt x="60" y="47"/>
                  <a:pt x="60" y="47"/>
                </a:cubicBezTo>
                <a:cubicBezTo>
                  <a:pt x="66" y="51"/>
                  <a:pt x="66" y="51"/>
                  <a:pt x="66" y="51"/>
                </a:cubicBezTo>
                <a:cubicBezTo>
                  <a:pt x="64" y="45"/>
                  <a:pt x="64" y="45"/>
                  <a:pt x="64" y="45"/>
                </a:cubicBezTo>
                <a:cubicBezTo>
                  <a:pt x="67" y="50"/>
                  <a:pt x="73" y="46"/>
                  <a:pt x="78" y="47"/>
                </a:cubicBezTo>
                <a:cubicBezTo>
                  <a:pt x="78" y="43"/>
                  <a:pt x="78" y="43"/>
                  <a:pt x="78" y="43"/>
                </a:cubicBezTo>
                <a:cubicBezTo>
                  <a:pt x="81" y="45"/>
                  <a:pt x="81" y="45"/>
                  <a:pt x="81" y="45"/>
                </a:cubicBezTo>
                <a:cubicBezTo>
                  <a:pt x="80" y="42"/>
                  <a:pt x="80" y="42"/>
                  <a:pt x="80" y="42"/>
                </a:cubicBezTo>
                <a:cubicBezTo>
                  <a:pt x="83" y="42"/>
                  <a:pt x="87" y="48"/>
                  <a:pt x="90" y="45"/>
                </a:cubicBezTo>
                <a:cubicBezTo>
                  <a:pt x="88" y="46"/>
                  <a:pt x="87" y="40"/>
                  <a:pt x="87" y="38"/>
                </a:cubicBezTo>
                <a:close/>
                <a:moveTo>
                  <a:pt x="211" y="42"/>
                </a:moveTo>
                <a:cubicBezTo>
                  <a:pt x="212" y="42"/>
                  <a:pt x="212" y="42"/>
                  <a:pt x="212" y="42"/>
                </a:cubicBezTo>
                <a:cubicBezTo>
                  <a:pt x="212" y="42"/>
                  <a:pt x="211" y="42"/>
                  <a:pt x="211" y="42"/>
                </a:cubicBezTo>
                <a:cubicBezTo>
                  <a:pt x="209" y="42"/>
                  <a:pt x="209" y="42"/>
                  <a:pt x="209" y="42"/>
                </a:cubicBezTo>
                <a:cubicBezTo>
                  <a:pt x="209" y="45"/>
                  <a:pt x="210" y="43"/>
                  <a:pt x="211" y="42"/>
                </a:cubicBezTo>
                <a:close/>
                <a:moveTo>
                  <a:pt x="403" y="71"/>
                </a:moveTo>
                <a:cubicBezTo>
                  <a:pt x="400" y="69"/>
                  <a:pt x="400" y="69"/>
                  <a:pt x="400" y="69"/>
                </a:cubicBezTo>
                <a:cubicBezTo>
                  <a:pt x="401" y="69"/>
                  <a:pt x="403" y="71"/>
                  <a:pt x="402" y="69"/>
                </a:cubicBezTo>
                <a:cubicBezTo>
                  <a:pt x="403" y="69"/>
                  <a:pt x="404" y="69"/>
                  <a:pt x="403" y="71"/>
                </a:cubicBezTo>
                <a:close/>
                <a:moveTo>
                  <a:pt x="206" y="78"/>
                </a:moveTo>
                <a:cubicBezTo>
                  <a:pt x="208" y="81"/>
                  <a:pt x="208" y="81"/>
                  <a:pt x="208" y="81"/>
                </a:cubicBezTo>
                <a:cubicBezTo>
                  <a:pt x="209" y="78"/>
                  <a:pt x="209" y="78"/>
                  <a:pt x="209" y="78"/>
                </a:cubicBezTo>
                <a:lnTo>
                  <a:pt x="206" y="78"/>
                </a:lnTo>
                <a:close/>
                <a:moveTo>
                  <a:pt x="179" y="79"/>
                </a:moveTo>
                <a:cubicBezTo>
                  <a:pt x="182" y="81"/>
                  <a:pt x="182" y="81"/>
                  <a:pt x="182" y="81"/>
                </a:cubicBezTo>
                <a:cubicBezTo>
                  <a:pt x="182" y="80"/>
                  <a:pt x="182" y="80"/>
                  <a:pt x="182" y="80"/>
                </a:cubicBezTo>
                <a:cubicBezTo>
                  <a:pt x="179" y="78"/>
                  <a:pt x="179" y="78"/>
                  <a:pt x="179" y="78"/>
                </a:cubicBezTo>
                <a:lnTo>
                  <a:pt x="179" y="79"/>
                </a:lnTo>
                <a:close/>
                <a:moveTo>
                  <a:pt x="140" y="47"/>
                </a:moveTo>
                <a:cubicBezTo>
                  <a:pt x="142" y="53"/>
                  <a:pt x="143" y="47"/>
                  <a:pt x="146" y="49"/>
                </a:cubicBezTo>
                <a:cubicBezTo>
                  <a:pt x="146" y="50"/>
                  <a:pt x="146" y="50"/>
                  <a:pt x="146" y="50"/>
                </a:cubicBezTo>
                <a:cubicBezTo>
                  <a:pt x="146" y="50"/>
                  <a:pt x="146" y="49"/>
                  <a:pt x="146" y="49"/>
                </a:cubicBezTo>
                <a:cubicBezTo>
                  <a:pt x="144" y="47"/>
                  <a:pt x="142" y="41"/>
                  <a:pt x="140" y="47"/>
                </a:cubicBezTo>
                <a:close/>
                <a:moveTo>
                  <a:pt x="204" y="49"/>
                </a:moveTo>
                <a:cubicBezTo>
                  <a:pt x="204" y="46"/>
                  <a:pt x="200" y="45"/>
                  <a:pt x="199" y="42"/>
                </a:cubicBezTo>
                <a:cubicBezTo>
                  <a:pt x="198" y="43"/>
                  <a:pt x="200" y="46"/>
                  <a:pt x="200" y="49"/>
                </a:cubicBezTo>
                <a:cubicBezTo>
                  <a:pt x="200" y="49"/>
                  <a:pt x="199" y="49"/>
                  <a:pt x="198" y="48"/>
                </a:cubicBezTo>
                <a:cubicBezTo>
                  <a:pt x="199" y="56"/>
                  <a:pt x="201" y="45"/>
                  <a:pt x="204" y="49"/>
                </a:cubicBezTo>
                <a:close/>
                <a:moveTo>
                  <a:pt x="270" y="55"/>
                </a:moveTo>
                <a:cubicBezTo>
                  <a:pt x="268" y="52"/>
                  <a:pt x="268" y="52"/>
                  <a:pt x="268" y="52"/>
                </a:cubicBezTo>
                <a:cubicBezTo>
                  <a:pt x="269" y="52"/>
                  <a:pt x="269" y="52"/>
                  <a:pt x="269" y="52"/>
                </a:cubicBezTo>
                <a:lnTo>
                  <a:pt x="270" y="55"/>
                </a:lnTo>
                <a:close/>
                <a:moveTo>
                  <a:pt x="284" y="53"/>
                </a:moveTo>
                <a:cubicBezTo>
                  <a:pt x="287" y="53"/>
                  <a:pt x="290" y="58"/>
                  <a:pt x="289" y="62"/>
                </a:cubicBezTo>
                <a:cubicBezTo>
                  <a:pt x="286" y="61"/>
                  <a:pt x="282" y="61"/>
                  <a:pt x="281" y="56"/>
                </a:cubicBezTo>
                <a:cubicBezTo>
                  <a:pt x="282" y="59"/>
                  <a:pt x="281" y="49"/>
                  <a:pt x="284" y="53"/>
                </a:cubicBezTo>
                <a:close/>
                <a:moveTo>
                  <a:pt x="170" y="56"/>
                </a:moveTo>
                <a:cubicBezTo>
                  <a:pt x="172" y="57"/>
                  <a:pt x="175" y="66"/>
                  <a:pt x="178" y="61"/>
                </a:cubicBezTo>
                <a:cubicBezTo>
                  <a:pt x="175" y="59"/>
                  <a:pt x="175" y="59"/>
                  <a:pt x="175" y="59"/>
                </a:cubicBezTo>
                <a:cubicBezTo>
                  <a:pt x="176" y="59"/>
                  <a:pt x="176" y="59"/>
                  <a:pt x="176" y="59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6" y="64"/>
                  <a:pt x="171" y="56"/>
                  <a:pt x="170" y="56"/>
                </a:cubicBezTo>
                <a:close/>
                <a:moveTo>
                  <a:pt x="310" y="61"/>
                </a:moveTo>
                <a:cubicBezTo>
                  <a:pt x="311" y="62"/>
                  <a:pt x="315" y="65"/>
                  <a:pt x="314" y="71"/>
                </a:cubicBezTo>
                <a:cubicBezTo>
                  <a:pt x="315" y="68"/>
                  <a:pt x="311" y="64"/>
                  <a:pt x="308" y="61"/>
                </a:cubicBezTo>
                <a:cubicBezTo>
                  <a:pt x="309" y="61"/>
                  <a:pt x="309" y="62"/>
                  <a:pt x="310" y="61"/>
                </a:cubicBezTo>
                <a:close/>
                <a:moveTo>
                  <a:pt x="308" y="68"/>
                </a:moveTo>
                <a:cubicBezTo>
                  <a:pt x="307" y="68"/>
                  <a:pt x="307" y="72"/>
                  <a:pt x="305" y="69"/>
                </a:cubicBezTo>
                <a:cubicBezTo>
                  <a:pt x="305" y="66"/>
                  <a:pt x="305" y="58"/>
                  <a:pt x="301" y="60"/>
                </a:cubicBezTo>
                <a:cubicBezTo>
                  <a:pt x="303" y="66"/>
                  <a:pt x="303" y="69"/>
                  <a:pt x="307" y="72"/>
                </a:cubicBezTo>
                <a:lnTo>
                  <a:pt x="308" y="68"/>
                </a:lnTo>
                <a:close/>
                <a:moveTo>
                  <a:pt x="303" y="55"/>
                </a:moveTo>
                <a:cubicBezTo>
                  <a:pt x="297" y="57"/>
                  <a:pt x="297" y="57"/>
                  <a:pt x="297" y="57"/>
                </a:cubicBezTo>
                <a:cubicBezTo>
                  <a:pt x="300" y="65"/>
                  <a:pt x="301" y="58"/>
                  <a:pt x="303" y="55"/>
                </a:cubicBezTo>
                <a:cubicBezTo>
                  <a:pt x="304" y="54"/>
                  <a:pt x="304" y="54"/>
                  <a:pt x="304" y="54"/>
                </a:cubicBezTo>
                <a:cubicBezTo>
                  <a:pt x="304" y="54"/>
                  <a:pt x="303" y="55"/>
                  <a:pt x="303" y="55"/>
                </a:cubicBezTo>
                <a:close/>
                <a:moveTo>
                  <a:pt x="339" y="60"/>
                </a:moveTo>
                <a:cubicBezTo>
                  <a:pt x="337" y="58"/>
                  <a:pt x="337" y="58"/>
                  <a:pt x="337" y="58"/>
                </a:cubicBezTo>
                <a:cubicBezTo>
                  <a:pt x="338" y="57"/>
                  <a:pt x="338" y="56"/>
                  <a:pt x="336" y="56"/>
                </a:cubicBezTo>
                <a:cubicBezTo>
                  <a:pt x="337" y="58"/>
                  <a:pt x="337" y="58"/>
                  <a:pt x="337" y="58"/>
                </a:cubicBezTo>
                <a:cubicBezTo>
                  <a:pt x="337" y="60"/>
                  <a:pt x="335" y="62"/>
                  <a:pt x="339" y="60"/>
                </a:cubicBezTo>
                <a:close/>
                <a:moveTo>
                  <a:pt x="307" y="56"/>
                </a:moveTo>
                <a:cubicBezTo>
                  <a:pt x="312" y="57"/>
                  <a:pt x="312" y="57"/>
                  <a:pt x="312" y="57"/>
                </a:cubicBezTo>
                <a:cubicBezTo>
                  <a:pt x="310" y="58"/>
                  <a:pt x="307" y="59"/>
                  <a:pt x="307" y="56"/>
                </a:cubicBezTo>
                <a:close/>
                <a:moveTo>
                  <a:pt x="329" y="64"/>
                </a:moveTo>
                <a:cubicBezTo>
                  <a:pt x="329" y="64"/>
                  <a:pt x="334" y="63"/>
                  <a:pt x="336" y="63"/>
                </a:cubicBezTo>
                <a:cubicBezTo>
                  <a:pt x="335" y="61"/>
                  <a:pt x="330" y="60"/>
                  <a:pt x="329" y="64"/>
                </a:cubicBezTo>
                <a:close/>
                <a:moveTo>
                  <a:pt x="435" y="84"/>
                </a:moveTo>
                <a:cubicBezTo>
                  <a:pt x="433" y="88"/>
                  <a:pt x="433" y="88"/>
                  <a:pt x="433" y="88"/>
                </a:cubicBezTo>
                <a:cubicBezTo>
                  <a:pt x="436" y="89"/>
                  <a:pt x="436" y="89"/>
                  <a:pt x="436" y="89"/>
                </a:cubicBezTo>
                <a:lnTo>
                  <a:pt x="435" y="84"/>
                </a:lnTo>
                <a:close/>
                <a:moveTo>
                  <a:pt x="404" y="83"/>
                </a:moveTo>
                <a:cubicBezTo>
                  <a:pt x="403" y="83"/>
                  <a:pt x="403" y="83"/>
                  <a:pt x="403" y="83"/>
                </a:cubicBezTo>
                <a:cubicBezTo>
                  <a:pt x="401" y="85"/>
                  <a:pt x="401" y="85"/>
                  <a:pt x="401" y="85"/>
                </a:cubicBezTo>
                <a:lnTo>
                  <a:pt x="404" y="83"/>
                </a:lnTo>
                <a:close/>
                <a:moveTo>
                  <a:pt x="369" y="81"/>
                </a:moveTo>
                <a:cubicBezTo>
                  <a:pt x="370" y="81"/>
                  <a:pt x="370" y="81"/>
                  <a:pt x="370" y="80"/>
                </a:cubicBezTo>
                <a:cubicBezTo>
                  <a:pt x="373" y="78"/>
                  <a:pt x="380" y="77"/>
                  <a:pt x="383" y="78"/>
                </a:cubicBezTo>
                <a:cubicBezTo>
                  <a:pt x="385" y="76"/>
                  <a:pt x="381" y="71"/>
                  <a:pt x="380" y="69"/>
                </a:cubicBezTo>
                <a:cubicBezTo>
                  <a:pt x="380" y="85"/>
                  <a:pt x="376" y="68"/>
                  <a:pt x="372" y="73"/>
                </a:cubicBezTo>
                <a:cubicBezTo>
                  <a:pt x="373" y="74"/>
                  <a:pt x="375" y="74"/>
                  <a:pt x="375" y="77"/>
                </a:cubicBezTo>
                <a:cubicBezTo>
                  <a:pt x="374" y="78"/>
                  <a:pt x="372" y="78"/>
                  <a:pt x="371" y="77"/>
                </a:cubicBezTo>
                <a:cubicBezTo>
                  <a:pt x="371" y="76"/>
                  <a:pt x="370" y="75"/>
                  <a:pt x="370" y="75"/>
                </a:cubicBezTo>
                <a:cubicBezTo>
                  <a:pt x="370" y="76"/>
                  <a:pt x="370" y="76"/>
                  <a:pt x="371" y="77"/>
                </a:cubicBezTo>
                <a:cubicBezTo>
                  <a:pt x="371" y="78"/>
                  <a:pt x="371" y="79"/>
                  <a:pt x="370" y="80"/>
                </a:cubicBezTo>
                <a:cubicBezTo>
                  <a:pt x="370" y="80"/>
                  <a:pt x="369" y="81"/>
                  <a:pt x="369" y="81"/>
                </a:cubicBezTo>
                <a:close/>
                <a:moveTo>
                  <a:pt x="326" y="77"/>
                </a:moveTo>
                <a:cubicBezTo>
                  <a:pt x="326" y="75"/>
                  <a:pt x="328" y="74"/>
                  <a:pt x="325" y="72"/>
                </a:cubicBezTo>
                <a:cubicBezTo>
                  <a:pt x="325" y="74"/>
                  <a:pt x="325" y="75"/>
                  <a:pt x="326" y="77"/>
                </a:cubicBezTo>
                <a:cubicBezTo>
                  <a:pt x="326" y="77"/>
                  <a:pt x="327" y="78"/>
                  <a:pt x="328" y="78"/>
                </a:cubicBezTo>
                <a:cubicBezTo>
                  <a:pt x="327" y="78"/>
                  <a:pt x="327" y="77"/>
                  <a:pt x="326" y="77"/>
                </a:cubicBezTo>
                <a:close/>
                <a:moveTo>
                  <a:pt x="328" y="85"/>
                </a:moveTo>
                <a:cubicBezTo>
                  <a:pt x="322" y="78"/>
                  <a:pt x="322" y="78"/>
                  <a:pt x="322" y="78"/>
                </a:cubicBezTo>
                <a:cubicBezTo>
                  <a:pt x="324" y="82"/>
                  <a:pt x="324" y="82"/>
                  <a:pt x="324" y="82"/>
                </a:cubicBezTo>
                <a:cubicBezTo>
                  <a:pt x="321" y="78"/>
                  <a:pt x="321" y="78"/>
                  <a:pt x="321" y="78"/>
                </a:cubicBezTo>
                <a:cubicBezTo>
                  <a:pt x="321" y="82"/>
                  <a:pt x="324" y="88"/>
                  <a:pt x="328" y="85"/>
                </a:cubicBezTo>
                <a:close/>
                <a:moveTo>
                  <a:pt x="313" y="79"/>
                </a:moveTo>
                <a:cubicBezTo>
                  <a:pt x="319" y="82"/>
                  <a:pt x="319" y="82"/>
                  <a:pt x="319" y="82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8" y="78"/>
                  <a:pt x="318" y="78"/>
                  <a:pt x="318" y="78"/>
                </a:cubicBezTo>
                <a:cubicBezTo>
                  <a:pt x="319" y="81"/>
                  <a:pt x="319" y="81"/>
                  <a:pt x="319" y="81"/>
                </a:cubicBezTo>
                <a:lnTo>
                  <a:pt x="313" y="79"/>
                </a:lnTo>
                <a:close/>
                <a:moveTo>
                  <a:pt x="260" y="69"/>
                </a:moveTo>
                <a:cubicBezTo>
                  <a:pt x="257" y="69"/>
                  <a:pt x="257" y="69"/>
                  <a:pt x="257" y="69"/>
                </a:cubicBezTo>
                <a:cubicBezTo>
                  <a:pt x="257" y="69"/>
                  <a:pt x="260" y="73"/>
                  <a:pt x="263" y="72"/>
                </a:cubicBezTo>
                <a:cubicBezTo>
                  <a:pt x="259" y="82"/>
                  <a:pt x="262" y="70"/>
                  <a:pt x="256" y="74"/>
                </a:cubicBezTo>
                <a:cubicBezTo>
                  <a:pt x="263" y="74"/>
                  <a:pt x="260" y="81"/>
                  <a:pt x="259" y="85"/>
                </a:cubicBezTo>
                <a:cubicBezTo>
                  <a:pt x="258" y="79"/>
                  <a:pt x="250" y="82"/>
                  <a:pt x="253" y="70"/>
                </a:cubicBezTo>
                <a:cubicBezTo>
                  <a:pt x="255" y="72"/>
                  <a:pt x="258" y="61"/>
                  <a:pt x="260" y="69"/>
                </a:cubicBezTo>
                <a:close/>
                <a:moveTo>
                  <a:pt x="219" y="71"/>
                </a:moveTo>
                <a:cubicBezTo>
                  <a:pt x="215" y="70"/>
                  <a:pt x="215" y="70"/>
                  <a:pt x="215" y="70"/>
                </a:cubicBezTo>
                <a:cubicBezTo>
                  <a:pt x="219" y="71"/>
                  <a:pt x="219" y="71"/>
                  <a:pt x="219" y="71"/>
                </a:cubicBezTo>
                <a:close/>
                <a:moveTo>
                  <a:pt x="113" y="80"/>
                </a:moveTo>
                <a:cubicBezTo>
                  <a:pt x="114" y="86"/>
                  <a:pt x="119" y="80"/>
                  <a:pt x="119" y="77"/>
                </a:cubicBezTo>
                <a:cubicBezTo>
                  <a:pt x="118" y="79"/>
                  <a:pt x="115" y="79"/>
                  <a:pt x="113" y="80"/>
                </a:cubicBezTo>
                <a:close/>
                <a:moveTo>
                  <a:pt x="74" y="84"/>
                </a:moveTo>
                <a:cubicBezTo>
                  <a:pt x="76" y="83"/>
                  <a:pt x="80" y="89"/>
                  <a:pt x="80" y="83"/>
                </a:cubicBezTo>
                <a:cubicBezTo>
                  <a:pt x="75" y="81"/>
                  <a:pt x="75" y="81"/>
                  <a:pt x="75" y="81"/>
                </a:cubicBezTo>
                <a:cubicBezTo>
                  <a:pt x="75" y="83"/>
                  <a:pt x="73" y="81"/>
                  <a:pt x="74" y="84"/>
                </a:cubicBezTo>
                <a:close/>
                <a:moveTo>
                  <a:pt x="47" y="91"/>
                </a:moveTo>
                <a:cubicBezTo>
                  <a:pt x="44" y="85"/>
                  <a:pt x="44" y="85"/>
                  <a:pt x="44" y="85"/>
                </a:cubicBezTo>
                <a:cubicBezTo>
                  <a:pt x="46" y="86"/>
                  <a:pt x="46" y="86"/>
                  <a:pt x="46" y="86"/>
                </a:cubicBezTo>
                <a:lnTo>
                  <a:pt x="47" y="91"/>
                </a:lnTo>
                <a:close/>
                <a:moveTo>
                  <a:pt x="53" y="97"/>
                </a:moveTo>
                <a:cubicBezTo>
                  <a:pt x="53" y="98"/>
                  <a:pt x="49" y="97"/>
                  <a:pt x="50" y="94"/>
                </a:cubicBezTo>
                <a:lnTo>
                  <a:pt x="53" y="97"/>
                </a:lnTo>
                <a:close/>
                <a:moveTo>
                  <a:pt x="25" y="100"/>
                </a:moveTo>
                <a:cubicBezTo>
                  <a:pt x="28" y="105"/>
                  <a:pt x="28" y="105"/>
                  <a:pt x="28" y="105"/>
                </a:cubicBezTo>
                <a:cubicBezTo>
                  <a:pt x="26" y="106"/>
                  <a:pt x="26" y="106"/>
                  <a:pt x="26" y="106"/>
                </a:cubicBezTo>
                <a:lnTo>
                  <a:pt x="25" y="100"/>
                </a:lnTo>
                <a:close/>
                <a:moveTo>
                  <a:pt x="25" y="95"/>
                </a:moveTo>
                <a:cubicBezTo>
                  <a:pt x="26" y="96"/>
                  <a:pt x="27" y="97"/>
                  <a:pt x="27" y="98"/>
                </a:cubicBezTo>
                <a:cubicBezTo>
                  <a:pt x="28" y="99"/>
                  <a:pt x="30" y="99"/>
                  <a:pt x="31" y="97"/>
                </a:cubicBezTo>
                <a:cubicBezTo>
                  <a:pt x="30" y="95"/>
                  <a:pt x="30" y="97"/>
                  <a:pt x="29" y="96"/>
                </a:cubicBezTo>
                <a:cubicBezTo>
                  <a:pt x="29" y="96"/>
                  <a:pt x="30" y="94"/>
                  <a:pt x="31" y="94"/>
                </a:cubicBezTo>
                <a:cubicBezTo>
                  <a:pt x="31" y="100"/>
                  <a:pt x="32" y="99"/>
                  <a:pt x="33" y="104"/>
                </a:cubicBezTo>
                <a:cubicBezTo>
                  <a:pt x="30" y="108"/>
                  <a:pt x="29" y="102"/>
                  <a:pt x="27" y="98"/>
                </a:cubicBezTo>
                <a:cubicBezTo>
                  <a:pt x="26" y="97"/>
                  <a:pt x="26" y="96"/>
                  <a:pt x="25" y="95"/>
                </a:cubicBezTo>
                <a:close/>
                <a:moveTo>
                  <a:pt x="39" y="89"/>
                </a:moveTo>
                <a:cubicBezTo>
                  <a:pt x="39" y="90"/>
                  <a:pt x="39" y="91"/>
                  <a:pt x="39" y="92"/>
                </a:cubicBezTo>
                <a:cubicBezTo>
                  <a:pt x="37" y="94"/>
                  <a:pt x="35" y="96"/>
                  <a:pt x="39" y="101"/>
                </a:cubicBezTo>
                <a:cubicBezTo>
                  <a:pt x="41" y="99"/>
                  <a:pt x="41" y="99"/>
                  <a:pt x="41" y="99"/>
                </a:cubicBezTo>
                <a:cubicBezTo>
                  <a:pt x="40" y="100"/>
                  <a:pt x="40" y="99"/>
                  <a:pt x="39" y="98"/>
                </a:cubicBezTo>
                <a:cubicBezTo>
                  <a:pt x="41" y="95"/>
                  <a:pt x="43" y="99"/>
                  <a:pt x="44" y="99"/>
                </a:cubicBezTo>
                <a:cubicBezTo>
                  <a:pt x="43" y="97"/>
                  <a:pt x="40" y="96"/>
                  <a:pt x="39" y="92"/>
                </a:cubicBezTo>
                <a:cubicBezTo>
                  <a:pt x="40" y="91"/>
                  <a:pt x="40" y="91"/>
                  <a:pt x="41" y="90"/>
                </a:cubicBezTo>
                <a:cubicBezTo>
                  <a:pt x="42" y="90"/>
                  <a:pt x="42" y="91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2" y="89"/>
                  <a:pt x="41" y="89"/>
                  <a:pt x="41" y="90"/>
                </a:cubicBezTo>
                <a:cubicBezTo>
                  <a:pt x="40" y="89"/>
                  <a:pt x="40" y="88"/>
                  <a:pt x="39" y="89"/>
                </a:cubicBezTo>
                <a:close/>
                <a:moveTo>
                  <a:pt x="22" y="92"/>
                </a:moveTo>
                <a:cubicBezTo>
                  <a:pt x="21" y="91"/>
                  <a:pt x="21" y="89"/>
                  <a:pt x="20" y="88"/>
                </a:cubicBezTo>
                <a:cubicBezTo>
                  <a:pt x="18" y="87"/>
                  <a:pt x="18" y="87"/>
                  <a:pt x="18" y="87"/>
                </a:cubicBezTo>
                <a:cubicBezTo>
                  <a:pt x="17" y="90"/>
                  <a:pt x="20" y="92"/>
                  <a:pt x="22" y="92"/>
                </a:cubicBezTo>
                <a:close/>
                <a:moveTo>
                  <a:pt x="102" y="77"/>
                </a:moveTo>
                <a:cubicBezTo>
                  <a:pt x="103" y="78"/>
                  <a:pt x="107" y="77"/>
                  <a:pt x="107" y="81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6" y="76"/>
                  <a:pt x="103" y="72"/>
                  <a:pt x="104" y="71"/>
                </a:cubicBezTo>
                <a:cubicBezTo>
                  <a:pt x="103" y="74"/>
                  <a:pt x="101" y="72"/>
                  <a:pt x="102" y="77"/>
                </a:cubicBezTo>
                <a:close/>
                <a:moveTo>
                  <a:pt x="213" y="71"/>
                </a:moveTo>
                <a:cubicBezTo>
                  <a:pt x="211" y="69"/>
                  <a:pt x="206" y="74"/>
                  <a:pt x="205" y="67"/>
                </a:cubicBezTo>
                <a:cubicBezTo>
                  <a:pt x="203" y="74"/>
                  <a:pt x="210" y="73"/>
                  <a:pt x="213" y="71"/>
                </a:cubicBezTo>
                <a:close/>
                <a:moveTo>
                  <a:pt x="213" y="63"/>
                </a:moveTo>
                <a:cubicBezTo>
                  <a:pt x="214" y="64"/>
                  <a:pt x="214" y="64"/>
                  <a:pt x="215" y="64"/>
                </a:cubicBezTo>
                <a:cubicBezTo>
                  <a:pt x="216" y="65"/>
                  <a:pt x="216" y="71"/>
                  <a:pt x="219" y="68"/>
                </a:cubicBezTo>
                <a:cubicBezTo>
                  <a:pt x="218" y="66"/>
                  <a:pt x="217" y="68"/>
                  <a:pt x="216" y="67"/>
                </a:cubicBezTo>
                <a:cubicBezTo>
                  <a:pt x="217" y="63"/>
                  <a:pt x="216" y="64"/>
                  <a:pt x="215" y="64"/>
                </a:cubicBezTo>
                <a:cubicBezTo>
                  <a:pt x="214" y="63"/>
                  <a:pt x="214" y="63"/>
                  <a:pt x="213" y="63"/>
                </a:cubicBezTo>
                <a:close/>
                <a:moveTo>
                  <a:pt x="150" y="60"/>
                </a:moveTo>
                <a:cubicBezTo>
                  <a:pt x="153" y="59"/>
                  <a:pt x="153" y="59"/>
                  <a:pt x="153" y="59"/>
                </a:cubicBezTo>
                <a:cubicBezTo>
                  <a:pt x="155" y="64"/>
                  <a:pt x="155" y="64"/>
                  <a:pt x="155" y="64"/>
                </a:cubicBezTo>
                <a:lnTo>
                  <a:pt x="150" y="60"/>
                </a:lnTo>
                <a:close/>
                <a:moveTo>
                  <a:pt x="119" y="56"/>
                </a:moveTo>
                <a:cubicBezTo>
                  <a:pt x="122" y="57"/>
                  <a:pt x="122" y="57"/>
                  <a:pt x="122" y="57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1" y="59"/>
                  <a:pt x="121" y="61"/>
                  <a:pt x="122" y="62"/>
                </a:cubicBezTo>
                <a:cubicBezTo>
                  <a:pt x="122" y="62"/>
                  <a:pt x="123" y="62"/>
                  <a:pt x="123" y="63"/>
                </a:cubicBezTo>
                <a:cubicBezTo>
                  <a:pt x="123" y="63"/>
                  <a:pt x="122" y="62"/>
                  <a:pt x="122" y="62"/>
                </a:cubicBezTo>
                <a:cubicBezTo>
                  <a:pt x="120" y="62"/>
                  <a:pt x="117" y="63"/>
                  <a:pt x="117" y="59"/>
                </a:cubicBezTo>
                <a:cubicBezTo>
                  <a:pt x="118" y="60"/>
                  <a:pt x="121" y="60"/>
                  <a:pt x="121" y="57"/>
                </a:cubicBezTo>
                <a:lnTo>
                  <a:pt x="119" y="56"/>
                </a:lnTo>
                <a:close/>
                <a:moveTo>
                  <a:pt x="56" y="61"/>
                </a:moveTo>
                <a:cubicBezTo>
                  <a:pt x="58" y="62"/>
                  <a:pt x="58" y="63"/>
                  <a:pt x="60" y="59"/>
                </a:cubicBezTo>
                <a:cubicBezTo>
                  <a:pt x="58" y="59"/>
                  <a:pt x="56" y="59"/>
                  <a:pt x="56" y="61"/>
                </a:cubicBezTo>
                <a:close/>
                <a:moveTo>
                  <a:pt x="135" y="50"/>
                </a:moveTo>
                <a:cubicBezTo>
                  <a:pt x="135" y="53"/>
                  <a:pt x="138" y="52"/>
                  <a:pt x="137" y="56"/>
                </a:cubicBezTo>
                <a:cubicBezTo>
                  <a:pt x="136" y="57"/>
                  <a:pt x="136" y="57"/>
                  <a:pt x="136" y="57"/>
                </a:cubicBezTo>
                <a:cubicBezTo>
                  <a:pt x="138" y="55"/>
                  <a:pt x="138" y="64"/>
                  <a:pt x="141" y="60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41" y="58"/>
                  <a:pt x="135" y="54"/>
                  <a:pt x="139" y="52"/>
                </a:cubicBezTo>
                <a:cubicBezTo>
                  <a:pt x="140" y="51"/>
                  <a:pt x="136" y="49"/>
                  <a:pt x="135" y="50"/>
                </a:cubicBezTo>
                <a:close/>
                <a:moveTo>
                  <a:pt x="50" y="54"/>
                </a:moveTo>
                <a:cubicBezTo>
                  <a:pt x="52" y="54"/>
                  <a:pt x="53" y="62"/>
                  <a:pt x="56" y="58"/>
                </a:cubicBezTo>
                <a:cubicBezTo>
                  <a:pt x="53" y="57"/>
                  <a:pt x="52" y="50"/>
                  <a:pt x="50" y="54"/>
                </a:cubicBezTo>
                <a:close/>
                <a:moveTo>
                  <a:pt x="112" y="41"/>
                </a:moveTo>
                <a:cubicBezTo>
                  <a:pt x="112" y="40"/>
                  <a:pt x="112" y="40"/>
                  <a:pt x="112" y="40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5" y="43"/>
                  <a:pt x="115" y="43"/>
                  <a:pt x="115" y="43"/>
                </a:cubicBezTo>
                <a:lnTo>
                  <a:pt x="112" y="41"/>
                </a:lnTo>
                <a:close/>
                <a:moveTo>
                  <a:pt x="57" y="97"/>
                </a:moveTo>
                <a:cubicBezTo>
                  <a:pt x="57" y="97"/>
                  <a:pt x="58" y="97"/>
                  <a:pt x="58" y="97"/>
                </a:cubicBezTo>
                <a:cubicBezTo>
                  <a:pt x="58" y="97"/>
                  <a:pt x="57" y="97"/>
                  <a:pt x="57" y="97"/>
                </a:cubicBezTo>
                <a:close/>
                <a:moveTo>
                  <a:pt x="224" y="88"/>
                </a:moveTo>
                <a:cubicBezTo>
                  <a:pt x="223" y="89"/>
                  <a:pt x="223" y="89"/>
                  <a:pt x="223" y="90"/>
                </a:cubicBezTo>
                <a:cubicBezTo>
                  <a:pt x="224" y="90"/>
                  <a:pt x="224" y="89"/>
                  <a:pt x="224" y="88"/>
                </a:cubicBezTo>
                <a:close/>
                <a:moveTo>
                  <a:pt x="230" y="93"/>
                </a:moveTo>
                <a:cubicBezTo>
                  <a:pt x="230" y="93"/>
                  <a:pt x="230" y="93"/>
                  <a:pt x="230" y="93"/>
                </a:cubicBezTo>
                <a:cubicBezTo>
                  <a:pt x="230" y="93"/>
                  <a:pt x="230" y="93"/>
                  <a:pt x="230" y="93"/>
                </a:cubicBezTo>
                <a:close/>
                <a:moveTo>
                  <a:pt x="465" y="113"/>
                </a:moveTo>
                <a:cubicBezTo>
                  <a:pt x="467" y="114"/>
                  <a:pt x="468" y="119"/>
                  <a:pt x="468" y="114"/>
                </a:cubicBezTo>
                <a:cubicBezTo>
                  <a:pt x="468" y="111"/>
                  <a:pt x="467" y="114"/>
                  <a:pt x="465" y="113"/>
                </a:cubicBezTo>
                <a:close/>
                <a:moveTo>
                  <a:pt x="464" y="107"/>
                </a:moveTo>
                <a:cubicBezTo>
                  <a:pt x="463" y="106"/>
                  <a:pt x="462" y="105"/>
                  <a:pt x="462" y="103"/>
                </a:cubicBezTo>
                <a:cubicBezTo>
                  <a:pt x="462" y="106"/>
                  <a:pt x="463" y="106"/>
                  <a:pt x="464" y="107"/>
                </a:cubicBezTo>
                <a:close/>
                <a:moveTo>
                  <a:pt x="464" y="107"/>
                </a:moveTo>
                <a:cubicBezTo>
                  <a:pt x="465" y="107"/>
                  <a:pt x="466" y="108"/>
                  <a:pt x="468" y="107"/>
                </a:cubicBezTo>
                <a:cubicBezTo>
                  <a:pt x="467" y="105"/>
                  <a:pt x="465" y="107"/>
                  <a:pt x="464" y="107"/>
                </a:cubicBezTo>
                <a:close/>
                <a:moveTo>
                  <a:pt x="441" y="108"/>
                </a:moveTo>
                <a:cubicBezTo>
                  <a:pt x="441" y="105"/>
                  <a:pt x="434" y="101"/>
                  <a:pt x="441" y="100"/>
                </a:cubicBezTo>
                <a:cubicBezTo>
                  <a:pt x="441" y="100"/>
                  <a:pt x="438" y="100"/>
                  <a:pt x="437" y="97"/>
                </a:cubicBezTo>
                <a:cubicBezTo>
                  <a:pt x="438" y="102"/>
                  <a:pt x="437" y="106"/>
                  <a:pt x="441" y="108"/>
                </a:cubicBezTo>
                <a:close/>
                <a:moveTo>
                  <a:pt x="431" y="94"/>
                </a:moveTo>
                <a:cubicBezTo>
                  <a:pt x="431" y="94"/>
                  <a:pt x="430" y="94"/>
                  <a:pt x="429" y="94"/>
                </a:cubicBezTo>
                <a:cubicBezTo>
                  <a:pt x="430" y="94"/>
                  <a:pt x="430" y="94"/>
                  <a:pt x="431" y="94"/>
                </a:cubicBezTo>
                <a:close/>
                <a:moveTo>
                  <a:pt x="429" y="94"/>
                </a:moveTo>
                <a:cubicBezTo>
                  <a:pt x="428" y="93"/>
                  <a:pt x="427" y="87"/>
                  <a:pt x="424" y="89"/>
                </a:cubicBezTo>
                <a:cubicBezTo>
                  <a:pt x="425" y="92"/>
                  <a:pt x="425" y="95"/>
                  <a:pt x="426" y="96"/>
                </a:cubicBezTo>
                <a:cubicBezTo>
                  <a:pt x="426" y="93"/>
                  <a:pt x="428" y="94"/>
                  <a:pt x="429" y="94"/>
                </a:cubicBezTo>
                <a:close/>
                <a:moveTo>
                  <a:pt x="357" y="102"/>
                </a:moveTo>
                <a:cubicBezTo>
                  <a:pt x="360" y="103"/>
                  <a:pt x="360" y="103"/>
                  <a:pt x="360" y="103"/>
                </a:cubicBezTo>
                <a:cubicBezTo>
                  <a:pt x="361" y="101"/>
                  <a:pt x="359" y="101"/>
                  <a:pt x="359" y="100"/>
                </a:cubicBezTo>
                <a:cubicBezTo>
                  <a:pt x="358" y="101"/>
                  <a:pt x="356" y="101"/>
                  <a:pt x="357" y="102"/>
                </a:cubicBezTo>
                <a:close/>
                <a:moveTo>
                  <a:pt x="345" y="87"/>
                </a:moveTo>
                <a:cubicBezTo>
                  <a:pt x="344" y="93"/>
                  <a:pt x="344" y="93"/>
                  <a:pt x="344" y="93"/>
                </a:cubicBezTo>
                <a:cubicBezTo>
                  <a:pt x="345" y="94"/>
                  <a:pt x="344" y="89"/>
                  <a:pt x="347" y="90"/>
                </a:cubicBezTo>
                <a:lnTo>
                  <a:pt x="345" y="87"/>
                </a:lnTo>
                <a:close/>
                <a:moveTo>
                  <a:pt x="352" y="59"/>
                </a:moveTo>
                <a:cubicBezTo>
                  <a:pt x="353" y="59"/>
                  <a:pt x="353" y="59"/>
                  <a:pt x="353" y="59"/>
                </a:cubicBezTo>
                <a:cubicBezTo>
                  <a:pt x="353" y="59"/>
                  <a:pt x="353" y="59"/>
                  <a:pt x="353" y="59"/>
                </a:cubicBezTo>
                <a:lnTo>
                  <a:pt x="352" y="59"/>
                </a:lnTo>
                <a:close/>
                <a:moveTo>
                  <a:pt x="334" y="102"/>
                </a:moveTo>
                <a:cubicBezTo>
                  <a:pt x="333" y="94"/>
                  <a:pt x="333" y="94"/>
                  <a:pt x="333" y="94"/>
                </a:cubicBezTo>
                <a:cubicBezTo>
                  <a:pt x="332" y="94"/>
                  <a:pt x="332" y="100"/>
                  <a:pt x="334" y="102"/>
                </a:cubicBezTo>
                <a:close/>
                <a:moveTo>
                  <a:pt x="318" y="98"/>
                </a:moveTo>
                <a:cubicBezTo>
                  <a:pt x="323" y="100"/>
                  <a:pt x="323" y="100"/>
                  <a:pt x="323" y="100"/>
                </a:cubicBezTo>
                <a:cubicBezTo>
                  <a:pt x="322" y="98"/>
                  <a:pt x="322" y="98"/>
                  <a:pt x="322" y="98"/>
                </a:cubicBezTo>
                <a:lnTo>
                  <a:pt x="318" y="98"/>
                </a:lnTo>
                <a:close/>
                <a:moveTo>
                  <a:pt x="305" y="93"/>
                </a:moveTo>
                <a:cubicBezTo>
                  <a:pt x="308" y="95"/>
                  <a:pt x="308" y="95"/>
                  <a:pt x="308" y="95"/>
                </a:cubicBezTo>
                <a:cubicBezTo>
                  <a:pt x="309" y="94"/>
                  <a:pt x="309" y="94"/>
                  <a:pt x="309" y="94"/>
                </a:cubicBezTo>
                <a:lnTo>
                  <a:pt x="305" y="93"/>
                </a:lnTo>
                <a:close/>
                <a:moveTo>
                  <a:pt x="173" y="79"/>
                </a:moveTo>
                <a:cubicBezTo>
                  <a:pt x="171" y="80"/>
                  <a:pt x="165" y="78"/>
                  <a:pt x="166" y="84"/>
                </a:cubicBezTo>
                <a:cubicBezTo>
                  <a:pt x="168" y="76"/>
                  <a:pt x="172" y="86"/>
                  <a:pt x="173" y="79"/>
                </a:cubicBezTo>
                <a:close/>
                <a:moveTo>
                  <a:pt x="68" y="94"/>
                </a:moveTo>
                <a:cubicBezTo>
                  <a:pt x="63" y="93"/>
                  <a:pt x="63" y="93"/>
                  <a:pt x="63" y="93"/>
                </a:cubicBezTo>
                <a:cubicBezTo>
                  <a:pt x="67" y="94"/>
                  <a:pt x="64" y="97"/>
                  <a:pt x="68" y="94"/>
                </a:cubicBezTo>
                <a:close/>
                <a:moveTo>
                  <a:pt x="424" y="167"/>
                </a:moveTo>
                <a:cubicBezTo>
                  <a:pt x="425" y="167"/>
                  <a:pt x="425" y="167"/>
                  <a:pt x="425" y="167"/>
                </a:cubicBezTo>
                <a:cubicBezTo>
                  <a:pt x="425" y="167"/>
                  <a:pt x="425" y="167"/>
                  <a:pt x="424" y="167"/>
                </a:cubicBezTo>
                <a:close/>
                <a:moveTo>
                  <a:pt x="424" y="167"/>
                </a:moveTo>
                <a:cubicBezTo>
                  <a:pt x="422" y="165"/>
                  <a:pt x="419" y="166"/>
                  <a:pt x="418" y="167"/>
                </a:cubicBezTo>
                <a:cubicBezTo>
                  <a:pt x="421" y="173"/>
                  <a:pt x="423" y="168"/>
                  <a:pt x="424" y="167"/>
                </a:cubicBezTo>
                <a:close/>
                <a:moveTo>
                  <a:pt x="427" y="177"/>
                </a:moveTo>
                <a:cubicBezTo>
                  <a:pt x="430" y="178"/>
                  <a:pt x="430" y="178"/>
                  <a:pt x="430" y="178"/>
                </a:cubicBezTo>
                <a:cubicBezTo>
                  <a:pt x="429" y="178"/>
                  <a:pt x="427" y="174"/>
                  <a:pt x="427" y="177"/>
                </a:cubicBezTo>
                <a:close/>
                <a:moveTo>
                  <a:pt x="428" y="171"/>
                </a:moveTo>
                <a:cubicBezTo>
                  <a:pt x="426" y="170"/>
                  <a:pt x="426" y="170"/>
                  <a:pt x="426" y="170"/>
                </a:cubicBezTo>
                <a:cubicBezTo>
                  <a:pt x="427" y="172"/>
                  <a:pt x="427" y="172"/>
                  <a:pt x="427" y="172"/>
                </a:cubicBezTo>
                <a:lnTo>
                  <a:pt x="428" y="171"/>
                </a:lnTo>
                <a:close/>
                <a:moveTo>
                  <a:pt x="495" y="116"/>
                </a:moveTo>
                <a:cubicBezTo>
                  <a:pt x="498" y="117"/>
                  <a:pt x="499" y="118"/>
                  <a:pt x="501" y="118"/>
                </a:cubicBezTo>
                <a:lnTo>
                  <a:pt x="495" y="116"/>
                </a:lnTo>
                <a:close/>
                <a:moveTo>
                  <a:pt x="523" y="125"/>
                </a:moveTo>
                <a:cubicBezTo>
                  <a:pt x="523" y="125"/>
                  <a:pt x="523" y="125"/>
                  <a:pt x="523" y="125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lnTo>
                  <a:pt x="523" y="125"/>
                </a:lnTo>
                <a:close/>
                <a:moveTo>
                  <a:pt x="500" y="119"/>
                </a:moveTo>
                <a:cubicBezTo>
                  <a:pt x="500" y="120"/>
                  <a:pt x="500" y="120"/>
                  <a:pt x="500" y="120"/>
                </a:cubicBezTo>
                <a:cubicBezTo>
                  <a:pt x="501" y="120"/>
                  <a:pt x="501" y="120"/>
                  <a:pt x="500" y="119"/>
                </a:cubicBezTo>
                <a:close/>
                <a:moveTo>
                  <a:pt x="466" y="136"/>
                </a:moveTo>
                <a:cubicBezTo>
                  <a:pt x="466" y="137"/>
                  <a:pt x="468" y="139"/>
                  <a:pt x="469" y="140"/>
                </a:cubicBezTo>
                <a:cubicBezTo>
                  <a:pt x="468" y="138"/>
                  <a:pt x="466" y="134"/>
                  <a:pt x="466" y="136"/>
                </a:cubicBezTo>
                <a:close/>
                <a:moveTo>
                  <a:pt x="557" y="113"/>
                </a:moveTo>
                <a:cubicBezTo>
                  <a:pt x="560" y="114"/>
                  <a:pt x="560" y="114"/>
                  <a:pt x="560" y="114"/>
                </a:cubicBezTo>
                <a:cubicBezTo>
                  <a:pt x="560" y="113"/>
                  <a:pt x="558" y="113"/>
                  <a:pt x="557" y="113"/>
                </a:cubicBezTo>
                <a:close/>
                <a:moveTo>
                  <a:pt x="575" y="142"/>
                </a:moveTo>
                <a:cubicBezTo>
                  <a:pt x="574" y="142"/>
                  <a:pt x="574" y="142"/>
                  <a:pt x="574" y="142"/>
                </a:cubicBezTo>
                <a:cubicBezTo>
                  <a:pt x="575" y="143"/>
                  <a:pt x="576" y="143"/>
                  <a:pt x="578" y="144"/>
                </a:cubicBezTo>
                <a:lnTo>
                  <a:pt x="575" y="142"/>
                </a:lnTo>
                <a:close/>
                <a:moveTo>
                  <a:pt x="502" y="122"/>
                </a:moveTo>
                <a:cubicBezTo>
                  <a:pt x="504" y="123"/>
                  <a:pt x="504" y="123"/>
                  <a:pt x="504" y="123"/>
                </a:cubicBezTo>
                <a:cubicBezTo>
                  <a:pt x="504" y="123"/>
                  <a:pt x="504" y="123"/>
                  <a:pt x="504" y="123"/>
                </a:cubicBezTo>
                <a:cubicBezTo>
                  <a:pt x="502" y="122"/>
                  <a:pt x="502" y="122"/>
                  <a:pt x="502" y="122"/>
                </a:cubicBezTo>
                <a:close/>
                <a:moveTo>
                  <a:pt x="560" y="102"/>
                </a:moveTo>
                <a:cubicBezTo>
                  <a:pt x="558" y="102"/>
                  <a:pt x="557" y="103"/>
                  <a:pt x="556" y="103"/>
                </a:cubicBezTo>
                <a:cubicBezTo>
                  <a:pt x="558" y="103"/>
                  <a:pt x="560" y="103"/>
                  <a:pt x="560" y="102"/>
                </a:cubicBezTo>
                <a:close/>
                <a:moveTo>
                  <a:pt x="523" y="124"/>
                </a:move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lose/>
                <a:moveTo>
                  <a:pt x="567" y="146"/>
                </a:moveTo>
                <a:cubicBezTo>
                  <a:pt x="566" y="146"/>
                  <a:pt x="565" y="146"/>
                  <a:pt x="564" y="146"/>
                </a:cubicBezTo>
                <a:cubicBezTo>
                  <a:pt x="565" y="147"/>
                  <a:pt x="567" y="147"/>
                  <a:pt x="567" y="146"/>
                </a:cubicBezTo>
                <a:close/>
                <a:moveTo>
                  <a:pt x="470" y="141"/>
                </a:moveTo>
                <a:cubicBezTo>
                  <a:pt x="469" y="140"/>
                  <a:pt x="469" y="140"/>
                  <a:pt x="469" y="140"/>
                </a:cubicBezTo>
                <a:cubicBezTo>
                  <a:pt x="470" y="141"/>
                  <a:pt x="470" y="141"/>
                  <a:pt x="470" y="141"/>
                </a:cubicBezTo>
                <a:close/>
                <a:moveTo>
                  <a:pt x="431" y="163"/>
                </a:moveTo>
                <a:cubicBezTo>
                  <a:pt x="430" y="162"/>
                  <a:pt x="429" y="160"/>
                  <a:pt x="429" y="161"/>
                </a:cubicBezTo>
                <a:cubicBezTo>
                  <a:pt x="430" y="162"/>
                  <a:pt x="430" y="163"/>
                  <a:pt x="431" y="163"/>
                </a:cubicBezTo>
                <a:close/>
                <a:moveTo>
                  <a:pt x="458" y="4"/>
                </a:moveTo>
                <a:cubicBezTo>
                  <a:pt x="458" y="5"/>
                  <a:pt x="458" y="5"/>
                  <a:pt x="458" y="5"/>
                </a:cubicBezTo>
                <a:cubicBezTo>
                  <a:pt x="458" y="4"/>
                  <a:pt x="458" y="4"/>
                  <a:pt x="458" y="4"/>
                </a:cubicBezTo>
                <a:close/>
                <a:moveTo>
                  <a:pt x="461" y="34"/>
                </a:moveTo>
                <a:cubicBezTo>
                  <a:pt x="461" y="33"/>
                  <a:pt x="462" y="33"/>
                  <a:pt x="462" y="33"/>
                </a:cubicBezTo>
                <a:cubicBezTo>
                  <a:pt x="461" y="33"/>
                  <a:pt x="460" y="34"/>
                  <a:pt x="461" y="34"/>
                </a:cubicBezTo>
                <a:close/>
                <a:moveTo>
                  <a:pt x="524" y="32"/>
                </a:moveTo>
                <a:cubicBezTo>
                  <a:pt x="520" y="39"/>
                  <a:pt x="520" y="39"/>
                  <a:pt x="520" y="39"/>
                </a:cubicBezTo>
                <a:cubicBezTo>
                  <a:pt x="523" y="38"/>
                  <a:pt x="524" y="39"/>
                  <a:pt x="526" y="37"/>
                </a:cubicBezTo>
                <a:cubicBezTo>
                  <a:pt x="523" y="40"/>
                  <a:pt x="523" y="40"/>
                  <a:pt x="523" y="40"/>
                </a:cubicBezTo>
                <a:cubicBezTo>
                  <a:pt x="526" y="39"/>
                  <a:pt x="526" y="39"/>
                  <a:pt x="526" y="39"/>
                </a:cubicBezTo>
                <a:cubicBezTo>
                  <a:pt x="533" y="42"/>
                  <a:pt x="517" y="57"/>
                  <a:pt x="531" y="58"/>
                </a:cubicBezTo>
                <a:cubicBezTo>
                  <a:pt x="532" y="57"/>
                  <a:pt x="532" y="57"/>
                  <a:pt x="532" y="57"/>
                </a:cubicBezTo>
                <a:cubicBezTo>
                  <a:pt x="528" y="64"/>
                  <a:pt x="528" y="64"/>
                  <a:pt x="528" y="64"/>
                </a:cubicBezTo>
                <a:cubicBezTo>
                  <a:pt x="529" y="64"/>
                  <a:pt x="534" y="62"/>
                  <a:pt x="536" y="62"/>
                </a:cubicBezTo>
                <a:cubicBezTo>
                  <a:pt x="531" y="64"/>
                  <a:pt x="536" y="64"/>
                  <a:pt x="532" y="67"/>
                </a:cubicBezTo>
                <a:cubicBezTo>
                  <a:pt x="535" y="67"/>
                  <a:pt x="536" y="65"/>
                  <a:pt x="537" y="64"/>
                </a:cubicBezTo>
                <a:cubicBezTo>
                  <a:pt x="541" y="64"/>
                  <a:pt x="541" y="66"/>
                  <a:pt x="541" y="68"/>
                </a:cubicBezTo>
                <a:cubicBezTo>
                  <a:pt x="541" y="69"/>
                  <a:pt x="540" y="69"/>
                  <a:pt x="541" y="69"/>
                </a:cubicBezTo>
                <a:cubicBezTo>
                  <a:pt x="541" y="71"/>
                  <a:pt x="541" y="71"/>
                  <a:pt x="541" y="71"/>
                </a:cubicBezTo>
                <a:cubicBezTo>
                  <a:pt x="541" y="72"/>
                  <a:pt x="541" y="72"/>
                  <a:pt x="542" y="73"/>
                </a:cubicBezTo>
                <a:cubicBezTo>
                  <a:pt x="542" y="75"/>
                  <a:pt x="544" y="77"/>
                  <a:pt x="546" y="78"/>
                </a:cubicBezTo>
                <a:cubicBezTo>
                  <a:pt x="540" y="76"/>
                  <a:pt x="538" y="75"/>
                  <a:pt x="536" y="74"/>
                </a:cubicBezTo>
                <a:cubicBezTo>
                  <a:pt x="535" y="73"/>
                  <a:pt x="535" y="73"/>
                  <a:pt x="534" y="72"/>
                </a:cubicBezTo>
                <a:cubicBezTo>
                  <a:pt x="533" y="72"/>
                  <a:pt x="533" y="72"/>
                  <a:pt x="532" y="72"/>
                </a:cubicBezTo>
                <a:cubicBezTo>
                  <a:pt x="531" y="73"/>
                  <a:pt x="531" y="73"/>
                  <a:pt x="532" y="74"/>
                </a:cubicBezTo>
                <a:cubicBezTo>
                  <a:pt x="533" y="75"/>
                  <a:pt x="533" y="76"/>
                  <a:pt x="534" y="76"/>
                </a:cubicBezTo>
                <a:cubicBezTo>
                  <a:pt x="536" y="77"/>
                  <a:pt x="538" y="79"/>
                  <a:pt x="538" y="82"/>
                </a:cubicBezTo>
                <a:cubicBezTo>
                  <a:pt x="539" y="78"/>
                  <a:pt x="539" y="78"/>
                  <a:pt x="539" y="78"/>
                </a:cubicBezTo>
                <a:cubicBezTo>
                  <a:pt x="544" y="78"/>
                  <a:pt x="544" y="81"/>
                  <a:pt x="545" y="83"/>
                </a:cubicBezTo>
                <a:cubicBezTo>
                  <a:pt x="545" y="86"/>
                  <a:pt x="545" y="88"/>
                  <a:pt x="550" y="87"/>
                </a:cubicBezTo>
                <a:cubicBezTo>
                  <a:pt x="550" y="89"/>
                  <a:pt x="549" y="91"/>
                  <a:pt x="548" y="94"/>
                </a:cubicBezTo>
                <a:cubicBezTo>
                  <a:pt x="546" y="96"/>
                  <a:pt x="545" y="98"/>
                  <a:pt x="548" y="99"/>
                </a:cubicBezTo>
                <a:cubicBezTo>
                  <a:pt x="550" y="99"/>
                  <a:pt x="553" y="98"/>
                  <a:pt x="555" y="97"/>
                </a:cubicBezTo>
                <a:cubicBezTo>
                  <a:pt x="558" y="101"/>
                  <a:pt x="558" y="101"/>
                  <a:pt x="558" y="101"/>
                </a:cubicBezTo>
                <a:cubicBezTo>
                  <a:pt x="552" y="101"/>
                  <a:pt x="552" y="101"/>
                  <a:pt x="552" y="101"/>
                </a:cubicBezTo>
                <a:cubicBezTo>
                  <a:pt x="553" y="103"/>
                  <a:pt x="554" y="103"/>
                  <a:pt x="556" y="103"/>
                </a:cubicBezTo>
                <a:cubicBezTo>
                  <a:pt x="553" y="105"/>
                  <a:pt x="554" y="106"/>
                  <a:pt x="554" y="108"/>
                </a:cubicBezTo>
                <a:cubicBezTo>
                  <a:pt x="555" y="109"/>
                  <a:pt x="556" y="111"/>
                  <a:pt x="554" y="113"/>
                </a:cubicBezTo>
                <a:cubicBezTo>
                  <a:pt x="557" y="113"/>
                  <a:pt x="557" y="113"/>
                  <a:pt x="557" y="113"/>
                </a:cubicBezTo>
                <a:cubicBezTo>
                  <a:pt x="557" y="114"/>
                  <a:pt x="556" y="114"/>
                  <a:pt x="555" y="114"/>
                </a:cubicBezTo>
                <a:cubicBezTo>
                  <a:pt x="562" y="115"/>
                  <a:pt x="562" y="118"/>
                  <a:pt x="568" y="119"/>
                </a:cubicBezTo>
                <a:cubicBezTo>
                  <a:pt x="569" y="118"/>
                  <a:pt x="570" y="115"/>
                  <a:pt x="566" y="115"/>
                </a:cubicBezTo>
                <a:cubicBezTo>
                  <a:pt x="571" y="112"/>
                  <a:pt x="573" y="119"/>
                  <a:pt x="575" y="121"/>
                </a:cubicBezTo>
                <a:cubicBezTo>
                  <a:pt x="570" y="119"/>
                  <a:pt x="571" y="121"/>
                  <a:pt x="570" y="122"/>
                </a:cubicBezTo>
                <a:cubicBezTo>
                  <a:pt x="572" y="123"/>
                  <a:pt x="572" y="122"/>
                  <a:pt x="573" y="123"/>
                </a:cubicBezTo>
                <a:cubicBezTo>
                  <a:pt x="577" y="125"/>
                  <a:pt x="574" y="126"/>
                  <a:pt x="572" y="126"/>
                </a:cubicBezTo>
                <a:cubicBezTo>
                  <a:pt x="570" y="127"/>
                  <a:pt x="569" y="127"/>
                  <a:pt x="577" y="130"/>
                </a:cubicBezTo>
                <a:cubicBezTo>
                  <a:pt x="570" y="129"/>
                  <a:pt x="570" y="129"/>
                  <a:pt x="570" y="129"/>
                </a:cubicBezTo>
                <a:cubicBezTo>
                  <a:pt x="578" y="133"/>
                  <a:pt x="578" y="133"/>
                  <a:pt x="578" y="133"/>
                </a:cubicBezTo>
                <a:cubicBezTo>
                  <a:pt x="570" y="131"/>
                  <a:pt x="570" y="132"/>
                  <a:pt x="571" y="133"/>
                </a:cubicBezTo>
                <a:cubicBezTo>
                  <a:pt x="571" y="134"/>
                  <a:pt x="572" y="135"/>
                  <a:pt x="564" y="133"/>
                </a:cubicBezTo>
                <a:cubicBezTo>
                  <a:pt x="566" y="135"/>
                  <a:pt x="574" y="135"/>
                  <a:pt x="573" y="136"/>
                </a:cubicBezTo>
                <a:cubicBezTo>
                  <a:pt x="577" y="139"/>
                  <a:pt x="570" y="139"/>
                  <a:pt x="572" y="141"/>
                </a:cubicBezTo>
                <a:cubicBezTo>
                  <a:pt x="572" y="141"/>
                  <a:pt x="572" y="142"/>
                  <a:pt x="574" y="142"/>
                </a:cubicBezTo>
                <a:cubicBezTo>
                  <a:pt x="573" y="142"/>
                  <a:pt x="572" y="142"/>
                  <a:pt x="571" y="142"/>
                </a:cubicBezTo>
                <a:cubicBezTo>
                  <a:pt x="570" y="142"/>
                  <a:pt x="570" y="142"/>
                  <a:pt x="570" y="142"/>
                </a:cubicBezTo>
                <a:cubicBezTo>
                  <a:pt x="568" y="142"/>
                  <a:pt x="568" y="142"/>
                  <a:pt x="567" y="142"/>
                </a:cubicBezTo>
                <a:cubicBezTo>
                  <a:pt x="565" y="143"/>
                  <a:pt x="564" y="143"/>
                  <a:pt x="561" y="143"/>
                </a:cubicBezTo>
                <a:cubicBezTo>
                  <a:pt x="568" y="146"/>
                  <a:pt x="568" y="146"/>
                  <a:pt x="568" y="146"/>
                </a:cubicBezTo>
                <a:cubicBezTo>
                  <a:pt x="565" y="145"/>
                  <a:pt x="561" y="144"/>
                  <a:pt x="561" y="145"/>
                </a:cubicBezTo>
                <a:cubicBezTo>
                  <a:pt x="561" y="145"/>
                  <a:pt x="563" y="146"/>
                  <a:pt x="564" y="146"/>
                </a:cubicBezTo>
                <a:cubicBezTo>
                  <a:pt x="555" y="146"/>
                  <a:pt x="552" y="146"/>
                  <a:pt x="548" y="147"/>
                </a:cubicBezTo>
                <a:cubicBezTo>
                  <a:pt x="552" y="149"/>
                  <a:pt x="554" y="151"/>
                  <a:pt x="558" y="151"/>
                </a:cubicBezTo>
                <a:cubicBezTo>
                  <a:pt x="558" y="153"/>
                  <a:pt x="554" y="152"/>
                  <a:pt x="549" y="152"/>
                </a:cubicBezTo>
                <a:cubicBezTo>
                  <a:pt x="545" y="151"/>
                  <a:pt x="540" y="151"/>
                  <a:pt x="538" y="152"/>
                </a:cubicBezTo>
                <a:cubicBezTo>
                  <a:pt x="541" y="154"/>
                  <a:pt x="541" y="154"/>
                  <a:pt x="541" y="154"/>
                </a:cubicBezTo>
                <a:cubicBezTo>
                  <a:pt x="534" y="152"/>
                  <a:pt x="534" y="152"/>
                  <a:pt x="534" y="152"/>
                </a:cubicBezTo>
                <a:cubicBezTo>
                  <a:pt x="536" y="153"/>
                  <a:pt x="537" y="154"/>
                  <a:pt x="539" y="155"/>
                </a:cubicBezTo>
                <a:cubicBezTo>
                  <a:pt x="535" y="157"/>
                  <a:pt x="527" y="159"/>
                  <a:pt x="518" y="153"/>
                </a:cubicBezTo>
                <a:cubicBezTo>
                  <a:pt x="521" y="154"/>
                  <a:pt x="520" y="158"/>
                  <a:pt x="526" y="160"/>
                </a:cubicBezTo>
                <a:cubicBezTo>
                  <a:pt x="521" y="158"/>
                  <a:pt x="517" y="158"/>
                  <a:pt x="514" y="159"/>
                </a:cubicBezTo>
                <a:cubicBezTo>
                  <a:pt x="510" y="159"/>
                  <a:pt x="507" y="160"/>
                  <a:pt x="504" y="160"/>
                </a:cubicBezTo>
                <a:cubicBezTo>
                  <a:pt x="504" y="160"/>
                  <a:pt x="504" y="160"/>
                  <a:pt x="504" y="160"/>
                </a:cubicBezTo>
                <a:cubicBezTo>
                  <a:pt x="501" y="158"/>
                  <a:pt x="501" y="158"/>
                  <a:pt x="501" y="158"/>
                </a:cubicBezTo>
                <a:cubicBezTo>
                  <a:pt x="501" y="159"/>
                  <a:pt x="501" y="159"/>
                  <a:pt x="501" y="159"/>
                </a:cubicBezTo>
                <a:cubicBezTo>
                  <a:pt x="503" y="160"/>
                  <a:pt x="503" y="160"/>
                  <a:pt x="503" y="160"/>
                </a:cubicBezTo>
                <a:cubicBezTo>
                  <a:pt x="501" y="160"/>
                  <a:pt x="498" y="159"/>
                  <a:pt x="496" y="158"/>
                </a:cubicBezTo>
                <a:cubicBezTo>
                  <a:pt x="496" y="159"/>
                  <a:pt x="497" y="163"/>
                  <a:pt x="496" y="165"/>
                </a:cubicBezTo>
                <a:cubicBezTo>
                  <a:pt x="495" y="162"/>
                  <a:pt x="494" y="164"/>
                  <a:pt x="493" y="166"/>
                </a:cubicBezTo>
                <a:cubicBezTo>
                  <a:pt x="492" y="167"/>
                  <a:pt x="491" y="169"/>
                  <a:pt x="489" y="166"/>
                </a:cubicBezTo>
                <a:cubicBezTo>
                  <a:pt x="489" y="167"/>
                  <a:pt x="490" y="167"/>
                  <a:pt x="490" y="169"/>
                </a:cubicBezTo>
                <a:cubicBezTo>
                  <a:pt x="485" y="169"/>
                  <a:pt x="477" y="165"/>
                  <a:pt x="473" y="171"/>
                </a:cubicBezTo>
                <a:cubicBezTo>
                  <a:pt x="469" y="161"/>
                  <a:pt x="466" y="165"/>
                  <a:pt x="461" y="162"/>
                </a:cubicBezTo>
                <a:cubicBezTo>
                  <a:pt x="463" y="168"/>
                  <a:pt x="464" y="164"/>
                  <a:pt x="466" y="168"/>
                </a:cubicBezTo>
                <a:cubicBezTo>
                  <a:pt x="464" y="167"/>
                  <a:pt x="469" y="176"/>
                  <a:pt x="464" y="172"/>
                </a:cubicBezTo>
                <a:cubicBezTo>
                  <a:pt x="465" y="173"/>
                  <a:pt x="465" y="174"/>
                  <a:pt x="465" y="173"/>
                </a:cubicBezTo>
                <a:cubicBezTo>
                  <a:pt x="464" y="174"/>
                  <a:pt x="463" y="166"/>
                  <a:pt x="461" y="169"/>
                </a:cubicBezTo>
                <a:cubicBezTo>
                  <a:pt x="463" y="173"/>
                  <a:pt x="463" y="173"/>
                  <a:pt x="463" y="173"/>
                </a:cubicBezTo>
                <a:cubicBezTo>
                  <a:pt x="459" y="168"/>
                  <a:pt x="459" y="168"/>
                  <a:pt x="459" y="168"/>
                </a:cubicBezTo>
                <a:cubicBezTo>
                  <a:pt x="455" y="172"/>
                  <a:pt x="450" y="171"/>
                  <a:pt x="448" y="177"/>
                </a:cubicBezTo>
                <a:cubicBezTo>
                  <a:pt x="447" y="176"/>
                  <a:pt x="446" y="174"/>
                  <a:pt x="446" y="172"/>
                </a:cubicBezTo>
                <a:cubicBezTo>
                  <a:pt x="445" y="173"/>
                  <a:pt x="440" y="167"/>
                  <a:pt x="439" y="172"/>
                </a:cubicBezTo>
                <a:cubicBezTo>
                  <a:pt x="440" y="174"/>
                  <a:pt x="440" y="174"/>
                  <a:pt x="440" y="174"/>
                </a:cubicBezTo>
                <a:cubicBezTo>
                  <a:pt x="438" y="179"/>
                  <a:pt x="435" y="170"/>
                  <a:pt x="430" y="170"/>
                </a:cubicBezTo>
                <a:cubicBezTo>
                  <a:pt x="431" y="170"/>
                  <a:pt x="434" y="172"/>
                  <a:pt x="432" y="167"/>
                </a:cubicBezTo>
                <a:cubicBezTo>
                  <a:pt x="431" y="164"/>
                  <a:pt x="429" y="165"/>
                  <a:pt x="429" y="168"/>
                </a:cubicBezTo>
                <a:cubicBezTo>
                  <a:pt x="427" y="162"/>
                  <a:pt x="427" y="162"/>
                  <a:pt x="427" y="162"/>
                </a:cubicBezTo>
                <a:cubicBezTo>
                  <a:pt x="429" y="165"/>
                  <a:pt x="431" y="164"/>
                  <a:pt x="432" y="166"/>
                </a:cubicBezTo>
                <a:cubicBezTo>
                  <a:pt x="432" y="165"/>
                  <a:pt x="431" y="164"/>
                  <a:pt x="431" y="163"/>
                </a:cubicBezTo>
                <a:cubicBezTo>
                  <a:pt x="433" y="164"/>
                  <a:pt x="434" y="164"/>
                  <a:pt x="436" y="165"/>
                </a:cubicBezTo>
                <a:cubicBezTo>
                  <a:pt x="434" y="166"/>
                  <a:pt x="434" y="166"/>
                  <a:pt x="434" y="166"/>
                </a:cubicBezTo>
                <a:cubicBezTo>
                  <a:pt x="437" y="171"/>
                  <a:pt x="438" y="164"/>
                  <a:pt x="439" y="166"/>
                </a:cubicBezTo>
                <a:cubicBezTo>
                  <a:pt x="437" y="161"/>
                  <a:pt x="436" y="162"/>
                  <a:pt x="436" y="158"/>
                </a:cubicBezTo>
                <a:cubicBezTo>
                  <a:pt x="439" y="154"/>
                  <a:pt x="440" y="162"/>
                  <a:pt x="445" y="166"/>
                </a:cubicBezTo>
                <a:cubicBezTo>
                  <a:pt x="445" y="167"/>
                  <a:pt x="445" y="167"/>
                  <a:pt x="445" y="167"/>
                </a:cubicBezTo>
                <a:cubicBezTo>
                  <a:pt x="447" y="168"/>
                  <a:pt x="450" y="173"/>
                  <a:pt x="450" y="168"/>
                </a:cubicBezTo>
                <a:cubicBezTo>
                  <a:pt x="448" y="165"/>
                  <a:pt x="447" y="165"/>
                  <a:pt x="446" y="164"/>
                </a:cubicBezTo>
                <a:cubicBezTo>
                  <a:pt x="445" y="162"/>
                  <a:pt x="450" y="169"/>
                  <a:pt x="450" y="165"/>
                </a:cubicBezTo>
                <a:cubicBezTo>
                  <a:pt x="447" y="161"/>
                  <a:pt x="444" y="160"/>
                  <a:pt x="442" y="161"/>
                </a:cubicBezTo>
                <a:cubicBezTo>
                  <a:pt x="442" y="159"/>
                  <a:pt x="441" y="158"/>
                  <a:pt x="440" y="156"/>
                </a:cubicBezTo>
                <a:cubicBezTo>
                  <a:pt x="447" y="158"/>
                  <a:pt x="455" y="162"/>
                  <a:pt x="459" y="157"/>
                </a:cubicBezTo>
                <a:cubicBezTo>
                  <a:pt x="454" y="151"/>
                  <a:pt x="460" y="156"/>
                  <a:pt x="457" y="150"/>
                </a:cubicBezTo>
                <a:cubicBezTo>
                  <a:pt x="459" y="154"/>
                  <a:pt x="459" y="149"/>
                  <a:pt x="462" y="151"/>
                </a:cubicBezTo>
                <a:cubicBezTo>
                  <a:pt x="460" y="145"/>
                  <a:pt x="457" y="148"/>
                  <a:pt x="457" y="144"/>
                </a:cubicBezTo>
                <a:cubicBezTo>
                  <a:pt x="460" y="144"/>
                  <a:pt x="468" y="152"/>
                  <a:pt x="471" y="149"/>
                </a:cubicBezTo>
                <a:cubicBezTo>
                  <a:pt x="470" y="147"/>
                  <a:pt x="469" y="147"/>
                  <a:pt x="468" y="146"/>
                </a:cubicBezTo>
                <a:cubicBezTo>
                  <a:pt x="471" y="147"/>
                  <a:pt x="478" y="158"/>
                  <a:pt x="477" y="149"/>
                </a:cubicBezTo>
                <a:cubicBezTo>
                  <a:pt x="475" y="147"/>
                  <a:pt x="473" y="144"/>
                  <a:pt x="470" y="141"/>
                </a:cubicBezTo>
                <a:cubicBezTo>
                  <a:pt x="471" y="141"/>
                  <a:pt x="471" y="141"/>
                  <a:pt x="471" y="139"/>
                </a:cubicBezTo>
                <a:cubicBezTo>
                  <a:pt x="469" y="135"/>
                  <a:pt x="469" y="135"/>
                  <a:pt x="469" y="135"/>
                </a:cubicBezTo>
                <a:cubicBezTo>
                  <a:pt x="471" y="133"/>
                  <a:pt x="474" y="143"/>
                  <a:pt x="477" y="147"/>
                </a:cubicBezTo>
                <a:cubicBezTo>
                  <a:pt x="477" y="141"/>
                  <a:pt x="477" y="141"/>
                  <a:pt x="477" y="141"/>
                </a:cubicBezTo>
                <a:cubicBezTo>
                  <a:pt x="478" y="139"/>
                  <a:pt x="480" y="139"/>
                  <a:pt x="482" y="139"/>
                </a:cubicBezTo>
                <a:cubicBezTo>
                  <a:pt x="484" y="140"/>
                  <a:pt x="486" y="143"/>
                  <a:pt x="488" y="146"/>
                </a:cubicBezTo>
                <a:cubicBezTo>
                  <a:pt x="489" y="145"/>
                  <a:pt x="491" y="145"/>
                  <a:pt x="488" y="140"/>
                </a:cubicBezTo>
                <a:cubicBezTo>
                  <a:pt x="486" y="137"/>
                  <a:pt x="484" y="135"/>
                  <a:pt x="483" y="133"/>
                </a:cubicBezTo>
                <a:cubicBezTo>
                  <a:pt x="482" y="131"/>
                  <a:pt x="481" y="130"/>
                  <a:pt x="479" y="131"/>
                </a:cubicBezTo>
                <a:cubicBezTo>
                  <a:pt x="480" y="135"/>
                  <a:pt x="483" y="135"/>
                  <a:pt x="482" y="136"/>
                </a:cubicBezTo>
                <a:cubicBezTo>
                  <a:pt x="481" y="135"/>
                  <a:pt x="480" y="140"/>
                  <a:pt x="477" y="136"/>
                </a:cubicBezTo>
                <a:cubicBezTo>
                  <a:pt x="481" y="135"/>
                  <a:pt x="481" y="135"/>
                  <a:pt x="481" y="135"/>
                </a:cubicBezTo>
                <a:cubicBezTo>
                  <a:pt x="478" y="128"/>
                  <a:pt x="479" y="135"/>
                  <a:pt x="477" y="132"/>
                </a:cubicBezTo>
                <a:cubicBezTo>
                  <a:pt x="477" y="129"/>
                  <a:pt x="478" y="129"/>
                  <a:pt x="479" y="129"/>
                </a:cubicBezTo>
                <a:cubicBezTo>
                  <a:pt x="479" y="129"/>
                  <a:pt x="480" y="129"/>
                  <a:pt x="480" y="129"/>
                </a:cubicBezTo>
                <a:cubicBezTo>
                  <a:pt x="480" y="129"/>
                  <a:pt x="481" y="129"/>
                  <a:pt x="481" y="128"/>
                </a:cubicBezTo>
                <a:cubicBezTo>
                  <a:pt x="480" y="128"/>
                  <a:pt x="480" y="128"/>
                  <a:pt x="480" y="128"/>
                </a:cubicBezTo>
                <a:cubicBezTo>
                  <a:pt x="482" y="129"/>
                  <a:pt x="481" y="127"/>
                  <a:pt x="485" y="130"/>
                </a:cubicBezTo>
                <a:cubicBezTo>
                  <a:pt x="488" y="136"/>
                  <a:pt x="486" y="134"/>
                  <a:pt x="486" y="136"/>
                </a:cubicBezTo>
                <a:cubicBezTo>
                  <a:pt x="488" y="136"/>
                  <a:pt x="491" y="138"/>
                  <a:pt x="495" y="139"/>
                </a:cubicBezTo>
                <a:cubicBezTo>
                  <a:pt x="499" y="139"/>
                  <a:pt x="502" y="139"/>
                  <a:pt x="499" y="133"/>
                </a:cubicBezTo>
                <a:cubicBezTo>
                  <a:pt x="497" y="132"/>
                  <a:pt x="495" y="131"/>
                  <a:pt x="493" y="129"/>
                </a:cubicBezTo>
                <a:cubicBezTo>
                  <a:pt x="493" y="128"/>
                  <a:pt x="500" y="132"/>
                  <a:pt x="493" y="126"/>
                </a:cubicBezTo>
                <a:cubicBezTo>
                  <a:pt x="494" y="128"/>
                  <a:pt x="490" y="124"/>
                  <a:pt x="489" y="123"/>
                </a:cubicBezTo>
                <a:cubicBezTo>
                  <a:pt x="489" y="123"/>
                  <a:pt x="489" y="123"/>
                  <a:pt x="489" y="123"/>
                </a:cubicBezTo>
                <a:cubicBezTo>
                  <a:pt x="489" y="123"/>
                  <a:pt x="488" y="122"/>
                  <a:pt x="487" y="121"/>
                </a:cubicBezTo>
                <a:cubicBezTo>
                  <a:pt x="491" y="125"/>
                  <a:pt x="494" y="126"/>
                  <a:pt x="497" y="127"/>
                </a:cubicBezTo>
                <a:cubicBezTo>
                  <a:pt x="495" y="126"/>
                  <a:pt x="494" y="124"/>
                  <a:pt x="493" y="123"/>
                </a:cubicBezTo>
                <a:cubicBezTo>
                  <a:pt x="495" y="123"/>
                  <a:pt x="496" y="125"/>
                  <a:pt x="498" y="127"/>
                </a:cubicBezTo>
                <a:cubicBezTo>
                  <a:pt x="499" y="128"/>
                  <a:pt x="505" y="131"/>
                  <a:pt x="501" y="127"/>
                </a:cubicBezTo>
                <a:cubicBezTo>
                  <a:pt x="498" y="124"/>
                  <a:pt x="496" y="125"/>
                  <a:pt x="493" y="122"/>
                </a:cubicBezTo>
                <a:cubicBezTo>
                  <a:pt x="496" y="123"/>
                  <a:pt x="499" y="125"/>
                  <a:pt x="502" y="126"/>
                </a:cubicBezTo>
                <a:cubicBezTo>
                  <a:pt x="501" y="125"/>
                  <a:pt x="501" y="125"/>
                  <a:pt x="501" y="125"/>
                </a:cubicBezTo>
                <a:cubicBezTo>
                  <a:pt x="502" y="126"/>
                  <a:pt x="504" y="127"/>
                  <a:pt x="503" y="126"/>
                </a:cubicBezTo>
                <a:cubicBezTo>
                  <a:pt x="500" y="124"/>
                  <a:pt x="499" y="123"/>
                  <a:pt x="499" y="124"/>
                </a:cubicBezTo>
                <a:cubicBezTo>
                  <a:pt x="497" y="122"/>
                  <a:pt x="501" y="124"/>
                  <a:pt x="504" y="125"/>
                </a:cubicBezTo>
                <a:cubicBezTo>
                  <a:pt x="506" y="126"/>
                  <a:pt x="509" y="126"/>
                  <a:pt x="504" y="123"/>
                </a:cubicBezTo>
                <a:cubicBezTo>
                  <a:pt x="508" y="125"/>
                  <a:pt x="508" y="125"/>
                  <a:pt x="508" y="125"/>
                </a:cubicBezTo>
                <a:cubicBezTo>
                  <a:pt x="507" y="124"/>
                  <a:pt x="506" y="123"/>
                  <a:pt x="505" y="123"/>
                </a:cubicBezTo>
                <a:cubicBezTo>
                  <a:pt x="510" y="125"/>
                  <a:pt x="510" y="125"/>
                  <a:pt x="510" y="125"/>
                </a:cubicBezTo>
                <a:cubicBezTo>
                  <a:pt x="515" y="126"/>
                  <a:pt x="502" y="120"/>
                  <a:pt x="500" y="119"/>
                </a:cubicBezTo>
                <a:cubicBezTo>
                  <a:pt x="500" y="119"/>
                  <a:pt x="500" y="119"/>
                  <a:pt x="500" y="119"/>
                </a:cubicBezTo>
                <a:cubicBezTo>
                  <a:pt x="499" y="119"/>
                  <a:pt x="496" y="117"/>
                  <a:pt x="495" y="116"/>
                </a:cubicBezTo>
                <a:cubicBezTo>
                  <a:pt x="497" y="117"/>
                  <a:pt x="499" y="118"/>
                  <a:pt x="501" y="118"/>
                </a:cubicBezTo>
                <a:cubicBezTo>
                  <a:pt x="501" y="118"/>
                  <a:pt x="501" y="118"/>
                  <a:pt x="501" y="118"/>
                </a:cubicBezTo>
                <a:cubicBezTo>
                  <a:pt x="509" y="122"/>
                  <a:pt x="514" y="122"/>
                  <a:pt x="529" y="127"/>
                </a:cubicBezTo>
                <a:cubicBezTo>
                  <a:pt x="529" y="127"/>
                  <a:pt x="528" y="127"/>
                  <a:pt x="528" y="126"/>
                </a:cubicBezTo>
                <a:cubicBezTo>
                  <a:pt x="526" y="126"/>
                  <a:pt x="526" y="126"/>
                  <a:pt x="526" y="126"/>
                </a:cubicBezTo>
                <a:cubicBezTo>
                  <a:pt x="525" y="125"/>
                  <a:pt x="524" y="125"/>
                  <a:pt x="523" y="124"/>
                </a:cubicBezTo>
                <a:cubicBezTo>
                  <a:pt x="523" y="124"/>
                  <a:pt x="522" y="124"/>
                  <a:pt x="521" y="123"/>
                </a:cubicBezTo>
                <a:cubicBezTo>
                  <a:pt x="518" y="122"/>
                  <a:pt x="511" y="120"/>
                  <a:pt x="512" y="119"/>
                </a:cubicBezTo>
                <a:cubicBezTo>
                  <a:pt x="509" y="118"/>
                  <a:pt x="510" y="119"/>
                  <a:pt x="509" y="119"/>
                </a:cubicBezTo>
                <a:cubicBezTo>
                  <a:pt x="509" y="118"/>
                  <a:pt x="509" y="118"/>
                  <a:pt x="511" y="119"/>
                </a:cubicBezTo>
                <a:cubicBezTo>
                  <a:pt x="505" y="117"/>
                  <a:pt x="505" y="117"/>
                  <a:pt x="505" y="117"/>
                </a:cubicBezTo>
                <a:cubicBezTo>
                  <a:pt x="511" y="119"/>
                  <a:pt x="509" y="117"/>
                  <a:pt x="508" y="117"/>
                </a:cubicBezTo>
                <a:cubicBezTo>
                  <a:pt x="499" y="114"/>
                  <a:pt x="499" y="114"/>
                  <a:pt x="499" y="114"/>
                </a:cubicBezTo>
                <a:cubicBezTo>
                  <a:pt x="503" y="116"/>
                  <a:pt x="504" y="116"/>
                  <a:pt x="502" y="115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98" y="113"/>
                  <a:pt x="509" y="117"/>
                  <a:pt x="503" y="114"/>
                </a:cubicBezTo>
                <a:cubicBezTo>
                  <a:pt x="505" y="115"/>
                  <a:pt x="507" y="116"/>
                  <a:pt x="509" y="117"/>
                </a:cubicBezTo>
                <a:cubicBezTo>
                  <a:pt x="510" y="116"/>
                  <a:pt x="521" y="119"/>
                  <a:pt x="526" y="120"/>
                </a:cubicBezTo>
                <a:cubicBezTo>
                  <a:pt x="529" y="120"/>
                  <a:pt x="526" y="118"/>
                  <a:pt x="525" y="116"/>
                </a:cubicBezTo>
                <a:cubicBezTo>
                  <a:pt x="523" y="115"/>
                  <a:pt x="523" y="114"/>
                  <a:pt x="531" y="114"/>
                </a:cubicBezTo>
                <a:cubicBezTo>
                  <a:pt x="528" y="113"/>
                  <a:pt x="526" y="113"/>
                  <a:pt x="524" y="113"/>
                </a:cubicBezTo>
                <a:cubicBezTo>
                  <a:pt x="522" y="112"/>
                  <a:pt x="521" y="112"/>
                  <a:pt x="518" y="112"/>
                </a:cubicBezTo>
                <a:cubicBezTo>
                  <a:pt x="517" y="113"/>
                  <a:pt x="516" y="113"/>
                  <a:pt x="509" y="112"/>
                </a:cubicBezTo>
                <a:cubicBezTo>
                  <a:pt x="502" y="113"/>
                  <a:pt x="529" y="117"/>
                  <a:pt x="519" y="117"/>
                </a:cubicBezTo>
                <a:cubicBezTo>
                  <a:pt x="511" y="115"/>
                  <a:pt x="511" y="115"/>
                  <a:pt x="514" y="115"/>
                </a:cubicBezTo>
                <a:cubicBezTo>
                  <a:pt x="508" y="113"/>
                  <a:pt x="504" y="113"/>
                  <a:pt x="502" y="113"/>
                </a:cubicBezTo>
                <a:cubicBezTo>
                  <a:pt x="503" y="113"/>
                  <a:pt x="501" y="112"/>
                  <a:pt x="500" y="111"/>
                </a:cubicBezTo>
                <a:cubicBezTo>
                  <a:pt x="498" y="110"/>
                  <a:pt x="496" y="110"/>
                  <a:pt x="496" y="109"/>
                </a:cubicBezTo>
                <a:cubicBezTo>
                  <a:pt x="499" y="110"/>
                  <a:pt x="502" y="109"/>
                  <a:pt x="501" y="109"/>
                </a:cubicBezTo>
                <a:cubicBezTo>
                  <a:pt x="505" y="109"/>
                  <a:pt x="506" y="107"/>
                  <a:pt x="515" y="108"/>
                </a:cubicBezTo>
                <a:cubicBezTo>
                  <a:pt x="516" y="106"/>
                  <a:pt x="503" y="107"/>
                  <a:pt x="511" y="105"/>
                </a:cubicBezTo>
                <a:cubicBezTo>
                  <a:pt x="505" y="106"/>
                  <a:pt x="506" y="104"/>
                  <a:pt x="501" y="105"/>
                </a:cubicBezTo>
                <a:cubicBezTo>
                  <a:pt x="504" y="105"/>
                  <a:pt x="503" y="106"/>
                  <a:pt x="501" y="106"/>
                </a:cubicBezTo>
                <a:cubicBezTo>
                  <a:pt x="499" y="107"/>
                  <a:pt x="496" y="107"/>
                  <a:pt x="494" y="107"/>
                </a:cubicBezTo>
                <a:cubicBezTo>
                  <a:pt x="493" y="107"/>
                  <a:pt x="491" y="106"/>
                  <a:pt x="490" y="106"/>
                </a:cubicBezTo>
                <a:cubicBezTo>
                  <a:pt x="492" y="106"/>
                  <a:pt x="495" y="106"/>
                  <a:pt x="496" y="105"/>
                </a:cubicBezTo>
                <a:cubicBezTo>
                  <a:pt x="491" y="105"/>
                  <a:pt x="491" y="105"/>
                  <a:pt x="491" y="105"/>
                </a:cubicBezTo>
                <a:cubicBezTo>
                  <a:pt x="497" y="105"/>
                  <a:pt x="494" y="104"/>
                  <a:pt x="492" y="104"/>
                </a:cubicBezTo>
                <a:cubicBezTo>
                  <a:pt x="489" y="103"/>
                  <a:pt x="487" y="103"/>
                  <a:pt x="494" y="101"/>
                </a:cubicBezTo>
                <a:cubicBezTo>
                  <a:pt x="494" y="102"/>
                  <a:pt x="498" y="102"/>
                  <a:pt x="492" y="103"/>
                </a:cubicBezTo>
                <a:cubicBezTo>
                  <a:pt x="494" y="103"/>
                  <a:pt x="496" y="103"/>
                  <a:pt x="499" y="102"/>
                </a:cubicBezTo>
                <a:cubicBezTo>
                  <a:pt x="501" y="102"/>
                  <a:pt x="503" y="101"/>
                  <a:pt x="506" y="101"/>
                </a:cubicBezTo>
                <a:cubicBezTo>
                  <a:pt x="508" y="100"/>
                  <a:pt x="506" y="98"/>
                  <a:pt x="505" y="97"/>
                </a:cubicBezTo>
                <a:cubicBezTo>
                  <a:pt x="504" y="95"/>
                  <a:pt x="503" y="94"/>
                  <a:pt x="506" y="91"/>
                </a:cubicBezTo>
                <a:cubicBezTo>
                  <a:pt x="503" y="93"/>
                  <a:pt x="504" y="94"/>
                  <a:pt x="500" y="96"/>
                </a:cubicBezTo>
                <a:cubicBezTo>
                  <a:pt x="498" y="95"/>
                  <a:pt x="500" y="94"/>
                  <a:pt x="502" y="91"/>
                </a:cubicBezTo>
                <a:cubicBezTo>
                  <a:pt x="504" y="89"/>
                  <a:pt x="506" y="85"/>
                  <a:pt x="507" y="83"/>
                </a:cubicBezTo>
                <a:cubicBezTo>
                  <a:pt x="502" y="86"/>
                  <a:pt x="502" y="86"/>
                  <a:pt x="502" y="86"/>
                </a:cubicBezTo>
                <a:cubicBezTo>
                  <a:pt x="506" y="82"/>
                  <a:pt x="500" y="87"/>
                  <a:pt x="500" y="83"/>
                </a:cubicBezTo>
                <a:cubicBezTo>
                  <a:pt x="501" y="83"/>
                  <a:pt x="503" y="82"/>
                  <a:pt x="503" y="82"/>
                </a:cubicBezTo>
                <a:cubicBezTo>
                  <a:pt x="501" y="80"/>
                  <a:pt x="498" y="84"/>
                  <a:pt x="496" y="83"/>
                </a:cubicBezTo>
                <a:cubicBezTo>
                  <a:pt x="503" y="76"/>
                  <a:pt x="489" y="85"/>
                  <a:pt x="492" y="79"/>
                </a:cubicBezTo>
                <a:cubicBezTo>
                  <a:pt x="490" y="80"/>
                  <a:pt x="490" y="80"/>
                  <a:pt x="490" y="80"/>
                </a:cubicBezTo>
                <a:cubicBezTo>
                  <a:pt x="493" y="76"/>
                  <a:pt x="483" y="77"/>
                  <a:pt x="481" y="74"/>
                </a:cubicBezTo>
                <a:cubicBezTo>
                  <a:pt x="482" y="74"/>
                  <a:pt x="482" y="77"/>
                  <a:pt x="487" y="74"/>
                </a:cubicBezTo>
                <a:cubicBezTo>
                  <a:pt x="487" y="69"/>
                  <a:pt x="487" y="69"/>
                  <a:pt x="487" y="69"/>
                </a:cubicBezTo>
                <a:cubicBezTo>
                  <a:pt x="485" y="70"/>
                  <a:pt x="484" y="69"/>
                  <a:pt x="482" y="71"/>
                </a:cubicBezTo>
                <a:cubicBezTo>
                  <a:pt x="481" y="72"/>
                  <a:pt x="483" y="72"/>
                  <a:pt x="483" y="72"/>
                </a:cubicBezTo>
                <a:cubicBezTo>
                  <a:pt x="480" y="73"/>
                  <a:pt x="480" y="73"/>
                  <a:pt x="480" y="73"/>
                </a:cubicBezTo>
                <a:cubicBezTo>
                  <a:pt x="481" y="68"/>
                  <a:pt x="488" y="69"/>
                  <a:pt x="493" y="67"/>
                </a:cubicBezTo>
                <a:cubicBezTo>
                  <a:pt x="491" y="66"/>
                  <a:pt x="495" y="63"/>
                  <a:pt x="495" y="62"/>
                </a:cubicBezTo>
                <a:cubicBezTo>
                  <a:pt x="489" y="63"/>
                  <a:pt x="490" y="66"/>
                  <a:pt x="484" y="68"/>
                </a:cubicBezTo>
                <a:cubicBezTo>
                  <a:pt x="481" y="68"/>
                  <a:pt x="483" y="62"/>
                  <a:pt x="488" y="59"/>
                </a:cubicBezTo>
                <a:cubicBezTo>
                  <a:pt x="475" y="63"/>
                  <a:pt x="482" y="53"/>
                  <a:pt x="473" y="57"/>
                </a:cubicBezTo>
                <a:cubicBezTo>
                  <a:pt x="474" y="57"/>
                  <a:pt x="477" y="55"/>
                  <a:pt x="475" y="5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468" y="55"/>
                  <a:pt x="480" y="50"/>
                  <a:pt x="477" y="49"/>
                </a:cubicBezTo>
                <a:cubicBezTo>
                  <a:pt x="476" y="50"/>
                  <a:pt x="475" y="51"/>
                  <a:pt x="473" y="52"/>
                </a:cubicBezTo>
                <a:cubicBezTo>
                  <a:pt x="470" y="50"/>
                  <a:pt x="482" y="42"/>
                  <a:pt x="475" y="41"/>
                </a:cubicBezTo>
                <a:cubicBezTo>
                  <a:pt x="475" y="42"/>
                  <a:pt x="474" y="42"/>
                  <a:pt x="474" y="42"/>
                </a:cubicBezTo>
                <a:cubicBezTo>
                  <a:pt x="473" y="43"/>
                  <a:pt x="473" y="42"/>
                  <a:pt x="475" y="40"/>
                </a:cubicBezTo>
                <a:cubicBezTo>
                  <a:pt x="479" y="40"/>
                  <a:pt x="479" y="40"/>
                  <a:pt x="479" y="40"/>
                </a:cubicBezTo>
                <a:cubicBezTo>
                  <a:pt x="489" y="34"/>
                  <a:pt x="472" y="37"/>
                  <a:pt x="474" y="33"/>
                </a:cubicBezTo>
                <a:cubicBezTo>
                  <a:pt x="472" y="34"/>
                  <a:pt x="473" y="36"/>
                  <a:pt x="469" y="36"/>
                </a:cubicBezTo>
                <a:cubicBezTo>
                  <a:pt x="468" y="35"/>
                  <a:pt x="480" y="30"/>
                  <a:pt x="474" y="30"/>
                </a:cubicBezTo>
                <a:cubicBezTo>
                  <a:pt x="473" y="32"/>
                  <a:pt x="467" y="34"/>
                  <a:pt x="467" y="35"/>
                </a:cubicBezTo>
                <a:cubicBezTo>
                  <a:pt x="465" y="34"/>
                  <a:pt x="462" y="34"/>
                  <a:pt x="466" y="32"/>
                </a:cubicBezTo>
                <a:cubicBezTo>
                  <a:pt x="465" y="32"/>
                  <a:pt x="463" y="32"/>
                  <a:pt x="462" y="33"/>
                </a:cubicBezTo>
                <a:cubicBezTo>
                  <a:pt x="465" y="31"/>
                  <a:pt x="462" y="30"/>
                  <a:pt x="461" y="29"/>
                </a:cubicBezTo>
                <a:cubicBezTo>
                  <a:pt x="459" y="30"/>
                  <a:pt x="459" y="30"/>
                  <a:pt x="459" y="30"/>
                </a:cubicBezTo>
                <a:cubicBezTo>
                  <a:pt x="469" y="24"/>
                  <a:pt x="458" y="27"/>
                  <a:pt x="458" y="25"/>
                </a:cubicBezTo>
                <a:cubicBezTo>
                  <a:pt x="455" y="26"/>
                  <a:pt x="455" y="26"/>
                  <a:pt x="455" y="26"/>
                </a:cubicBezTo>
                <a:cubicBezTo>
                  <a:pt x="456" y="25"/>
                  <a:pt x="459" y="22"/>
                  <a:pt x="454" y="22"/>
                </a:cubicBezTo>
                <a:cubicBezTo>
                  <a:pt x="451" y="24"/>
                  <a:pt x="451" y="24"/>
                  <a:pt x="451" y="24"/>
                </a:cubicBezTo>
                <a:cubicBezTo>
                  <a:pt x="453" y="22"/>
                  <a:pt x="446" y="21"/>
                  <a:pt x="451" y="18"/>
                </a:cubicBezTo>
                <a:cubicBezTo>
                  <a:pt x="450" y="18"/>
                  <a:pt x="445" y="22"/>
                  <a:pt x="444" y="20"/>
                </a:cubicBezTo>
                <a:cubicBezTo>
                  <a:pt x="446" y="18"/>
                  <a:pt x="447" y="16"/>
                  <a:pt x="444" y="16"/>
                </a:cubicBezTo>
                <a:cubicBezTo>
                  <a:pt x="442" y="17"/>
                  <a:pt x="440" y="18"/>
                  <a:pt x="442" y="18"/>
                </a:cubicBezTo>
                <a:cubicBezTo>
                  <a:pt x="443" y="18"/>
                  <a:pt x="443" y="18"/>
                  <a:pt x="444" y="17"/>
                </a:cubicBezTo>
                <a:cubicBezTo>
                  <a:pt x="441" y="19"/>
                  <a:pt x="441" y="19"/>
                  <a:pt x="441" y="19"/>
                </a:cubicBezTo>
                <a:cubicBezTo>
                  <a:pt x="438" y="18"/>
                  <a:pt x="443" y="17"/>
                  <a:pt x="441" y="15"/>
                </a:cubicBezTo>
                <a:cubicBezTo>
                  <a:pt x="439" y="16"/>
                  <a:pt x="438" y="17"/>
                  <a:pt x="436" y="18"/>
                </a:cubicBezTo>
                <a:cubicBezTo>
                  <a:pt x="437" y="15"/>
                  <a:pt x="439" y="12"/>
                  <a:pt x="440" y="8"/>
                </a:cubicBezTo>
                <a:cubicBezTo>
                  <a:pt x="443" y="7"/>
                  <a:pt x="444" y="8"/>
                  <a:pt x="448" y="6"/>
                </a:cubicBezTo>
                <a:cubicBezTo>
                  <a:pt x="448" y="7"/>
                  <a:pt x="449" y="7"/>
                  <a:pt x="450" y="8"/>
                </a:cubicBezTo>
                <a:cubicBezTo>
                  <a:pt x="455" y="8"/>
                  <a:pt x="454" y="5"/>
                  <a:pt x="455" y="3"/>
                </a:cubicBezTo>
                <a:cubicBezTo>
                  <a:pt x="456" y="5"/>
                  <a:pt x="456" y="5"/>
                  <a:pt x="456" y="5"/>
                </a:cubicBezTo>
                <a:cubicBezTo>
                  <a:pt x="457" y="5"/>
                  <a:pt x="458" y="5"/>
                  <a:pt x="458" y="5"/>
                </a:cubicBezTo>
                <a:cubicBezTo>
                  <a:pt x="458" y="6"/>
                  <a:pt x="458" y="6"/>
                  <a:pt x="458" y="6"/>
                </a:cubicBezTo>
                <a:cubicBezTo>
                  <a:pt x="463" y="0"/>
                  <a:pt x="468" y="6"/>
                  <a:pt x="471" y="1"/>
                </a:cubicBezTo>
                <a:cubicBezTo>
                  <a:pt x="471" y="2"/>
                  <a:pt x="468" y="4"/>
                  <a:pt x="466" y="6"/>
                </a:cubicBezTo>
                <a:cubicBezTo>
                  <a:pt x="465" y="8"/>
                  <a:pt x="468" y="6"/>
                  <a:pt x="470" y="6"/>
                </a:cubicBezTo>
                <a:cubicBezTo>
                  <a:pt x="474" y="2"/>
                  <a:pt x="474" y="2"/>
                  <a:pt x="474" y="2"/>
                </a:cubicBezTo>
                <a:cubicBezTo>
                  <a:pt x="473" y="7"/>
                  <a:pt x="478" y="0"/>
                  <a:pt x="482" y="2"/>
                </a:cubicBezTo>
                <a:cubicBezTo>
                  <a:pt x="480" y="6"/>
                  <a:pt x="495" y="3"/>
                  <a:pt x="496" y="4"/>
                </a:cubicBezTo>
                <a:cubicBezTo>
                  <a:pt x="496" y="7"/>
                  <a:pt x="490" y="5"/>
                  <a:pt x="488" y="8"/>
                </a:cubicBezTo>
                <a:cubicBezTo>
                  <a:pt x="488" y="9"/>
                  <a:pt x="491" y="7"/>
                  <a:pt x="493" y="8"/>
                </a:cubicBezTo>
                <a:cubicBezTo>
                  <a:pt x="487" y="11"/>
                  <a:pt x="487" y="11"/>
                  <a:pt x="487" y="11"/>
                </a:cubicBezTo>
                <a:cubicBezTo>
                  <a:pt x="487" y="13"/>
                  <a:pt x="493" y="9"/>
                  <a:pt x="491" y="11"/>
                </a:cubicBezTo>
                <a:cubicBezTo>
                  <a:pt x="495" y="11"/>
                  <a:pt x="493" y="9"/>
                  <a:pt x="498" y="7"/>
                </a:cubicBezTo>
                <a:cubicBezTo>
                  <a:pt x="497" y="8"/>
                  <a:pt x="495" y="11"/>
                  <a:pt x="498" y="10"/>
                </a:cubicBezTo>
                <a:cubicBezTo>
                  <a:pt x="499" y="10"/>
                  <a:pt x="499" y="8"/>
                  <a:pt x="500" y="9"/>
                </a:cubicBezTo>
                <a:cubicBezTo>
                  <a:pt x="499" y="14"/>
                  <a:pt x="506" y="13"/>
                  <a:pt x="507" y="17"/>
                </a:cubicBezTo>
                <a:cubicBezTo>
                  <a:pt x="510" y="16"/>
                  <a:pt x="510" y="16"/>
                  <a:pt x="510" y="16"/>
                </a:cubicBezTo>
                <a:cubicBezTo>
                  <a:pt x="509" y="16"/>
                  <a:pt x="508" y="17"/>
                  <a:pt x="509" y="17"/>
                </a:cubicBezTo>
                <a:cubicBezTo>
                  <a:pt x="511" y="16"/>
                  <a:pt x="511" y="16"/>
                  <a:pt x="511" y="16"/>
                </a:cubicBezTo>
                <a:cubicBezTo>
                  <a:pt x="511" y="17"/>
                  <a:pt x="509" y="23"/>
                  <a:pt x="511" y="25"/>
                </a:cubicBezTo>
                <a:cubicBezTo>
                  <a:pt x="514" y="22"/>
                  <a:pt x="514" y="22"/>
                  <a:pt x="514" y="22"/>
                </a:cubicBezTo>
                <a:cubicBezTo>
                  <a:pt x="511" y="26"/>
                  <a:pt x="511" y="26"/>
                  <a:pt x="511" y="26"/>
                </a:cubicBezTo>
                <a:cubicBezTo>
                  <a:pt x="516" y="24"/>
                  <a:pt x="516" y="24"/>
                  <a:pt x="516" y="24"/>
                </a:cubicBezTo>
                <a:cubicBezTo>
                  <a:pt x="511" y="27"/>
                  <a:pt x="516" y="28"/>
                  <a:pt x="515" y="31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17" y="32"/>
                  <a:pt x="517" y="32"/>
                  <a:pt x="517" y="32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20" y="32"/>
                  <a:pt x="515" y="36"/>
                  <a:pt x="518" y="36"/>
                </a:cubicBezTo>
                <a:cubicBezTo>
                  <a:pt x="517" y="36"/>
                  <a:pt x="522" y="33"/>
                  <a:pt x="524" y="32"/>
                </a:cubicBezTo>
                <a:close/>
                <a:moveTo>
                  <a:pt x="552" y="103"/>
                </a:moveTo>
                <a:cubicBezTo>
                  <a:pt x="552" y="104"/>
                  <a:pt x="552" y="104"/>
                  <a:pt x="552" y="104"/>
                </a:cubicBezTo>
                <a:cubicBezTo>
                  <a:pt x="553" y="103"/>
                  <a:pt x="552" y="103"/>
                  <a:pt x="552" y="103"/>
                </a:cubicBezTo>
                <a:cubicBezTo>
                  <a:pt x="551" y="101"/>
                  <a:pt x="551" y="101"/>
                  <a:pt x="551" y="101"/>
                </a:cubicBezTo>
                <a:cubicBezTo>
                  <a:pt x="547" y="102"/>
                  <a:pt x="550" y="102"/>
                  <a:pt x="552" y="103"/>
                </a:cubicBezTo>
                <a:close/>
                <a:moveTo>
                  <a:pt x="473" y="166"/>
                </a:moveTo>
                <a:cubicBezTo>
                  <a:pt x="475" y="166"/>
                  <a:pt x="475" y="166"/>
                  <a:pt x="475" y="166"/>
                </a:cubicBezTo>
                <a:cubicBezTo>
                  <a:pt x="475" y="167"/>
                  <a:pt x="473" y="165"/>
                  <a:pt x="475" y="168"/>
                </a:cubicBezTo>
                <a:cubicBezTo>
                  <a:pt x="474" y="167"/>
                  <a:pt x="474" y="168"/>
                  <a:pt x="473" y="166"/>
                </a:cubicBezTo>
                <a:close/>
                <a:moveTo>
                  <a:pt x="509" y="103"/>
                </a:moveTo>
                <a:cubicBezTo>
                  <a:pt x="506" y="104"/>
                  <a:pt x="506" y="104"/>
                  <a:pt x="506" y="104"/>
                </a:cubicBezTo>
                <a:cubicBezTo>
                  <a:pt x="510" y="104"/>
                  <a:pt x="510" y="104"/>
                  <a:pt x="510" y="104"/>
                </a:cubicBezTo>
                <a:lnTo>
                  <a:pt x="509" y="103"/>
                </a:lnTo>
                <a:close/>
                <a:moveTo>
                  <a:pt x="502" y="93"/>
                </a:moveTo>
                <a:cubicBezTo>
                  <a:pt x="502" y="94"/>
                  <a:pt x="502" y="94"/>
                  <a:pt x="501" y="95"/>
                </a:cubicBezTo>
                <a:cubicBezTo>
                  <a:pt x="502" y="95"/>
                  <a:pt x="502" y="95"/>
                  <a:pt x="502" y="95"/>
                </a:cubicBezTo>
                <a:cubicBezTo>
                  <a:pt x="502" y="94"/>
                  <a:pt x="503" y="93"/>
                  <a:pt x="503" y="93"/>
                </a:cubicBezTo>
                <a:lnTo>
                  <a:pt x="502" y="93"/>
                </a:lnTo>
                <a:close/>
                <a:moveTo>
                  <a:pt x="523" y="61"/>
                </a:moveTo>
                <a:cubicBezTo>
                  <a:pt x="518" y="65"/>
                  <a:pt x="524" y="62"/>
                  <a:pt x="522" y="64"/>
                </a:cubicBezTo>
                <a:cubicBezTo>
                  <a:pt x="522" y="64"/>
                  <a:pt x="521" y="65"/>
                  <a:pt x="521" y="65"/>
                </a:cubicBezTo>
                <a:cubicBezTo>
                  <a:pt x="522" y="65"/>
                  <a:pt x="522" y="64"/>
                  <a:pt x="522" y="64"/>
                </a:cubicBezTo>
                <a:cubicBezTo>
                  <a:pt x="524" y="63"/>
                  <a:pt x="528" y="59"/>
                  <a:pt x="523" y="61"/>
                </a:cubicBezTo>
                <a:close/>
                <a:moveTo>
                  <a:pt x="540" y="98"/>
                </a:moveTo>
                <a:cubicBezTo>
                  <a:pt x="544" y="98"/>
                  <a:pt x="543" y="95"/>
                  <a:pt x="545" y="94"/>
                </a:cubicBezTo>
                <a:cubicBezTo>
                  <a:pt x="544" y="93"/>
                  <a:pt x="541" y="95"/>
                  <a:pt x="539" y="96"/>
                </a:cubicBezTo>
                <a:cubicBezTo>
                  <a:pt x="539" y="95"/>
                  <a:pt x="539" y="95"/>
                  <a:pt x="539" y="94"/>
                </a:cubicBezTo>
                <a:cubicBezTo>
                  <a:pt x="531" y="96"/>
                  <a:pt x="543" y="96"/>
                  <a:pt x="540" y="98"/>
                </a:cubicBezTo>
                <a:close/>
                <a:moveTo>
                  <a:pt x="562" y="140"/>
                </a:moveTo>
                <a:cubicBezTo>
                  <a:pt x="565" y="140"/>
                  <a:pt x="565" y="140"/>
                  <a:pt x="565" y="140"/>
                </a:cubicBezTo>
                <a:cubicBezTo>
                  <a:pt x="568" y="141"/>
                  <a:pt x="568" y="141"/>
                  <a:pt x="568" y="141"/>
                </a:cubicBezTo>
                <a:cubicBezTo>
                  <a:pt x="569" y="141"/>
                  <a:pt x="569" y="141"/>
                  <a:pt x="569" y="141"/>
                </a:cubicBezTo>
                <a:lnTo>
                  <a:pt x="562" y="140"/>
                </a:lnTo>
                <a:close/>
                <a:moveTo>
                  <a:pt x="556" y="144"/>
                </a:moveTo>
                <a:cubicBezTo>
                  <a:pt x="554" y="145"/>
                  <a:pt x="546" y="143"/>
                  <a:pt x="541" y="140"/>
                </a:cubicBezTo>
                <a:cubicBezTo>
                  <a:pt x="544" y="140"/>
                  <a:pt x="545" y="139"/>
                  <a:pt x="553" y="142"/>
                </a:cubicBezTo>
                <a:cubicBezTo>
                  <a:pt x="548" y="140"/>
                  <a:pt x="564" y="146"/>
                  <a:pt x="556" y="144"/>
                </a:cubicBezTo>
                <a:close/>
                <a:moveTo>
                  <a:pt x="521" y="78"/>
                </a:moveTo>
                <a:cubicBezTo>
                  <a:pt x="520" y="80"/>
                  <a:pt x="513" y="85"/>
                  <a:pt x="519" y="86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3" y="81"/>
                  <a:pt x="523" y="81"/>
                  <a:pt x="523" y="81"/>
                </a:cubicBezTo>
                <a:cubicBezTo>
                  <a:pt x="515" y="86"/>
                  <a:pt x="521" y="79"/>
                  <a:pt x="521" y="78"/>
                </a:cubicBezTo>
                <a:close/>
                <a:moveTo>
                  <a:pt x="529" y="145"/>
                </a:moveTo>
                <a:cubicBezTo>
                  <a:pt x="528" y="146"/>
                  <a:pt x="522" y="144"/>
                  <a:pt x="516" y="140"/>
                </a:cubicBezTo>
                <a:cubicBezTo>
                  <a:pt x="519" y="142"/>
                  <a:pt x="526" y="144"/>
                  <a:pt x="531" y="146"/>
                </a:cubicBezTo>
                <a:cubicBezTo>
                  <a:pt x="530" y="145"/>
                  <a:pt x="529" y="145"/>
                  <a:pt x="529" y="145"/>
                </a:cubicBezTo>
                <a:close/>
                <a:moveTo>
                  <a:pt x="523" y="141"/>
                </a:moveTo>
                <a:cubicBezTo>
                  <a:pt x="523" y="140"/>
                  <a:pt x="518" y="137"/>
                  <a:pt x="523" y="139"/>
                </a:cubicBezTo>
                <a:cubicBezTo>
                  <a:pt x="526" y="141"/>
                  <a:pt x="536" y="147"/>
                  <a:pt x="536" y="144"/>
                </a:cubicBezTo>
                <a:cubicBezTo>
                  <a:pt x="527" y="140"/>
                  <a:pt x="524" y="138"/>
                  <a:pt x="518" y="137"/>
                </a:cubicBezTo>
                <a:lnTo>
                  <a:pt x="523" y="141"/>
                </a:lnTo>
                <a:close/>
                <a:moveTo>
                  <a:pt x="541" y="148"/>
                </a:moveTo>
                <a:cubicBezTo>
                  <a:pt x="541" y="147"/>
                  <a:pt x="541" y="146"/>
                  <a:pt x="541" y="145"/>
                </a:cubicBezTo>
                <a:cubicBezTo>
                  <a:pt x="531" y="141"/>
                  <a:pt x="539" y="146"/>
                  <a:pt x="541" y="148"/>
                </a:cubicBezTo>
                <a:cubicBezTo>
                  <a:pt x="541" y="149"/>
                  <a:pt x="541" y="149"/>
                  <a:pt x="541" y="149"/>
                </a:cubicBezTo>
                <a:cubicBezTo>
                  <a:pt x="541" y="149"/>
                  <a:pt x="541" y="148"/>
                  <a:pt x="541" y="148"/>
                </a:cubicBezTo>
                <a:close/>
                <a:moveTo>
                  <a:pt x="513" y="155"/>
                </a:moveTo>
                <a:cubicBezTo>
                  <a:pt x="515" y="156"/>
                  <a:pt x="515" y="156"/>
                  <a:pt x="515" y="156"/>
                </a:cubicBezTo>
                <a:cubicBezTo>
                  <a:pt x="516" y="157"/>
                  <a:pt x="517" y="158"/>
                  <a:pt x="518" y="157"/>
                </a:cubicBezTo>
                <a:cubicBezTo>
                  <a:pt x="515" y="156"/>
                  <a:pt x="515" y="156"/>
                  <a:pt x="515" y="156"/>
                </a:cubicBezTo>
                <a:cubicBezTo>
                  <a:pt x="514" y="154"/>
                  <a:pt x="514" y="152"/>
                  <a:pt x="513" y="155"/>
                </a:cubicBezTo>
                <a:close/>
                <a:moveTo>
                  <a:pt x="537" y="149"/>
                </a:moveTo>
                <a:cubicBezTo>
                  <a:pt x="533" y="149"/>
                  <a:pt x="533" y="149"/>
                  <a:pt x="533" y="149"/>
                </a:cubicBezTo>
                <a:cubicBezTo>
                  <a:pt x="533" y="148"/>
                  <a:pt x="533" y="146"/>
                  <a:pt x="537" y="149"/>
                </a:cubicBezTo>
                <a:close/>
                <a:moveTo>
                  <a:pt x="516" y="149"/>
                </a:moveTo>
                <a:cubicBezTo>
                  <a:pt x="516" y="149"/>
                  <a:pt x="513" y="150"/>
                  <a:pt x="512" y="151"/>
                </a:cubicBezTo>
                <a:cubicBezTo>
                  <a:pt x="514" y="152"/>
                  <a:pt x="518" y="152"/>
                  <a:pt x="516" y="149"/>
                </a:cubicBezTo>
                <a:close/>
                <a:moveTo>
                  <a:pt x="455" y="166"/>
                </a:moveTo>
                <a:cubicBezTo>
                  <a:pt x="454" y="162"/>
                  <a:pt x="454" y="162"/>
                  <a:pt x="454" y="162"/>
                </a:cubicBezTo>
                <a:cubicBezTo>
                  <a:pt x="452" y="162"/>
                  <a:pt x="452" y="162"/>
                  <a:pt x="452" y="162"/>
                </a:cubicBezTo>
                <a:lnTo>
                  <a:pt x="455" y="166"/>
                </a:lnTo>
                <a:close/>
                <a:moveTo>
                  <a:pt x="468" y="155"/>
                </a:moveTo>
                <a:cubicBezTo>
                  <a:pt x="469" y="155"/>
                  <a:pt x="469" y="155"/>
                  <a:pt x="469" y="155"/>
                </a:cubicBezTo>
                <a:cubicBezTo>
                  <a:pt x="468" y="153"/>
                  <a:pt x="468" y="153"/>
                  <a:pt x="468" y="153"/>
                </a:cubicBezTo>
                <a:lnTo>
                  <a:pt x="468" y="155"/>
                </a:lnTo>
                <a:close/>
                <a:moveTo>
                  <a:pt x="484" y="145"/>
                </a:moveTo>
                <a:cubicBezTo>
                  <a:pt x="484" y="146"/>
                  <a:pt x="484" y="146"/>
                  <a:pt x="484" y="147"/>
                </a:cubicBezTo>
                <a:cubicBezTo>
                  <a:pt x="484" y="150"/>
                  <a:pt x="481" y="153"/>
                  <a:pt x="479" y="152"/>
                </a:cubicBezTo>
                <a:cubicBezTo>
                  <a:pt x="479" y="155"/>
                  <a:pt x="483" y="158"/>
                  <a:pt x="484" y="160"/>
                </a:cubicBezTo>
                <a:cubicBezTo>
                  <a:pt x="478" y="146"/>
                  <a:pt x="486" y="160"/>
                  <a:pt x="486" y="154"/>
                </a:cubicBezTo>
                <a:cubicBezTo>
                  <a:pt x="485" y="153"/>
                  <a:pt x="484" y="154"/>
                  <a:pt x="483" y="152"/>
                </a:cubicBezTo>
                <a:cubicBezTo>
                  <a:pt x="483" y="150"/>
                  <a:pt x="484" y="149"/>
                  <a:pt x="485" y="150"/>
                </a:cubicBezTo>
                <a:cubicBezTo>
                  <a:pt x="486" y="151"/>
                  <a:pt x="486" y="152"/>
                  <a:pt x="486" y="152"/>
                </a:cubicBezTo>
                <a:cubicBezTo>
                  <a:pt x="486" y="151"/>
                  <a:pt x="485" y="150"/>
                  <a:pt x="485" y="150"/>
                </a:cubicBezTo>
                <a:cubicBezTo>
                  <a:pt x="485" y="149"/>
                  <a:pt x="484" y="148"/>
                  <a:pt x="484" y="147"/>
                </a:cubicBezTo>
                <a:cubicBezTo>
                  <a:pt x="484" y="146"/>
                  <a:pt x="484" y="146"/>
                  <a:pt x="484" y="145"/>
                </a:cubicBezTo>
                <a:close/>
                <a:moveTo>
                  <a:pt x="506" y="138"/>
                </a:moveTo>
                <a:cubicBezTo>
                  <a:pt x="507" y="139"/>
                  <a:pt x="508" y="141"/>
                  <a:pt x="510" y="142"/>
                </a:cubicBezTo>
                <a:cubicBezTo>
                  <a:pt x="509" y="140"/>
                  <a:pt x="507" y="139"/>
                  <a:pt x="506" y="138"/>
                </a:cubicBezTo>
                <a:cubicBezTo>
                  <a:pt x="505" y="138"/>
                  <a:pt x="504" y="137"/>
                  <a:pt x="504" y="137"/>
                </a:cubicBezTo>
                <a:cubicBezTo>
                  <a:pt x="504" y="137"/>
                  <a:pt x="505" y="138"/>
                  <a:pt x="506" y="138"/>
                </a:cubicBezTo>
                <a:close/>
                <a:moveTo>
                  <a:pt x="498" y="132"/>
                </a:moveTo>
                <a:cubicBezTo>
                  <a:pt x="501" y="133"/>
                  <a:pt x="503" y="135"/>
                  <a:pt x="506" y="136"/>
                </a:cubicBezTo>
                <a:cubicBezTo>
                  <a:pt x="502" y="134"/>
                  <a:pt x="502" y="134"/>
                  <a:pt x="502" y="134"/>
                </a:cubicBezTo>
                <a:cubicBezTo>
                  <a:pt x="504" y="134"/>
                  <a:pt x="505" y="135"/>
                  <a:pt x="506" y="135"/>
                </a:cubicBezTo>
                <a:cubicBezTo>
                  <a:pt x="502" y="132"/>
                  <a:pt x="497" y="129"/>
                  <a:pt x="498" y="132"/>
                </a:cubicBezTo>
                <a:close/>
                <a:moveTo>
                  <a:pt x="508" y="133"/>
                </a:moveTo>
                <a:cubicBezTo>
                  <a:pt x="504" y="132"/>
                  <a:pt x="504" y="132"/>
                  <a:pt x="504" y="132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8" y="136"/>
                  <a:pt x="508" y="136"/>
                  <a:pt x="508" y="136"/>
                </a:cubicBezTo>
                <a:cubicBezTo>
                  <a:pt x="504" y="133"/>
                  <a:pt x="504" y="133"/>
                  <a:pt x="504" y="133"/>
                </a:cubicBezTo>
                <a:lnTo>
                  <a:pt x="508" y="133"/>
                </a:lnTo>
                <a:close/>
                <a:moveTo>
                  <a:pt x="539" y="127"/>
                </a:moveTo>
                <a:cubicBezTo>
                  <a:pt x="542" y="128"/>
                  <a:pt x="544" y="129"/>
                  <a:pt x="538" y="128"/>
                </a:cubicBezTo>
                <a:cubicBezTo>
                  <a:pt x="536" y="126"/>
                  <a:pt x="536" y="126"/>
                  <a:pt x="536" y="126"/>
                </a:cubicBezTo>
                <a:cubicBezTo>
                  <a:pt x="536" y="126"/>
                  <a:pt x="532" y="126"/>
                  <a:pt x="534" y="127"/>
                </a:cubicBezTo>
                <a:cubicBezTo>
                  <a:pt x="517" y="121"/>
                  <a:pt x="536" y="128"/>
                  <a:pt x="528" y="123"/>
                </a:cubicBezTo>
                <a:cubicBezTo>
                  <a:pt x="530" y="126"/>
                  <a:pt x="520" y="122"/>
                  <a:pt x="514" y="120"/>
                </a:cubicBezTo>
                <a:cubicBezTo>
                  <a:pt x="518" y="121"/>
                  <a:pt x="518" y="120"/>
                  <a:pt x="520" y="120"/>
                </a:cubicBezTo>
                <a:cubicBezTo>
                  <a:pt x="521" y="120"/>
                  <a:pt x="522" y="120"/>
                  <a:pt x="524" y="121"/>
                </a:cubicBezTo>
                <a:cubicBezTo>
                  <a:pt x="525" y="121"/>
                  <a:pt x="526" y="121"/>
                  <a:pt x="528" y="122"/>
                </a:cubicBezTo>
                <a:cubicBezTo>
                  <a:pt x="529" y="122"/>
                  <a:pt x="531" y="123"/>
                  <a:pt x="534" y="124"/>
                </a:cubicBezTo>
                <a:cubicBezTo>
                  <a:pt x="532" y="124"/>
                  <a:pt x="536" y="125"/>
                  <a:pt x="539" y="127"/>
                </a:cubicBezTo>
                <a:close/>
                <a:moveTo>
                  <a:pt x="520" y="108"/>
                </a:moveTo>
                <a:cubicBezTo>
                  <a:pt x="520" y="106"/>
                  <a:pt x="520" y="106"/>
                  <a:pt x="520" y="106"/>
                </a:cubicBezTo>
                <a:cubicBezTo>
                  <a:pt x="521" y="108"/>
                  <a:pt x="521" y="108"/>
                  <a:pt x="521" y="108"/>
                </a:cubicBezTo>
                <a:lnTo>
                  <a:pt x="520" y="108"/>
                </a:lnTo>
                <a:close/>
                <a:moveTo>
                  <a:pt x="488" y="61"/>
                </a:moveTo>
                <a:cubicBezTo>
                  <a:pt x="483" y="63"/>
                  <a:pt x="489" y="64"/>
                  <a:pt x="492" y="62"/>
                </a:cubicBezTo>
                <a:cubicBezTo>
                  <a:pt x="490" y="63"/>
                  <a:pt x="489" y="61"/>
                  <a:pt x="488" y="61"/>
                </a:cubicBezTo>
                <a:close/>
                <a:moveTo>
                  <a:pt x="480" y="41"/>
                </a:moveTo>
                <a:cubicBezTo>
                  <a:pt x="481" y="42"/>
                  <a:pt x="476" y="46"/>
                  <a:pt x="482" y="44"/>
                </a:cubicBezTo>
                <a:cubicBezTo>
                  <a:pt x="483" y="41"/>
                  <a:pt x="483" y="41"/>
                  <a:pt x="483" y="41"/>
                </a:cubicBezTo>
                <a:cubicBezTo>
                  <a:pt x="481" y="41"/>
                  <a:pt x="483" y="40"/>
                  <a:pt x="480" y="41"/>
                </a:cubicBezTo>
                <a:close/>
                <a:moveTo>
                  <a:pt x="472" y="28"/>
                </a:moveTo>
                <a:cubicBezTo>
                  <a:pt x="478" y="25"/>
                  <a:pt x="478" y="25"/>
                  <a:pt x="478" y="25"/>
                </a:cubicBezTo>
                <a:cubicBezTo>
                  <a:pt x="477" y="26"/>
                  <a:pt x="477" y="26"/>
                  <a:pt x="477" y="26"/>
                </a:cubicBezTo>
                <a:lnTo>
                  <a:pt x="472" y="28"/>
                </a:lnTo>
                <a:close/>
                <a:moveTo>
                  <a:pt x="466" y="33"/>
                </a:moveTo>
                <a:cubicBezTo>
                  <a:pt x="466" y="33"/>
                  <a:pt x="466" y="31"/>
                  <a:pt x="469" y="30"/>
                </a:cubicBezTo>
                <a:lnTo>
                  <a:pt x="466" y="33"/>
                </a:lnTo>
                <a:close/>
                <a:moveTo>
                  <a:pt x="465" y="16"/>
                </a:moveTo>
                <a:cubicBezTo>
                  <a:pt x="459" y="19"/>
                  <a:pt x="459" y="19"/>
                  <a:pt x="459" y="19"/>
                </a:cubicBezTo>
                <a:cubicBezTo>
                  <a:pt x="459" y="19"/>
                  <a:pt x="459" y="19"/>
                  <a:pt x="459" y="19"/>
                </a:cubicBezTo>
                <a:lnTo>
                  <a:pt x="465" y="16"/>
                </a:lnTo>
                <a:close/>
                <a:moveTo>
                  <a:pt x="469" y="16"/>
                </a:moveTo>
                <a:cubicBezTo>
                  <a:pt x="468" y="17"/>
                  <a:pt x="467" y="17"/>
                  <a:pt x="466" y="18"/>
                </a:cubicBezTo>
                <a:cubicBezTo>
                  <a:pt x="464" y="19"/>
                  <a:pt x="464" y="20"/>
                  <a:pt x="466" y="20"/>
                </a:cubicBezTo>
                <a:cubicBezTo>
                  <a:pt x="469" y="19"/>
                  <a:pt x="467" y="19"/>
                  <a:pt x="467" y="18"/>
                </a:cubicBezTo>
                <a:cubicBezTo>
                  <a:pt x="468" y="18"/>
                  <a:pt x="470" y="18"/>
                  <a:pt x="469" y="20"/>
                </a:cubicBezTo>
                <a:cubicBezTo>
                  <a:pt x="464" y="21"/>
                  <a:pt x="464" y="21"/>
                  <a:pt x="460" y="23"/>
                </a:cubicBezTo>
                <a:cubicBezTo>
                  <a:pt x="456" y="21"/>
                  <a:pt x="462" y="19"/>
                  <a:pt x="466" y="18"/>
                </a:cubicBezTo>
                <a:cubicBezTo>
                  <a:pt x="466" y="17"/>
                  <a:pt x="468" y="17"/>
                  <a:pt x="469" y="16"/>
                </a:cubicBezTo>
                <a:close/>
                <a:moveTo>
                  <a:pt x="474" y="23"/>
                </a:moveTo>
                <a:cubicBezTo>
                  <a:pt x="473" y="23"/>
                  <a:pt x="472" y="23"/>
                  <a:pt x="471" y="24"/>
                </a:cubicBezTo>
                <a:cubicBezTo>
                  <a:pt x="469" y="23"/>
                  <a:pt x="467" y="22"/>
                  <a:pt x="463" y="25"/>
                </a:cubicBezTo>
                <a:cubicBezTo>
                  <a:pt x="464" y="26"/>
                  <a:pt x="464" y="26"/>
                  <a:pt x="464" y="26"/>
                </a:cubicBezTo>
                <a:cubicBezTo>
                  <a:pt x="464" y="26"/>
                  <a:pt x="464" y="26"/>
                  <a:pt x="465" y="25"/>
                </a:cubicBezTo>
                <a:cubicBezTo>
                  <a:pt x="468" y="25"/>
                  <a:pt x="465" y="27"/>
                  <a:pt x="464" y="28"/>
                </a:cubicBezTo>
                <a:cubicBezTo>
                  <a:pt x="466" y="27"/>
                  <a:pt x="468" y="25"/>
                  <a:pt x="471" y="24"/>
                </a:cubicBezTo>
                <a:cubicBezTo>
                  <a:pt x="472" y="24"/>
                  <a:pt x="472" y="24"/>
                  <a:pt x="473" y="24"/>
                </a:cubicBezTo>
                <a:cubicBezTo>
                  <a:pt x="473" y="25"/>
                  <a:pt x="472" y="25"/>
                  <a:pt x="474" y="25"/>
                </a:cubicBezTo>
                <a:cubicBezTo>
                  <a:pt x="475" y="24"/>
                  <a:pt x="475" y="24"/>
                  <a:pt x="475" y="24"/>
                </a:cubicBezTo>
                <a:cubicBezTo>
                  <a:pt x="474" y="24"/>
                  <a:pt x="474" y="24"/>
                  <a:pt x="473" y="24"/>
                </a:cubicBezTo>
                <a:cubicBezTo>
                  <a:pt x="474" y="24"/>
                  <a:pt x="474" y="23"/>
                  <a:pt x="474" y="23"/>
                </a:cubicBezTo>
                <a:close/>
                <a:moveTo>
                  <a:pt x="472" y="13"/>
                </a:moveTo>
                <a:cubicBezTo>
                  <a:pt x="473" y="13"/>
                  <a:pt x="475" y="13"/>
                  <a:pt x="476" y="12"/>
                </a:cubicBezTo>
                <a:cubicBezTo>
                  <a:pt x="477" y="11"/>
                  <a:pt x="477" y="11"/>
                  <a:pt x="477" y="11"/>
                </a:cubicBezTo>
                <a:cubicBezTo>
                  <a:pt x="474" y="10"/>
                  <a:pt x="472" y="12"/>
                  <a:pt x="472" y="13"/>
                </a:cubicBezTo>
                <a:close/>
                <a:moveTo>
                  <a:pt x="489" y="54"/>
                </a:moveTo>
                <a:cubicBezTo>
                  <a:pt x="489" y="54"/>
                  <a:pt x="490" y="56"/>
                  <a:pt x="487" y="58"/>
                </a:cubicBezTo>
                <a:cubicBezTo>
                  <a:pt x="492" y="56"/>
                  <a:pt x="492" y="56"/>
                  <a:pt x="492" y="56"/>
                </a:cubicBezTo>
                <a:cubicBezTo>
                  <a:pt x="491" y="55"/>
                  <a:pt x="494" y="53"/>
                  <a:pt x="496" y="53"/>
                </a:cubicBezTo>
                <a:cubicBezTo>
                  <a:pt x="492" y="53"/>
                  <a:pt x="494" y="51"/>
                  <a:pt x="489" y="54"/>
                </a:cubicBezTo>
                <a:close/>
                <a:moveTo>
                  <a:pt x="518" y="105"/>
                </a:moveTo>
                <a:cubicBezTo>
                  <a:pt x="520" y="104"/>
                  <a:pt x="514" y="102"/>
                  <a:pt x="521" y="101"/>
                </a:cubicBezTo>
                <a:cubicBezTo>
                  <a:pt x="512" y="101"/>
                  <a:pt x="516" y="104"/>
                  <a:pt x="518" y="105"/>
                </a:cubicBezTo>
                <a:close/>
                <a:moveTo>
                  <a:pt x="528" y="105"/>
                </a:moveTo>
                <a:cubicBezTo>
                  <a:pt x="528" y="106"/>
                  <a:pt x="528" y="106"/>
                  <a:pt x="528" y="106"/>
                </a:cubicBezTo>
                <a:cubicBezTo>
                  <a:pt x="527" y="107"/>
                  <a:pt x="520" y="107"/>
                  <a:pt x="524" y="108"/>
                </a:cubicBezTo>
                <a:cubicBezTo>
                  <a:pt x="526" y="108"/>
                  <a:pt x="523" y="107"/>
                  <a:pt x="525" y="107"/>
                </a:cubicBezTo>
                <a:cubicBezTo>
                  <a:pt x="529" y="107"/>
                  <a:pt x="528" y="107"/>
                  <a:pt x="528" y="106"/>
                </a:cubicBezTo>
                <a:cubicBezTo>
                  <a:pt x="528" y="106"/>
                  <a:pt x="528" y="106"/>
                  <a:pt x="528" y="105"/>
                </a:cubicBezTo>
                <a:close/>
                <a:moveTo>
                  <a:pt x="513" y="71"/>
                </a:moveTo>
                <a:cubicBezTo>
                  <a:pt x="514" y="72"/>
                  <a:pt x="514" y="72"/>
                  <a:pt x="514" y="72"/>
                </a:cubicBezTo>
                <a:cubicBezTo>
                  <a:pt x="510" y="75"/>
                  <a:pt x="510" y="75"/>
                  <a:pt x="510" y="75"/>
                </a:cubicBezTo>
                <a:lnTo>
                  <a:pt x="513" y="71"/>
                </a:lnTo>
                <a:close/>
                <a:moveTo>
                  <a:pt x="511" y="55"/>
                </a:moveTo>
                <a:cubicBezTo>
                  <a:pt x="511" y="56"/>
                  <a:pt x="511" y="56"/>
                  <a:pt x="511" y="56"/>
                </a:cubicBezTo>
                <a:cubicBezTo>
                  <a:pt x="510" y="56"/>
                  <a:pt x="510" y="56"/>
                  <a:pt x="510" y="56"/>
                </a:cubicBezTo>
                <a:cubicBezTo>
                  <a:pt x="509" y="57"/>
                  <a:pt x="507" y="57"/>
                  <a:pt x="506" y="58"/>
                </a:cubicBezTo>
                <a:cubicBezTo>
                  <a:pt x="506" y="58"/>
                  <a:pt x="506" y="59"/>
                  <a:pt x="506" y="59"/>
                </a:cubicBezTo>
                <a:cubicBezTo>
                  <a:pt x="506" y="59"/>
                  <a:pt x="506" y="58"/>
                  <a:pt x="506" y="58"/>
                </a:cubicBezTo>
                <a:cubicBezTo>
                  <a:pt x="506" y="57"/>
                  <a:pt x="505" y="56"/>
                  <a:pt x="509" y="54"/>
                </a:cubicBezTo>
                <a:cubicBezTo>
                  <a:pt x="507" y="55"/>
                  <a:pt x="508" y="57"/>
                  <a:pt x="511" y="56"/>
                </a:cubicBezTo>
                <a:lnTo>
                  <a:pt x="511" y="55"/>
                </a:lnTo>
                <a:close/>
                <a:moveTo>
                  <a:pt x="501" y="25"/>
                </a:moveTo>
                <a:cubicBezTo>
                  <a:pt x="500" y="26"/>
                  <a:pt x="499" y="26"/>
                  <a:pt x="502" y="26"/>
                </a:cubicBezTo>
                <a:cubicBezTo>
                  <a:pt x="503" y="25"/>
                  <a:pt x="502" y="24"/>
                  <a:pt x="501" y="25"/>
                </a:cubicBezTo>
                <a:close/>
                <a:moveTo>
                  <a:pt x="519" y="60"/>
                </a:moveTo>
                <a:cubicBezTo>
                  <a:pt x="516" y="61"/>
                  <a:pt x="518" y="62"/>
                  <a:pt x="514" y="63"/>
                </a:cubicBezTo>
                <a:cubicBezTo>
                  <a:pt x="513" y="63"/>
                  <a:pt x="513" y="63"/>
                  <a:pt x="513" y="63"/>
                </a:cubicBezTo>
                <a:cubicBezTo>
                  <a:pt x="515" y="63"/>
                  <a:pt x="507" y="67"/>
                  <a:pt x="512" y="66"/>
                </a:cubicBezTo>
                <a:cubicBezTo>
                  <a:pt x="511" y="66"/>
                  <a:pt x="511" y="66"/>
                  <a:pt x="511" y="66"/>
                </a:cubicBezTo>
                <a:cubicBezTo>
                  <a:pt x="513" y="66"/>
                  <a:pt x="515" y="62"/>
                  <a:pt x="518" y="62"/>
                </a:cubicBezTo>
                <a:cubicBezTo>
                  <a:pt x="519" y="63"/>
                  <a:pt x="521" y="60"/>
                  <a:pt x="519" y="60"/>
                </a:cubicBezTo>
                <a:close/>
                <a:moveTo>
                  <a:pt x="507" y="19"/>
                </a:moveTo>
                <a:cubicBezTo>
                  <a:pt x="507" y="21"/>
                  <a:pt x="500" y="23"/>
                  <a:pt x="504" y="24"/>
                </a:cubicBezTo>
                <a:cubicBezTo>
                  <a:pt x="504" y="22"/>
                  <a:pt x="511" y="19"/>
                  <a:pt x="507" y="19"/>
                </a:cubicBezTo>
                <a:close/>
                <a:moveTo>
                  <a:pt x="524" y="45"/>
                </a:moveTo>
                <a:cubicBezTo>
                  <a:pt x="525" y="45"/>
                  <a:pt x="525" y="45"/>
                  <a:pt x="525" y="45"/>
                </a:cubicBezTo>
                <a:cubicBezTo>
                  <a:pt x="524" y="47"/>
                  <a:pt x="524" y="47"/>
                  <a:pt x="524" y="47"/>
                </a:cubicBezTo>
                <a:cubicBezTo>
                  <a:pt x="523" y="47"/>
                  <a:pt x="523" y="47"/>
                  <a:pt x="523" y="47"/>
                </a:cubicBezTo>
                <a:lnTo>
                  <a:pt x="524" y="45"/>
                </a:lnTo>
                <a:close/>
                <a:moveTo>
                  <a:pt x="467" y="35"/>
                </a:moveTo>
                <a:cubicBezTo>
                  <a:pt x="466" y="35"/>
                  <a:pt x="466" y="36"/>
                  <a:pt x="467" y="36"/>
                </a:cubicBezTo>
                <a:cubicBezTo>
                  <a:pt x="467" y="36"/>
                  <a:pt x="467" y="35"/>
                  <a:pt x="467" y="35"/>
                </a:cubicBezTo>
                <a:close/>
                <a:moveTo>
                  <a:pt x="501" y="109"/>
                </a:moveTo>
                <a:cubicBezTo>
                  <a:pt x="500" y="108"/>
                  <a:pt x="499" y="108"/>
                  <a:pt x="498" y="108"/>
                </a:cubicBezTo>
                <a:cubicBezTo>
                  <a:pt x="499" y="108"/>
                  <a:pt x="500" y="108"/>
                  <a:pt x="501" y="109"/>
                </a:cubicBezTo>
                <a:close/>
                <a:moveTo>
                  <a:pt x="496" y="109"/>
                </a:moveTo>
                <a:cubicBezTo>
                  <a:pt x="496" y="109"/>
                  <a:pt x="496" y="109"/>
                  <a:pt x="496" y="109"/>
                </a:cubicBezTo>
                <a:cubicBezTo>
                  <a:pt x="496" y="109"/>
                  <a:pt x="496" y="109"/>
                  <a:pt x="496" y="109"/>
                </a:cubicBezTo>
                <a:close/>
                <a:moveTo>
                  <a:pt x="429" y="155"/>
                </a:moveTo>
                <a:cubicBezTo>
                  <a:pt x="428" y="155"/>
                  <a:pt x="425" y="152"/>
                  <a:pt x="428" y="156"/>
                </a:cubicBezTo>
                <a:cubicBezTo>
                  <a:pt x="429" y="158"/>
                  <a:pt x="428" y="155"/>
                  <a:pt x="429" y="155"/>
                </a:cubicBezTo>
                <a:close/>
                <a:moveTo>
                  <a:pt x="433" y="159"/>
                </a:moveTo>
                <a:cubicBezTo>
                  <a:pt x="434" y="159"/>
                  <a:pt x="435" y="160"/>
                  <a:pt x="436" y="161"/>
                </a:cubicBezTo>
                <a:cubicBezTo>
                  <a:pt x="434" y="159"/>
                  <a:pt x="434" y="159"/>
                  <a:pt x="433" y="159"/>
                </a:cubicBezTo>
                <a:close/>
                <a:moveTo>
                  <a:pt x="433" y="159"/>
                </a:moveTo>
                <a:cubicBezTo>
                  <a:pt x="432" y="159"/>
                  <a:pt x="432" y="160"/>
                  <a:pt x="431" y="161"/>
                </a:cubicBezTo>
                <a:cubicBezTo>
                  <a:pt x="433" y="162"/>
                  <a:pt x="433" y="160"/>
                  <a:pt x="433" y="159"/>
                </a:cubicBezTo>
                <a:close/>
                <a:moveTo>
                  <a:pt x="442" y="148"/>
                </a:moveTo>
                <a:cubicBezTo>
                  <a:pt x="443" y="150"/>
                  <a:pt x="447" y="151"/>
                  <a:pt x="445" y="155"/>
                </a:cubicBezTo>
                <a:cubicBezTo>
                  <a:pt x="445" y="155"/>
                  <a:pt x="446" y="153"/>
                  <a:pt x="448" y="155"/>
                </a:cubicBezTo>
                <a:cubicBezTo>
                  <a:pt x="445" y="151"/>
                  <a:pt x="444" y="148"/>
                  <a:pt x="442" y="148"/>
                </a:cubicBezTo>
                <a:close/>
                <a:moveTo>
                  <a:pt x="452" y="156"/>
                </a:moveTo>
                <a:cubicBezTo>
                  <a:pt x="452" y="155"/>
                  <a:pt x="452" y="155"/>
                  <a:pt x="453" y="155"/>
                </a:cubicBezTo>
                <a:cubicBezTo>
                  <a:pt x="452" y="155"/>
                  <a:pt x="452" y="155"/>
                  <a:pt x="452" y="156"/>
                </a:cubicBezTo>
                <a:close/>
                <a:moveTo>
                  <a:pt x="453" y="155"/>
                </a:moveTo>
                <a:cubicBezTo>
                  <a:pt x="454" y="155"/>
                  <a:pt x="457" y="160"/>
                  <a:pt x="457" y="157"/>
                </a:cubicBezTo>
                <a:cubicBezTo>
                  <a:pt x="456" y="155"/>
                  <a:pt x="454" y="152"/>
                  <a:pt x="453" y="152"/>
                </a:cubicBezTo>
                <a:cubicBezTo>
                  <a:pt x="454" y="155"/>
                  <a:pt x="453" y="155"/>
                  <a:pt x="453" y="155"/>
                </a:cubicBezTo>
                <a:close/>
                <a:moveTo>
                  <a:pt x="480" y="123"/>
                </a:moveTo>
                <a:cubicBezTo>
                  <a:pt x="479" y="124"/>
                  <a:pt x="479" y="124"/>
                  <a:pt x="479" y="124"/>
                </a:cubicBezTo>
                <a:cubicBezTo>
                  <a:pt x="480" y="125"/>
                  <a:pt x="480" y="125"/>
                  <a:pt x="480" y="125"/>
                </a:cubicBezTo>
                <a:cubicBezTo>
                  <a:pt x="480" y="125"/>
                  <a:pt x="481" y="124"/>
                  <a:pt x="480" y="123"/>
                </a:cubicBezTo>
                <a:close/>
                <a:moveTo>
                  <a:pt x="491" y="134"/>
                </a:moveTo>
                <a:cubicBezTo>
                  <a:pt x="488" y="129"/>
                  <a:pt x="488" y="129"/>
                  <a:pt x="488" y="129"/>
                </a:cubicBezTo>
                <a:cubicBezTo>
                  <a:pt x="487" y="128"/>
                  <a:pt x="490" y="132"/>
                  <a:pt x="489" y="132"/>
                </a:cubicBezTo>
                <a:cubicBezTo>
                  <a:pt x="489" y="133"/>
                  <a:pt x="490" y="134"/>
                  <a:pt x="491" y="134"/>
                </a:cubicBezTo>
                <a:close/>
                <a:moveTo>
                  <a:pt x="504" y="160"/>
                </a:moveTo>
                <a:cubicBezTo>
                  <a:pt x="504" y="160"/>
                  <a:pt x="504" y="160"/>
                  <a:pt x="503" y="160"/>
                </a:cubicBezTo>
                <a:cubicBezTo>
                  <a:pt x="504" y="160"/>
                  <a:pt x="504" y="160"/>
                  <a:pt x="504" y="160"/>
                </a:cubicBezTo>
                <a:close/>
                <a:moveTo>
                  <a:pt x="484" y="120"/>
                </a:moveTo>
                <a:cubicBezTo>
                  <a:pt x="486" y="122"/>
                  <a:pt x="487" y="124"/>
                  <a:pt x="489" y="125"/>
                </a:cubicBezTo>
                <a:cubicBezTo>
                  <a:pt x="490" y="126"/>
                  <a:pt x="486" y="121"/>
                  <a:pt x="484" y="120"/>
                </a:cubicBezTo>
                <a:close/>
                <a:moveTo>
                  <a:pt x="489" y="120"/>
                </a:moveTo>
                <a:cubicBezTo>
                  <a:pt x="488" y="120"/>
                  <a:pt x="487" y="120"/>
                  <a:pt x="486" y="119"/>
                </a:cubicBezTo>
                <a:cubicBezTo>
                  <a:pt x="488" y="121"/>
                  <a:pt x="488" y="121"/>
                  <a:pt x="488" y="121"/>
                </a:cubicBezTo>
                <a:lnTo>
                  <a:pt x="489" y="120"/>
                </a:lnTo>
                <a:close/>
                <a:moveTo>
                  <a:pt x="496" y="122"/>
                </a:moveTo>
                <a:cubicBezTo>
                  <a:pt x="494" y="121"/>
                  <a:pt x="494" y="121"/>
                  <a:pt x="494" y="121"/>
                </a:cubicBezTo>
                <a:cubicBezTo>
                  <a:pt x="495" y="122"/>
                  <a:pt x="495" y="122"/>
                  <a:pt x="495" y="122"/>
                </a:cubicBezTo>
                <a:lnTo>
                  <a:pt x="496" y="122"/>
                </a:lnTo>
                <a:close/>
                <a:moveTo>
                  <a:pt x="501" y="90"/>
                </a:moveTo>
                <a:cubicBezTo>
                  <a:pt x="500" y="90"/>
                  <a:pt x="500" y="86"/>
                  <a:pt x="495" y="89"/>
                </a:cubicBezTo>
                <a:cubicBezTo>
                  <a:pt x="502" y="87"/>
                  <a:pt x="495" y="93"/>
                  <a:pt x="501" y="90"/>
                </a:cubicBezTo>
                <a:close/>
                <a:moveTo>
                  <a:pt x="470" y="41"/>
                </a:moveTo>
                <a:cubicBezTo>
                  <a:pt x="471" y="38"/>
                  <a:pt x="471" y="38"/>
                  <a:pt x="471" y="38"/>
                </a:cubicBezTo>
                <a:cubicBezTo>
                  <a:pt x="470" y="40"/>
                  <a:pt x="467" y="40"/>
                  <a:pt x="470" y="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8"/>
          <p:cNvSpPr>
            <a:spLocks noEditPoints="1"/>
          </p:cNvSpPr>
          <p:nvPr/>
        </p:nvSpPr>
        <p:spPr bwMode="auto">
          <a:xfrm rot="20022344" flipV="1">
            <a:off x="6869302" y="4987058"/>
            <a:ext cx="746008" cy="172800"/>
          </a:xfrm>
          <a:custGeom>
            <a:avLst/>
            <a:gdLst>
              <a:gd name="T0" fmla="*/ 266 w 578"/>
              <a:gd name="T1" fmla="*/ 80 h 179"/>
              <a:gd name="T2" fmla="*/ 212 w 578"/>
              <a:gd name="T3" fmla="*/ 39 h 179"/>
              <a:gd name="T4" fmla="*/ 51 w 578"/>
              <a:gd name="T5" fmla="*/ 101 h 179"/>
              <a:gd name="T6" fmla="*/ 204 w 578"/>
              <a:gd name="T7" fmla="*/ 36 h 179"/>
              <a:gd name="T8" fmla="*/ 277 w 578"/>
              <a:gd name="T9" fmla="*/ 48 h 179"/>
              <a:gd name="T10" fmla="*/ 376 w 578"/>
              <a:gd name="T11" fmla="*/ 58 h 179"/>
              <a:gd name="T12" fmla="*/ 464 w 578"/>
              <a:gd name="T13" fmla="*/ 100 h 179"/>
              <a:gd name="T14" fmla="*/ 386 w 578"/>
              <a:gd name="T15" fmla="*/ 94 h 179"/>
              <a:gd name="T16" fmla="*/ 328 w 578"/>
              <a:gd name="T17" fmla="*/ 96 h 179"/>
              <a:gd name="T18" fmla="*/ 277 w 578"/>
              <a:gd name="T19" fmla="*/ 93 h 179"/>
              <a:gd name="T20" fmla="*/ 244 w 578"/>
              <a:gd name="T21" fmla="*/ 91 h 179"/>
              <a:gd name="T22" fmla="*/ 156 w 578"/>
              <a:gd name="T23" fmla="*/ 81 h 179"/>
              <a:gd name="T24" fmla="*/ 73 w 578"/>
              <a:gd name="T25" fmla="*/ 90 h 179"/>
              <a:gd name="T26" fmla="*/ 22 w 578"/>
              <a:gd name="T27" fmla="*/ 121 h 179"/>
              <a:gd name="T28" fmla="*/ 17 w 578"/>
              <a:gd name="T29" fmla="*/ 76 h 179"/>
              <a:gd name="T30" fmla="*/ 90 w 578"/>
              <a:gd name="T31" fmla="*/ 45 h 179"/>
              <a:gd name="T32" fmla="*/ 179 w 578"/>
              <a:gd name="T33" fmla="*/ 79 h 179"/>
              <a:gd name="T34" fmla="*/ 170 w 578"/>
              <a:gd name="T35" fmla="*/ 56 h 179"/>
              <a:gd name="T36" fmla="*/ 303 w 578"/>
              <a:gd name="T37" fmla="*/ 55 h 179"/>
              <a:gd name="T38" fmla="*/ 404 w 578"/>
              <a:gd name="T39" fmla="*/ 83 h 179"/>
              <a:gd name="T40" fmla="*/ 324 w 578"/>
              <a:gd name="T41" fmla="*/ 82 h 179"/>
              <a:gd name="T42" fmla="*/ 219 w 578"/>
              <a:gd name="T43" fmla="*/ 71 h 179"/>
              <a:gd name="T44" fmla="*/ 25 w 578"/>
              <a:gd name="T45" fmla="*/ 95 h 179"/>
              <a:gd name="T46" fmla="*/ 39 w 578"/>
              <a:gd name="T47" fmla="*/ 89 h 179"/>
              <a:gd name="T48" fmla="*/ 150 w 578"/>
              <a:gd name="T49" fmla="*/ 60 h 179"/>
              <a:gd name="T50" fmla="*/ 141 w 578"/>
              <a:gd name="T51" fmla="*/ 60 h 179"/>
              <a:gd name="T52" fmla="*/ 230 w 578"/>
              <a:gd name="T53" fmla="*/ 93 h 179"/>
              <a:gd name="T54" fmla="*/ 424 w 578"/>
              <a:gd name="T55" fmla="*/ 89 h 179"/>
              <a:gd name="T56" fmla="*/ 323 w 578"/>
              <a:gd name="T57" fmla="*/ 100 h 179"/>
              <a:gd name="T58" fmla="*/ 427 w 578"/>
              <a:gd name="T59" fmla="*/ 177 h 179"/>
              <a:gd name="T60" fmla="*/ 500 w 578"/>
              <a:gd name="T61" fmla="*/ 119 h 179"/>
              <a:gd name="T62" fmla="*/ 523 w 578"/>
              <a:gd name="T63" fmla="*/ 124 h 179"/>
              <a:gd name="T64" fmla="*/ 520 w 578"/>
              <a:gd name="T65" fmla="*/ 39 h 179"/>
              <a:gd name="T66" fmla="*/ 534 w 578"/>
              <a:gd name="T67" fmla="*/ 76 h 179"/>
              <a:gd name="T68" fmla="*/ 573 w 578"/>
              <a:gd name="T69" fmla="*/ 123 h 179"/>
              <a:gd name="T70" fmla="*/ 549 w 578"/>
              <a:gd name="T71" fmla="*/ 152 h 179"/>
              <a:gd name="T72" fmla="*/ 461 w 578"/>
              <a:gd name="T73" fmla="*/ 162 h 179"/>
              <a:gd name="T74" fmla="*/ 439 w 578"/>
              <a:gd name="T75" fmla="*/ 166 h 179"/>
              <a:gd name="T76" fmla="*/ 477 w 578"/>
              <a:gd name="T77" fmla="*/ 147 h 179"/>
              <a:gd name="T78" fmla="*/ 493 w 578"/>
              <a:gd name="T79" fmla="*/ 129 h 179"/>
              <a:gd name="T80" fmla="*/ 500 w 578"/>
              <a:gd name="T81" fmla="*/ 119 h 179"/>
              <a:gd name="T82" fmla="*/ 509 w 578"/>
              <a:gd name="T83" fmla="*/ 117 h 179"/>
              <a:gd name="T84" fmla="*/ 496 w 578"/>
              <a:gd name="T85" fmla="*/ 105 h 179"/>
              <a:gd name="T86" fmla="*/ 487 w 578"/>
              <a:gd name="T87" fmla="*/ 74 h 179"/>
              <a:gd name="T88" fmla="*/ 469 w 578"/>
              <a:gd name="T89" fmla="*/ 36 h 179"/>
              <a:gd name="T90" fmla="*/ 440 w 578"/>
              <a:gd name="T91" fmla="*/ 8 h 179"/>
              <a:gd name="T92" fmla="*/ 500 w 578"/>
              <a:gd name="T93" fmla="*/ 9 h 179"/>
              <a:gd name="T94" fmla="*/ 552 w 578"/>
              <a:gd name="T95" fmla="*/ 103 h 179"/>
              <a:gd name="T96" fmla="*/ 540 w 578"/>
              <a:gd name="T97" fmla="*/ 98 h 179"/>
              <a:gd name="T98" fmla="*/ 521 w 578"/>
              <a:gd name="T99" fmla="*/ 78 h 179"/>
              <a:gd name="T100" fmla="*/ 513 w 578"/>
              <a:gd name="T101" fmla="*/ 155 h 179"/>
              <a:gd name="T102" fmla="*/ 486 w 578"/>
              <a:gd name="T103" fmla="*/ 154 h 179"/>
              <a:gd name="T104" fmla="*/ 504 w 578"/>
              <a:gd name="T105" fmla="*/ 133 h 179"/>
              <a:gd name="T106" fmla="*/ 520 w 578"/>
              <a:gd name="T107" fmla="*/ 108 h 179"/>
              <a:gd name="T108" fmla="*/ 469 w 578"/>
              <a:gd name="T109" fmla="*/ 16 h 179"/>
              <a:gd name="T110" fmla="*/ 474 w 578"/>
              <a:gd name="T111" fmla="*/ 23 h 179"/>
              <a:gd name="T112" fmla="*/ 513 w 578"/>
              <a:gd name="T113" fmla="*/ 71 h 179"/>
              <a:gd name="T114" fmla="*/ 512 w 578"/>
              <a:gd name="T115" fmla="*/ 66 h 179"/>
              <a:gd name="T116" fmla="*/ 496 w 578"/>
              <a:gd name="T117" fmla="*/ 109 h 179"/>
              <a:gd name="T118" fmla="*/ 457 w 578"/>
              <a:gd name="T119" fmla="*/ 157 h 179"/>
              <a:gd name="T120" fmla="*/ 488 w 578"/>
              <a:gd name="T121" fmla="*/ 121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8" h="179">
                <a:moveTo>
                  <a:pt x="484" y="109"/>
                </a:moveTo>
                <a:cubicBezTo>
                  <a:pt x="484" y="110"/>
                  <a:pt x="484" y="110"/>
                  <a:pt x="484" y="110"/>
                </a:cubicBezTo>
                <a:cubicBezTo>
                  <a:pt x="483" y="110"/>
                  <a:pt x="483" y="110"/>
                  <a:pt x="484" y="109"/>
                </a:cubicBezTo>
                <a:close/>
                <a:moveTo>
                  <a:pt x="484" y="110"/>
                </a:moveTo>
                <a:cubicBezTo>
                  <a:pt x="486" y="114"/>
                  <a:pt x="491" y="116"/>
                  <a:pt x="494" y="118"/>
                </a:cubicBezTo>
                <a:cubicBezTo>
                  <a:pt x="496" y="111"/>
                  <a:pt x="487" y="111"/>
                  <a:pt x="484" y="110"/>
                </a:cubicBezTo>
                <a:close/>
                <a:moveTo>
                  <a:pt x="491" y="102"/>
                </a:moveTo>
                <a:cubicBezTo>
                  <a:pt x="488" y="99"/>
                  <a:pt x="488" y="99"/>
                  <a:pt x="488" y="99"/>
                </a:cubicBezTo>
                <a:cubicBezTo>
                  <a:pt x="489" y="100"/>
                  <a:pt x="488" y="103"/>
                  <a:pt x="491" y="102"/>
                </a:cubicBezTo>
                <a:close/>
                <a:moveTo>
                  <a:pt x="484" y="104"/>
                </a:moveTo>
                <a:cubicBezTo>
                  <a:pt x="485" y="108"/>
                  <a:pt x="485" y="108"/>
                  <a:pt x="485" y="108"/>
                </a:cubicBezTo>
                <a:cubicBezTo>
                  <a:pt x="486" y="105"/>
                  <a:pt x="486" y="105"/>
                  <a:pt x="486" y="105"/>
                </a:cubicBezTo>
                <a:lnTo>
                  <a:pt x="484" y="104"/>
                </a:lnTo>
                <a:close/>
                <a:moveTo>
                  <a:pt x="277" y="97"/>
                </a:moveTo>
                <a:cubicBezTo>
                  <a:pt x="277" y="96"/>
                  <a:pt x="277" y="94"/>
                  <a:pt x="277" y="93"/>
                </a:cubicBezTo>
                <a:lnTo>
                  <a:pt x="277" y="97"/>
                </a:lnTo>
                <a:close/>
                <a:moveTo>
                  <a:pt x="266" y="80"/>
                </a:moveTo>
                <a:cubicBezTo>
                  <a:pt x="267" y="80"/>
                  <a:pt x="267" y="81"/>
                  <a:pt x="268" y="81"/>
                </a:cubicBezTo>
                <a:cubicBezTo>
                  <a:pt x="267" y="80"/>
                  <a:pt x="267" y="80"/>
                  <a:pt x="266" y="80"/>
                </a:cubicBezTo>
                <a:close/>
                <a:moveTo>
                  <a:pt x="284" y="93"/>
                </a:moveTo>
                <a:cubicBezTo>
                  <a:pt x="286" y="93"/>
                  <a:pt x="286" y="93"/>
                  <a:pt x="286" y="93"/>
                </a:cubicBezTo>
                <a:cubicBezTo>
                  <a:pt x="285" y="93"/>
                  <a:pt x="284" y="93"/>
                  <a:pt x="284" y="93"/>
                </a:cubicBezTo>
                <a:close/>
                <a:moveTo>
                  <a:pt x="394" y="100"/>
                </a:moveTo>
                <a:cubicBezTo>
                  <a:pt x="393" y="99"/>
                  <a:pt x="391" y="97"/>
                  <a:pt x="390" y="95"/>
                </a:cubicBezTo>
                <a:cubicBezTo>
                  <a:pt x="391" y="97"/>
                  <a:pt x="390" y="101"/>
                  <a:pt x="394" y="100"/>
                </a:cubicBezTo>
                <a:close/>
                <a:moveTo>
                  <a:pt x="225" y="44"/>
                </a:moveTo>
                <a:cubicBezTo>
                  <a:pt x="225" y="42"/>
                  <a:pt x="225" y="42"/>
                  <a:pt x="225" y="42"/>
                </a:cubicBezTo>
                <a:cubicBezTo>
                  <a:pt x="224" y="42"/>
                  <a:pt x="224" y="43"/>
                  <a:pt x="225" y="44"/>
                </a:cubicBezTo>
                <a:close/>
                <a:moveTo>
                  <a:pt x="267" y="49"/>
                </a:moveTo>
                <a:cubicBezTo>
                  <a:pt x="267" y="49"/>
                  <a:pt x="267" y="49"/>
                  <a:pt x="267" y="49"/>
                </a:cubicBezTo>
                <a:cubicBezTo>
                  <a:pt x="267" y="48"/>
                  <a:pt x="268" y="48"/>
                  <a:pt x="268" y="46"/>
                </a:cubicBezTo>
                <a:lnTo>
                  <a:pt x="267" y="49"/>
                </a:lnTo>
                <a:close/>
                <a:moveTo>
                  <a:pt x="294" y="90"/>
                </a:moveTo>
                <a:cubicBezTo>
                  <a:pt x="293" y="89"/>
                  <a:pt x="293" y="89"/>
                  <a:pt x="293" y="89"/>
                </a:cubicBezTo>
                <a:cubicBezTo>
                  <a:pt x="292" y="89"/>
                  <a:pt x="292" y="89"/>
                  <a:pt x="292" y="89"/>
                </a:cubicBezTo>
                <a:cubicBezTo>
                  <a:pt x="293" y="90"/>
                  <a:pt x="293" y="90"/>
                  <a:pt x="294" y="90"/>
                </a:cubicBezTo>
                <a:close/>
                <a:moveTo>
                  <a:pt x="210" y="34"/>
                </a:moveTo>
                <a:cubicBezTo>
                  <a:pt x="210" y="36"/>
                  <a:pt x="211" y="38"/>
                  <a:pt x="212" y="39"/>
                </a:cubicBezTo>
                <a:cubicBezTo>
                  <a:pt x="212" y="37"/>
                  <a:pt x="211" y="35"/>
                  <a:pt x="210" y="34"/>
                </a:cubicBezTo>
                <a:close/>
                <a:moveTo>
                  <a:pt x="266" y="80"/>
                </a:move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lose/>
                <a:moveTo>
                  <a:pt x="279" y="48"/>
                </a:moveTo>
                <a:cubicBezTo>
                  <a:pt x="280" y="49"/>
                  <a:pt x="281" y="49"/>
                  <a:pt x="281" y="49"/>
                </a:cubicBezTo>
                <a:cubicBezTo>
                  <a:pt x="281" y="48"/>
                  <a:pt x="280" y="48"/>
                  <a:pt x="279" y="48"/>
                </a:cubicBezTo>
                <a:close/>
                <a:moveTo>
                  <a:pt x="389" y="93"/>
                </a:moveTo>
                <a:cubicBezTo>
                  <a:pt x="390" y="95"/>
                  <a:pt x="390" y="95"/>
                  <a:pt x="390" y="95"/>
                </a:cubicBezTo>
                <a:cubicBezTo>
                  <a:pt x="390" y="94"/>
                  <a:pt x="390" y="93"/>
                  <a:pt x="389" y="93"/>
                </a:cubicBezTo>
                <a:close/>
                <a:moveTo>
                  <a:pt x="471" y="106"/>
                </a:moveTo>
                <a:cubicBezTo>
                  <a:pt x="471" y="108"/>
                  <a:pt x="470" y="109"/>
                  <a:pt x="472" y="110"/>
                </a:cubicBezTo>
                <a:cubicBezTo>
                  <a:pt x="472" y="108"/>
                  <a:pt x="471" y="107"/>
                  <a:pt x="471" y="106"/>
                </a:cubicBezTo>
                <a:close/>
                <a:moveTo>
                  <a:pt x="5" y="110"/>
                </a:moveTo>
                <a:cubicBezTo>
                  <a:pt x="5" y="110"/>
                  <a:pt x="5" y="110"/>
                  <a:pt x="5" y="110"/>
                </a:cubicBezTo>
                <a:cubicBezTo>
                  <a:pt x="5" y="110"/>
                  <a:pt x="5" y="110"/>
                  <a:pt x="5" y="110"/>
                </a:cubicBezTo>
                <a:close/>
                <a:moveTo>
                  <a:pt x="52" y="103"/>
                </a:moveTo>
                <a:cubicBezTo>
                  <a:pt x="51" y="102"/>
                  <a:pt x="51" y="102"/>
                  <a:pt x="51" y="101"/>
                </a:cubicBezTo>
                <a:cubicBezTo>
                  <a:pt x="51" y="103"/>
                  <a:pt x="51" y="104"/>
                  <a:pt x="52" y="103"/>
                </a:cubicBezTo>
                <a:close/>
                <a:moveTo>
                  <a:pt x="87" y="38"/>
                </a:moveTo>
                <a:cubicBezTo>
                  <a:pt x="96" y="43"/>
                  <a:pt x="96" y="43"/>
                  <a:pt x="96" y="43"/>
                </a:cubicBezTo>
                <a:cubicBezTo>
                  <a:pt x="96" y="41"/>
                  <a:pt x="100" y="39"/>
                  <a:pt x="97" y="37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15" y="31"/>
                  <a:pt x="128" y="52"/>
                  <a:pt x="141" y="38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150" y="43"/>
                  <a:pt x="150" y="43"/>
                  <a:pt x="150" y="43"/>
                </a:cubicBezTo>
                <a:cubicBezTo>
                  <a:pt x="151" y="43"/>
                  <a:pt x="151" y="37"/>
                  <a:pt x="154" y="35"/>
                </a:cubicBezTo>
                <a:cubicBezTo>
                  <a:pt x="153" y="41"/>
                  <a:pt x="159" y="36"/>
                  <a:pt x="160" y="41"/>
                </a:cubicBezTo>
                <a:cubicBezTo>
                  <a:pt x="162" y="38"/>
                  <a:pt x="160" y="37"/>
                  <a:pt x="159" y="35"/>
                </a:cubicBezTo>
                <a:cubicBezTo>
                  <a:pt x="167" y="29"/>
                  <a:pt x="174" y="38"/>
                  <a:pt x="182" y="34"/>
                </a:cubicBezTo>
                <a:cubicBezTo>
                  <a:pt x="174" y="42"/>
                  <a:pt x="174" y="40"/>
                  <a:pt x="168" y="43"/>
                </a:cubicBezTo>
                <a:cubicBezTo>
                  <a:pt x="175" y="46"/>
                  <a:pt x="176" y="40"/>
                  <a:pt x="184" y="42"/>
                </a:cubicBezTo>
                <a:cubicBezTo>
                  <a:pt x="180" y="40"/>
                  <a:pt x="180" y="40"/>
                  <a:pt x="180" y="40"/>
                </a:cubicBezTo>
                <a:cubicBezTo>
                  <a:pt x="184" y="31"/>
                  <a:pt x="192" y="44"/>
                  <a:pt x="193" y="35"/>
                </a:cubicBezTo>
                <a:cubicBezTo>
                  <a:pt x="197" y="36"/>
                  <a:pt x="201" y="45"/>
                  <a:pt x="206" y="44"/>
                </a:cubicBezTo>
                <a:cubicBezTo>
                  <a:pt x="204" y="36"/>
                  <a:pt x="204" y="36"/>
                  <a:pt x="204" y="36"/>
                </a:cubicBezTo>
                <a:cubicBezTo>
                  <a:pt x="209" y="35"/>
                  <a:pt x="209" y="35"/>
                  <a:pt x="209" y="35"/>
                </a:cubicBezTo>
                <a:cubicBezTo>
                  <a:pt x="209" y="41"/>
                  <a:pt x="209" y="41"/>
                  <a:pt x="209" y="41"/>
                </a:cubicBezTo>
                <a:cubicBezTo>
                  <a:pt x="211" y="41"/>
                  <a:pt x="211" y="40"/>
                  <a:pt x="212" y="39"/>
                </a:cubicBezTo>
                <a:cubicBezTo>
                  <a:pt x="215" y="45"/>
                  <a:pt x="220" y="42"/>
                  <a:pt x="224" y="47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5"/>
                  <a:pt x="226" y="45"/>
                  <a:pt x="226" y="46"/>
                </a:cubicBezTo>
                <a:cubicBezTo>
                  <a:pt x="227" y="41"/>
                  <a:pt x="230" y="43"/>
                  <a:pt x="231" y="39"/>
                </a:cubicBezTo>
                <a:cubicBezTo>
                  <a:pt x="229" y="37"/>
                  <a:pt x="226" y="35"/>
                  <a:pt x="226" y="38"/>
                </a:cubicBezTo>
                <a:cubicBezTo>
                  <a:pt x="222" y="32"/>
                  <a:pt x="231" y="35"/>
                  <a:pt x="233" y="35"/>
                </a:cubicBezTo>
                <a:cubicBezTo>
                  <a:pt x="230" y="37"/>
                  <a:pt x="234" y="38"/>
                  <a:pt x="235" y="39"/>
                </a:cubicBezTo>
                <a:cubicBezTo>
                  <a:pt x="236" y="39"/>
                  <a:pt x="235" y="38"/>
                  <a:pt x="235" y="37"/>
                </a:cubicBezTo>
                <a:cubicBezTo>
                  <a:pt x="240" y="34"/>
                  <a:pt x="241" y="48"/>
                  <a:pt x="244" y="39"/>
                </a:cubicBezTo>
                <a:cubicBezTo>
                  <a:pt x="245" y="44"/>
                  <a:pt x="245" y="44"/>
                  <a:pt x="245" y="44"/>
                </a:cubicBezTo>
                <a:cubicBezTo>
                  <a:pt x="249" y="40"/>
                  <a:pt x="249" y="40"/>
                  <a:pt x="249" y="40"/>
                </a:cubicBezTo>
                <a:cubicBezTo>
                  <a:pt x="249" y="50"/>
                  <a:pt x="254" y="41"/>
                  <a:pt x="254" y="51"/>
                </a:cubicBezTo>
                <a:cubicBezTo>
                  <a:pt x="258" y="51"/>
                  <a:pt x="254" y="45"/>
                  <a:pt x="255" y="46"/>
                </a:cubicBezTo>
                <a:cubicBezTo>
                  <a:pt x="259" y="44"/>
                  <a:pt x="266" y="54"/>
                  <a:pt x="267" y="49"/>
                </a:cubicBezTo>
                <a:cubicBezTo>
                  <a:pt x="270" y="53"/>
                  <a:pt x="274" y="51"/>
                  <a:pt x="277" y="53"/>
                </a:cubicBezTo>
                <a:cubicBezTo>
                  <a:pt x="277" y="48"/>
                  <a:pt x="277" y="48"/>
                  <a:pt x="277" y="48"/>
                </a:cubicBezTo>
                <a:cubicBezTo>
                  <a:pt x="279" y="50"/>
                  <a:pt x="280" y="52"/>
                  <a:pt x="282" y="51"/>
                </a:cubicBezTo>
                <a:cubicBezTo>
                  <a:pt x="282" y="51"/>
                  <a:pt x="282" y="50"/>
                  <a:pt x="281" y="49"/>
                </a:cubicBezTo>
                <a:cubicBezTo>
                  <a:pt x="287" y="52"/>
                  <a:pt x="291" y="53"/>
                  <a:pt x="296" y="53"/>
                </a:cubicBezTo>
                <a:cubicBezTo>
                  <a:pt x="296" y="50"/>
                  <a:pt x="296" y="49"/>
                  <a:pt x="293" y="47"/>
                </a:cubicBezTo>
                <a:cubicBezTo>
                  <a:pt x="298" y="43"/>
                  <a:pt x="305" y="54"/>
                  <a:pt x="311" y="53"/>
                </a:cubicBezTo>
                <a:cubicBezTo>
                  <a:pt x="311" y="50"/>
                  <a:pt x="311" y="50"/>
                  <a:pt x="311" y="50"/>
                </a:cubicBezTo>
                <a:cubicBezTo>
                  <a:pt x="314" y="54"/>
                  <a:pt x="314" y="54"/>
                  <a:pt x="314" y="54"/>
                </a:cubicBezTo>
                <a:cubicBezTo>
                  <a:pt x="314" y="53"/>
                  <a:pt x="314" y="51"/>
                  <a:pt x="315" y="50"/>
                </a:cubicBezTo>
                <a:cubicBezTo>
                  <a:pt x="321" y="49"/>
                  <a:pt x="329" y="50"/>
                  <a:pt x="331" y="59"/>
                </a:cubicBezTo>
                <a:cubicBezTo>
                  <a:pt x="330" y="57"/>
                  <a:pt x="335" y="54"/>
                  <a:pt x="331" y="50"/>
                </a:cubicBezTo>
                <a:cubicBezTo>
                  <a:pt x="337" y="57"/>
                  <a:pt x="345" y="56"/>
                  <a:pt x="352" y="59"/>
                </a:cubicBezTo>
                <a:cubicBezTo>
                  <a:pt x="352" y="59"/>
                  <a:pt x="352" y="59"/>
                  <a:pt x="352" y="59"/>
                </a:cubicBezTo>
                <a:cubicBezTo>
                  <a:pt x="355" y="62"/>
                  <a:pt x="355" y="62"/>
                  <a:pt x="355" y="62"/>
                </a:cubicBezTo>
                <a:cubicBezTo>
                  <a:pt x="355" y="61"/>
                  <a:pt x="355" y="61"/>
                  <a:pt x="355" y="61"/>
                </a:cubicBezTo>
                <a:cubicBezTo>
                  <a:pt x="353" y="59"/>
                  <a:pt x="353" y="59"/>
                  <a:pt x="353" y="59"/>
                </a:cubicBezTo>
                <a:cubicBezTo>
                  <a:pt x="356" y="60"/>
                  <a:pt x="359" y="62"/>
                  <a:pt x="360" y="65"/>
                </a:cubicBezTo>
                <a:cubicBezTo>
                  <a:pt x="361" y="63"/>
                  <a:pt x="362" y="60"/>
                  <a:pt x="364" y="58"/>
                </a:cubicBezTo>
                <a:cubicBezTo>
                  <a:pt x="364" y="64"/>
                  <a:pt x="373" y="54"/>
                  <a:pt x="376" y="61"/>
                </a:cubicBezTo>
                <a:cubicBezTo>
                  <a:pt x="377" y="60"/>
                  <a:pt x="375" y="60"/>
                  <a:pt x="376" y="58"/>
                </a:cubicBezTo>
                <a:cubicBezTo>
                  <a:pt x="385" y="60"/>
                  <a:pt x="397" y="69"/>
                  <a:pt x="408" y="67"/>
                </a:cubicBezTo>
                <a:cubicBezTo>
                  <a:pt x="407" y="77"/>
                  <a:pt x="416" y="76"/>
                  <a:pt x="420" y="83"/>
                </a:cubicBezTo>
                <a:cubicBezTo>
                  <a:pt x="423" y="77"/>
                  <a:pt x="418" y="79"/>
                  <a:pt x="417" y="74"/>
                </a:cubicBezTo>
                <a:cubicBezTo>
                  <a:pt x="420" y="76"/>
                  <a:pt x="420" y="66"/>
                  <a:pt x="424" y="72"/>
                </a:cubicBezTo>
                <a:cubicBezTo>
                  <a:pt x="424" y="71"/>
                  <a:pt x="425" y="71"/>
                  <a:pt x="423" y="70"/>
                </a:cubicBezTo>
                <a:cubicBezTo>
                  <a:pt x="427" y="71"/>
                  <a:pt x="421" y="78"/>
                  <a:pt x="426" y="77"/>
                </a:cubicBezTo>
                <a:cubicBezTo>
                  <a:pt x="428" y="73"/>
                  <a:pt x="428" y="73"/>
                  <a:pt x="428" y="73"/>
                </a:cubicBezTo>
                <a:cubicBezTo>
                  <a:pt x="429" y="79"/>
                  <a:pt x="429" y="79"/>
                  <a:pt x="429" y="79"/>
                </a:cubicBezTo>
                <a:cubicBezTo>
                  <a:pt x="440" y="79"/>
                  <a:pt x="447" y="84"/>
                  <a:pt x="457" y="82"/>
                </a:cubicBezTo>
                <a:cubicBezTo>
                  <a:pt x="457" y="83"/>
                  <a:pt x="457" y="85"/>
                  <a:pt x="455" y="86"/>
                </a:cubicBezTo>
                <a:cubicBezTo>
                  <a:pt x="459" y="87"/>
                  <a:pt x="461" y="96"/>
                  <a:pt x="467" y="93"/>
                </a:cubicBezTo>
                <a:cubicBezTo>
                  <a:pt x="467" y="91"/>
                  <a:pt x="467" y="91"/>
                  <a:pt x="467" y="91"/>
                </a:cubicBezTo>
                <a:cubicBezTo>
                  <a:pt x="475" y="89"/>
                  <a:pt x="472" y="98"/>
                  <a:pt x="479" y="103"/>
                </a:cubicBezTo>
                <a:cubicBezTo>
                  <a:pt x="478" y="102"/>
                  <a:pt x="474" y="98"/>
                  <a:pt x="472" y="102"/>
                </a:cubicBezTo>
                <a:cubicBezTo>
                  <a:pt x="472" y="106"/>
                  <a:pt x="476" y="107"/>
                  <a:pt x="478" y="105"/>
                </a:cubicBezTo>
                <a:cubicBezTo>
                  <a:pt x="476" y="110"/>
                  <a:pt x="476" y="110"/>
                  <a:pt x="476" y="110"/>
                </a:cubicBezTo>
                <a:cubicBezTo>
                  <a:pt x="476" y="106"/>
                  <a:pt x="473" y="106"/>
                  <a:pt x="471" y="103"/>
                </a:cubicBezTo>
                <a:cubicBezTo>
                  <a:pt x="471" y="104"/>
                  <a:pt x="471" y="105"/>
                  <a:pt x="471" y="106"/>
                </a:cubicBezTo>
                <a:cubicBezTo>
                  <a:pt x="470" y="104"/>
                  <a:pt x="467" y="103"/>
                  <a:pt x="464" y="100"/>
                </a:cubicBezTo>
                <a:cubicBezTo>
                  <a:pt x="469" y="101"/>
                  <a:pt x="469" y="101"/>
                  <a:pt x="469" y="101"/>
                </a:cubicBezTo>
                <a:cubicBezTo>
                  <a:pt x="469" y="95"/>
                  <a:pt x="462" y="99"/>
                  <a:pt x="461" y="97"/>
                </a:cubicBezTo>
                <a:cubicBezTo>
                  <a:pt x="459" y="102"/>
                  <a:pt x="462" y="102"/>
                  <a:pt x="458" y="105"/>
                </a:cubicBezTo>
                <a:cubicBezTo>
                  <a:pt x="451" y="105"/>
                  <a:pt x="456" y="99"/>
                  <a:pt x="451" y="92"/>
                </a:cubicBezTo>
                <a:cubicBezTo>
                  <a:pt x="452" y="90"/>
                  <a:pt x="452" y="90"/>
                  <a:pt x="452" y="90"/>
                </a:cubicBezTo>
                <a:cubicBezTo>
                  <a:pt x="450" y="89"/>
                  <a:pt x="450" y="83"/>
                  <a:pt x="446" y="86"/>
                </a:cubicBezTo>
                <a:cubicBezTo>
                  <a:pt x="445" y="90"/>
                  <a:pt x="448" y="90"/>
                  <a:pt x="448" y="92"/>
                </a:cubicBezTo>
                <a:cubicBezTo>
                  <a:pt x="447" y="94"/>
                  <a:pt x="446" y="85"/>
                  <a:pt x="443" y="88"/>
                </a:cubicBezTo>
                <a:cubicBezTo>
                  <a:pt x="444" y="94"/>
                  <a:pt x="448" y="97"/>
                  <a:pt x="452" y="98"/>
                </a:cubicBezTo>
                <a:cubicBezTo>
                  <a:pt x="451" y="99"/>
                  <a:pt x="450" y="101"/>
                  <a:pt x="450" y="103"/>
                </a:cubicBezTo>
                <a:cubicBezTo>
                  <a:pt x="441" y="96"/>
                  <a:pt x="431" y="87"/>
                  <a:pt x="420" y="88"/>
                </a:cubicBezTo>
                <a:cubicBezTo>
                  <a:pt x="424" y="96"/>
                  <a:pt x="418" y="87"/>
                  <a:pt x="417" y="95"/>
                </a:cubicBezTo>
                <a:cubicBezTo>
                  <a:pt x="418" y="90"/>
                  <a:pt x="414" y="94"/>
                  <a:pt x="411" y="91"/>
                </a:cubicBezTo>
                <a:cubicBezTo>
                  <a:pt x="409" y="96"/>
                  <a:pt x="416" y="96"/>
                  <a:pt x="413" y="100"/>
                </a:cubicBezTo>
                <a:cubicBezTo>
                  <a:pt x="408" y="97"/>
                  <a:pt x="402" y="86"/>
                  <a:pt x="395" y="86"/>
                </a:cubicBezTo>
                <a:cubicBezTo>
                  <a:pt x="395" y="89"/>
                  <a:pt x="397" y="89"/>
                  <a:pt x="397" y="90"/>
                </a:cubicBezTo>
                <a:cubicBezTo>
                  <a:pt x="392" y="88"/>
                  <a:pt x="388" y="74"/>
                  <a:pt x="383" y="82"/>
                </a:cubicBezTo>
                <a:cubicBezTo>
                  <a:pt x="385" y="86"/>
                  <a:pt x="387" y="89"/>
                  <a:pt x="389" y="93"/>
                </a:cubicBezTo>
                <a:cubicBezTo>
                  <a:pt x="389" y="93"/>
                  <a:pt x="388" y="93"/>
                  <a:pt x="386" y="94"/>
                </a:cubicBezTo>
                <a:cubicBezTo>
                  <a:pt x="387" y="99"/>
                  <a:pt x="387" y="99"/>
                  <a:pt x="387" y="99"/>
                </a:cubicBezTo>
                <a:cubicBezTo>
                  <a:pt x="381" y="99"/>
                  <a:pt x="384" y="89"/>
                  <a:pt x="382" y="84"/>
                </a:cubicBezTo>
                <a:cubicBezTo>
                  <a:pt x="378" y="89"/>
                  <a:pt x="378" y="89"/>
                  <a:pt x="378" y="89"/>
                </a:cubicBezTo>
                <a:cubicBezTo>
                  <a:pt x="371" y="91"/>
                  <a:pt x="365" y="87"/>
                  <a:pt x="362" y="79"/>
                </a:cubicBezTo>
                <a:cubicBezTo>
                  <a:pt x="361" y="79"/>
                  <a:pt x="356" y="78"/>
                  <a:pt x="358" y="83"/>
                </a:cubicBezTo>
                <a:cubicBezTo>
                  <a:pt x="360" y="91"/>
                  <a:pt x="361" y="96"/>
                  <a:pt x="367" y="97"/>
                </a:cubicBezTo>
                <a:cubicBezTo>
                  <a:pt x="369" y="92"/>
                  <a:pt x="363" y="91"/>
                  <a:pt x="365" y="91"/>
                </a:cubicBezTo>
                <a:cubicBezTo>
                  <a:pt x="367" y="92"/>
                  <a:pt x="373" y="89"/>
                  <a:pt x="374" y="94"/>
                </a:cubicBezTo>
                <a:cubicBezTo>
                  <a:pt x="367" y="92"/>
                  <a:pt x="367" y="92"/>
                  <a:pt x="367" y="92"/>
                </a:cubicBezTo>
                <a:cubicBezTo>
                  <a:pt x="366" y="99"/>
                  <a:pt x="370" y="93"/>
                  <a:pt x="371" y="97"/>
                </a:cubicBezTo>
                <a:cubicBezTo>
                  <a:pt x="368" y="102"/>
                  <a:pt x="365" y="95"/>
                  <a:pt x="362" y="98"/>
                </a:cubicBezTo>
                <a:cubicBezTo>
                  <a:pt x="362" y="98"/>
                  <a:pt x="362" y="98"/>
                  <a:pt x="362" y="98"/>
                </a:cubicBezTo>
                <a:cubicBezTo>
                  <a:pt x="357" y="96"/>
                  <a:pt x="358" y="98"/>
                  <a:pt x="353" y="94"/>
                </a:cubicBezTo>
                <a:cubicBezTo>
                  <a:pt x="353" y="87"/>
                  <a:pt x="355" y="90"/>
                  <a:pt x="358" y="88"/>
                </a:cubicBezTo>
                <a:cubicBezTo>
                  <a:pt x="349" y="87"/>
                  <a:pt x="338" y="73"/>
                  <a:pt x="328" y="83"/>
                </a:cubicBezTo>
                <a:cubicBezTo>
                  <a:pt x="333" y="90"/>
                  <a:pt x="333" y="90"/>
                  <a:pt x="333" y="90"/>
                </a:cubicBezTo>
                <a:cubicBezTo>
                  <a:pt x="330" y="91"/>
                  <a:pt x="324" y="84"/>
                  <a:pt x="324" y="92"/>
                </a:cubicBezTo>
                <a:cubicBezTo>
                  <a:pt x="328" y="90"/>
                  <a:pt x="326" y="95"/>
                  <a:pt x="328" y="97"/>
                </a:cubicBezTo>
                <a:cubicBezTo>
                  <a:pt x="328" y="96"/>
                  <a:pt x="328" y="96"/>
                  <a:pt x="328" y="96"/>
                </a:cubicBezTo>
                <a:cubicBezTo>
                  <a:pt x="328" y="96"/>
                  <a:pt x="330" y="98"/>
                  <a:pt x="329" y="99"/>
                </a:cubicBezTo>
                <a:cubicBezTo>
                  <a:pt x="326" y="94"/>
                  <a:pt x="322" y="92"/>
                  <a:pt x="319" y="89"/>
                </a:cubicBezTo>
                <a:cubicBezTo>
                  <a:pt x="320" y="91"/>
                  <a:pt x="317" y="93"/>
                  <a:pt x="316" y="94"/>
                </a:cubicBezTo>
                <a:cubicBezTo>
                  <a:pt x="313" y="93"/>
                  <a:pt x="317" y="91"/>
                  <a:pt x="317" y="88"/>
                </a:cubicBezTo>
                <a:cubicBezTo>
                  <a:pt x="315" y="88"/>
                  <a:pt x="313" y="83"/>
                  <a:pt x="311" y="87"/>
                </a:cubicBezTo>
                <a:cubicBezTo>
                  <a:pt x="309" y="91"/>
                  <a:pt x="314" y="91"/>
                  <a:pt x="314" y="95"/>
                </a:cubicBezTo>
                <a:cubicBezTo>
                  <a:pt x="306" y="88"/>
                  <a:pt x="306" y="88"/>
                  <a:pt x="306" y="88"/>
                </a:cubicBezTo>
                <a:cubicBezTo>
                  <a:pt x="306" y="89"/>
                  <a:pt x="306" y="89"/>
                  <a:pt x="306" y="89"/>
                </a:cubicBezTo>
                <a:cubicBezTo>
                  <a:pt x="305" y="87"/>
                  <a:pt x="304" y="86"/>
                  <a:pt x="303" y="87"/>
                </a:cubicBezTo>
                <a:cubicBezTo>
                  <a:pt x="302" y="90"/>
                  <a:pt x="304" y="91"/>
                  <a:pt x="305" y="90"/>
                </a:cubicBezTo>
                <a:cubicBezTo>
                  <a:pt x="300" y="94"/>
                  <a:pt x="297" y="80"/>
                  <a:pt x="293" y="89"/>
                </a:cubicBezTo>
                <a:cubicBezTo>
                  <a:pt x="290" y="86"/>
                  <a:pt x="290" y="86"/>
                  <a:pt x="290" y="86"/>
                </a:cubicBezTo>
                <a:cubicBezTo>
                  <a:pt x="290" y="87"/>
                  <a:pt x="289" y="88"/>
                  <a:pt x="290" y="88"/>
                </a:cubicBezTo>
                <a:cubicBezTo>
                  <a:pt x="287" y="85"/>
                  <a:pt x="287" y="85"/>
                  <a:pt x="287" y="85"/>
                </a:cubicBezTo>
                <a:cubicBezTo>
                  <a:pt x="282" y="82"/>
                  <a:pt x="285" y="92"/>
                  <a:pt x="284" y="93"/>
                </a:cubicBezTo>
                <a:cubicBezTo>
                  <a:pt x="284" y="93"/>
                  <a:pt x="284" y="93"/>
                  <a:pt x="284" y="93"/>
                </a:cubicBezTo>
                <a:cubicBezTo>
                  <a:pt x="282" y="94"/>
                  <a:pt x="281" y="97"/>
                  <a:pt x="282" y="97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5" y="88"/>
                  <a:pt x="268" y="86"/>
                  <a:pt x="268" y="76"/>
                </a:cubicBezTo>
                <a:cubicBezTo>
                  <a:pt x="267" y="77"/>
                  <a:pt x="265" y="79"/>
                  <a:pt x="266" y="80"/>
                </a:cubicBezTo>
                <a:cubicBezTo>
                  <a:pt x="262" y="79"/>
                  <a:pt x="267" y="88"/>
                  <a:pt x="260" y="86"/>
                </a:cubicBezTo>
                <a:cubicBezTo>
                  <a:pt x="260" y="88"/>
                  <a:pt x="261" y="88"/>
                  <a:pt x="262" y="88"/>
                </a:cubicBezTo>
                <a:cubicBezTo>
                  <a:pt x="260" y="88"/>
                  <a:pt x="260" y="88"/>
                  <a:pt x="259" y="87"/>
                </a:cubicBezTo>
                <a:cubicBezTo>
                  <a:pt x="259" y="88"/>
                  <a:pt x="259" y="89"/>
                  <a:pt x="259" y="90"/>
                </a:cubicBezTo>
                <a:cubicBezTo>
                  <a:pt x="259" y="87"/>
                  <a:pt x="256" y="87"/>
                  <a:pt x="255" y="88"/>
                </a:cubicBezTo>
                <a:cubicBezTo>
                  <a:pt x="257" y="94"/>
                  <a:pt x="257" y="94"/>
                  <a:pt x="257" y="94"/>
                </a:cubicBezTo>
                <a:cubicBezTo>
                  <a:pt x="255" y="91"/>
                  <a:pt x="254" y="91"/>
                  <a:pt x="252" y="91"/>
                </a:cubicBezTo>
                <a:cubicBezTo>
                  <a:pt x="253" y="95"/>
                  <a:pt x="253" y="95"/>
                  <a:pt x="253" y="95"/>
                </a:cubicBezTo>
                <a:cubicBezTo>
                  <a:pt x="249" y="94"/>
                  <a:pt x="253" y="87"/>
                  <a:pt x="248" y="90"/>
                </a:cubicBezTo>
                <a:cubicBezTo>
                  <a:pt x="253" y="87"/>
                  <a:pt x="253" y="87"/>
                  <a:pt x="253" y="87"/>
                </a:cubicBezTo>
                <a:cubicBezTo>
                  <a:pt x="247" y="85"/>
                  <a:pt x="250" y="77"/>
                  <a:pt x="247" y="74"/>
                </a:cubicBezTo>
                <a:cubicBezTo>
                  <a:pt x="242" y="67"/>
                  <a:pt x="234" y="78"/>
                  <a:pt x="230" y="66"/>
                </a:cubicBezTo>
                <a:cubicBezTo>
                  <a:pt x="229" y="70"/>
                  <a:pt x="230" y="71"/>
                  <a:pt x="228" y="75"/>
                </a:cubicBezTo>
                <a:cubicBezTo>
                  <a:pt x="232" y="77"/>
                  <a:pt x="234" y="78"/>
                  <a:pt x="235" y="84"/>
                </a:cubicBezTo>
                <a:cubicBezTo>
                  <a:pt x="242" y="90"/>
                  <a:pt x="237" y="69"/>
                  <a:pt x="245" y="78"/>
                </a:cubicBezTo>
                <a:cubicBezTo>
                  <a:pt x="244" y="84"/>
                  <a:pt x="242" y="84"/>
                  <a:pt x="240" y="81"/>
                </a:cubicBezTo>
                <a:cubicBezTo>
                  <a:pt x="240" y="85"/>
                  <a:pt x="242" y="88"/>
                  <a:pt x="244" y="91"/>
                </a:cubicBezTo>
                <a:cubicBezTo>
                  <a:pt x="239" y="88"/>
                  <a:pt x="233" y="93"/>
                  <a:pt x="230" y="93"/>
                </a:cubicBezTo>
                <a:cubicBezTo>
                  <a:pt x="229" y="90"/>
                  <a:pt x="225" y="87"/>
                  <a:pt x="224" y="88"/>
                </a:cubicBezTo>
                <a:cubicBezTo>
                  <a:pt x="224" y="85"/>
                  <a:pt x="217" y="82"/>
                  <a:pt x="220" y="76"/>
                </a:cubicBezTo>
                <a:cubicBezTo>
                  <a:pt x="215" y="74"/>
                  <a:pt x="216" y="85"/>
                  <a:pt x="212" y="77"/>
                </a:cubicBezTo>
                <a:cubicBezTo>
                  <a:pt x="214" y="83"/>
                  <a:pt x="209" y="81"/>
                  <a:pt x="211" y="86"/>
                </a:cubicBezTo>
                <a:cubicBezTo>
                  <a:pt x="212" y="81"/>
                  <a:pt x="217" y="90"/>
                  <a:pt x="220" y="93"/>
                </a:cubicBezTo>
                <a:cubicBezTo>
                  <a:pt x="213" y="96"/>
                  <a:pt x="213" y="96"/>
                  <a:pt x="213" y="96"/>
                </a:cubicBezTo>
                <a:cubicBezTo>
                  <a:pt x="214" y="95"/>
                  <a:pt x="212" y="91"/>
                  <a:pt x="211" y="90"/>
                </a:cubicBezTo>
                <a:cubicBezTo>
                  <a:pt x="210" y="95"/>
                  <a:pt x="210" y="95"/>
                  <a:pt x="210" y="95"/>
                </a:cubicBezTo>
                <a:cubicBezTo>
                  <a:pt x="209" y="83"/>
                  <a:pt x="198" y="104"/>
                  <a:pt x="195" y="90"/>
                </a:cubicBezTo>
                <a:cubicBezTo>
                  <a:pt x="197" y="91"/>
                  <a:pt x="199" y="87"/>
                  <a:pt x="200" y="93"/>
                </a:cubicBezTo>
                <a:cubicBezTo>
                  <a:pt x="204" y="89"/>
                  <a:pt x="199" y="84"/>
                  <a:pt x="201" y="80"/>
                </a:cubicBezTo>
                <a:cubicBezTo>
                  <a:pt x="194" y="75"/>
                  <a:pt x="185" y="83"/>
                  <a:pt x="178" y="74"/>
                </a:cubicBezTo>
                <a:cubicBezTo>
                  <a:pt x="179" y="78"/>
                  <a:pt x="183" y="78"/>
                  <a:pt x="183" y="82"/>
                </a:cubicBezTo>
                <a:cubicBezTo>
                  <a:pt x="178" y="85"/>
                  <a:pt x="172" y="74"/>
                  <a:pt x="166" y="70"/>
                </a:cubicBezTo>
                <a:cubicBezTo>
                  <a:pt x="167" y="76"/>
                  <a:pt x="167" y="76"/>
                  <a:pt x="167" y="76"/>
                </a:cubicBezTo>
                <a:cubicBezTo>
                  <a:pt x="162" y="71"/>
                  <a:pt x="165" y="79"/>
                  <a:pt x="160" y="77"/>
                </a:cubicBezTo>
                <a:cubicBezTo>
                  <a:pt x="160" y="76"/>
                  <a:pt x="161" y="74"/>
                  <a:pt x="159" y="74"/>
                </a:cubicBezTo>
                <a:cubicBezTo>
                  <a:pt x="155" y="75"/>
                  <a:pt x="159" y="79"/>
                  <a:pt x="156" y="81"/>
                </a:cubicBezTo>
                <a:cubicBezTo>
                  <a:pt x="150" y="71"/>
                  <a:pt x="154" y="87"/>
                  <a:pt x="147" y="82"/>
                </a:cubicBezTo>
                <a:cubicBezTo>
                  <a:pt x="148" y="85"/>
                  <a:pt x="148" y="85"/>
                  <a:pt x="148" y="85"/>
                </a:cubicBezTo>
                <a:cubicBezTo>
                  <a:pt x="142" y="81"/>
                  <a:pt x="136" y="90"/>
                  <a:pt x="130" y="92"/>
                </a:cubicBezTo>
                <a:cubicBezTo>
                  <a:pt x="131" y="90"/>
                  <a:pt x="135" y="91"/>
                  <a:pt x="134" y="85"/>
                </a:cubicBezTo>
                <a:cubicBezTo>
                  <a:pt x="127" y="84"/>
                  <a:pt x="127" y="84"/>
                  <a:pt x="127" y="84"/>
                </a:cubicBezTo>
                <a:cubicBezTo>
                  <a:pt x="126" y="86"/>
                  <a:pt x="123" y="86"/>
                  <a:pt x="126" y="89"/>
                </a:cubicBezTo>
                <a:cubicBezTo>
                  <a:pt x="127" y="90"/>
                  <a:pt x="127" y="89"/>
                  <a:pt x="128" y="88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0" y="89"/>
                  <a:pt x="127" y="83"/>
                  <a:pt x="127" y="77"/>
                </a:cubicBezTo>
                <a:cubicBezTo>
                  <a:pt x="123" y="79"/>
                  <a:pt x="122" y="74"/>
                  <a:pt x="119" y="74"/>
                </a:cubicBezTo>
                <a:cubicBezTo>
                  <a:pt x="118" y="80"/>
                  <a:pt x="124" y="80"/>
                  <a:pt x="122" y="86"/>
                </a:cubicBezTo>
                <a:cubicBezTo>
                  <a:pt x="120" y="89"/>
                  <a:pt x="113" y="85"/>
                  <a:pt x="110" y="80"/>
                </a:cubicBezTo>
                <a:cubicBezTo>
                  <a:pt x="107" y="93"/>
                  <a:pt x="96" y="84"/>
                  <a:pt x="97" y="94"/>
                </a:cubicBezTo>
                <a:cubicBezTo>
                  <a:pt x="97" y="93"/>
                  <a:pt x="96" y="90"/>
                  <a:pt x="94" y="91"/>
                </a:cubicBezTo>
                <a:cubicBezTo>
                  <a:pt x="95" y="94"/>
                  <a:pt x="95" y="94"/>
                  <a:pt x="95" y="94"/>
                </a:cubicBezTo>
                <a:cubicBezTo>
                  <a:pt x="91" y="99"/>
                  <a:pt x="90" y="85"/>
                  <a:pt x="87" y="88"/>
                </a:cubicBezTo>
                <a:cubicBezTo>
                  <a:pt x="87" y="90"/>
                  <a:pt x="88" y="90"/>
                  <a:pt x="89" y="93"/>
                </a:cubicBezTo>
                <a:cubicBezTo>
                  <a:pt x="83" y="96"/>
                  <a:pt x="77" y="82"/>
                  <a:pt x="71" y="89"/>
                </a:cubicBezTo>
                <a:cubicBezTo>
                  <a:pt x="72" y="90"/>
                  <a:pt x="72" y="91"/>
                  <a:pt x="73" y="90"/>
                </a:cubicBezTo>
                <a:cubicBezTo>
                  <a:pt x="73" y="91"/>
                  <a:pt x="72" y="91"/>
                  <a:pt x="69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66" y="74"/>
                  <a:pt x="63" y="92"/>
                  <a:pt x="57" y="89"/>
                </a:cubicBezTo>
                <a:cubicBezTo>
                  <a:pt x="58" y="91"/>
                  <a:pt x="62" y="91"/>
                  <a:pt x="60" y="94"/>
                </a:cubicBezTo>
                <a:cubicBezTo>
                  <a:pt x="57" y="95"/>
                  <a:pt x="55" y="83"/>
                  <a:pt x="52" y="89"/>
                </a:cubicBezTo>
                <a:cubicBezTo>
                  <a:pt x="54" y="90"/>
                  <a:pt x="55" y="96"/>
                  <a:pt x="57" y="97"/>
                </a:cubicBezTo>
                <a:cubicBezTo>
                  <a:pt x="54" y="98"/>
                  <a:pt x="53" y="102"/>
                  <a:pt x="51" y="98"/>
                </a:cubicBezTo>
                <a:cubicBezTo>
                  <a:pt x="50" y="98"/>
                  <a:pt x="50" y="100"/>
                  <a:pt x="51" y="101"/>
                </a:cubicBezTo>
                <a:cubicBezTo>
                  <a:pt x="48" y="98"/>
                  <a:pt x="46" y="101"/>
                  <a:pt x="45" y="103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0" y="94"/>
                  <a:pt x="40" y="105"/>
                  <a:pt x="36" y="106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5" y="108"/>
                  <a:pt x="32" y="105"/>
                  <a:pt x="30" y="110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29" y="111"/>
                  <a:pt x="27" y="119"/>
                  <a:pt x="24" y="114"/>
                </a:cubicBezTo>
                <a:cubicBezTo>
                  <a:pt x="23" y="115"/>
                  <a:pt x="28" y="120"/>
                  <a:pt x="25" y="121"/>
                </a:cubicBezTo>
                <a:cubicBezTo>
                  <a:pt x="23" y="119"/>
                  <a:pt x="20" y="118"/>
                  <a:pt x="20" y="122"/>
                </a:cubicBezTo>
                <a:cubicBezTo>
                  <a:pt x="21" y="123"/>
                  <a:pt x="22" y="125"/>
                  <a:pt x="22" y="123"/>
                </a:cubicBezTo>
                <a:cubicBezTo>
                  <a:pt x="23" y="123"/>
                  <a:pt x="22" y="122"/>
                  <a:pt x="22" y="121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3" y="127"/>
                  <a:pt x="21" y="122"/>
                  <a:pt x="19" y="125"/>
                </a:cubicBezTo>
                <a:cubicBezTo>
                  <a:pt x="20" y="127"/>
                  <a:pt x="22" y="128"/>
                  <a:pt x="23" y="130"/>
                </a:cubicBezTo>
                <a:cubicBezTo>
                  <a:pt x="19" y="128"/>
                  <a:pt x="16" y="127"/>
                  <a:pt x="13" y="126"/>
                </a:cubicBezTo>
                <a:cubicBezTo>
                  <a:pt x="12" y="124"/>
                  <a:pt x="12" y="122"/>
                  <a:pt x="9" y="120"/>
                </a:cubicBezTo>
                <a:cubicBezTo>
                  <a:pt x="9" y="119"/>
                  <a:pt x="10" y="118"/>
                  <a:pt x="11" y="117"/>
                </a:cubicBezTo>
                <a:cubicBezTo>
                  <a:pt x="10" y="112"/>
                  <a:pt x="6" y="113"/>
                  <a:pt x="5" y="113"/>
                </a:cubicBezTo>
                <a:cubicBezTo>
                  <a:pt x="5" y="112"/>
                  <a:pt x="6" y="112"/>
                  <a:pt x="6" y="111"/>
                </a:cubicBezTo>
                <a:cubicBezTo>
                  <a:pt x="6" y="111"/>
                  <a:pt x="6" y="110"/>
                  <a:pt x="5" y="110"/>
                </a:cubicBezTo>
                <a:cubicBezTo>
                  <a:pt x="7" y="109"/>
                  <a:pt x="7" y="109"/>
                  <a:pt x="7" y="109"/>
                </a:cubicBezTo>
                <a:cubicBezTo>
                  <a:pt x="3" y="108"/>
                  <a:pt x="3" y="105"/>
                  <a:pt x="4" y="103"/>
                </a:cubicBezTo>
                <a:cubicBezTo>
                  <a:pt x="4" y="100"/>
                  <a:pt x="4" y="98"/>
                  <a:pt x="0" y="97"/>
                </a:cubicBezTo>
                <a:cubicBezTo>
                  <a:pt x="2" y="97"/>
                  <a:pt x="5" y="99"/>
                  <a:pt x="7" y="101"/>
                </a:cubicBezTo>
                <a:cubicBezTo>
                  <a:pt x="10" y="101"/>
                  <a:pt x="8" y="98"/>
                  <a:pt x="9" y="96"/>
                </a:cubicBezTo>
                <a:cubicBezTo>
                  <a:pt x="7" y="95"/>
                  <a:pt x="5" y="94"/>
                  <a:pt x="3" y="94"/>
                </a:cubicBezTo>
                <a:cubicBezTo>
                  <a:pt x="10" y="92"/>
                  <a:pt x="0" y="89"/>
                  <a:pt x="3" y="84"/>
                </a:cubicBezTo>
                <a:cubicBezTo>
                  <a:pt x="7" y="84"/>
                  <a:pt x="8" y="81"/>
                  <a:pt x="9" y="77"/>
                </a:cubicBezTo>
                <a:cubicBezTo>
                  <a:pt x="10" y="73"/>
                  <a:pt x="11" y="69"/>
                  <a:pt x="13" y="68"/>
                </a:cubicBezTo>
                <a:cubicBezTo>
                  <a:pt x="20" y="67"/>
                  <a:pt x="12" y="74"/>
                  <a:pt x="17" y="76"/>
                </a:cubicBezTo>
                <a:cubicBezTo>
                  <a:pt x="21" y="75"/>
                  <a:pt x="18" y="72"/>
                  <a:pt x="20" y="70"/>
                </a:cubicBezTo>
                <a:cubicBezTo>
                  <a:pt x="23" y="76"/>
                  <a:pt x="23" y="76"/>
                  <a:pt x="23" y="76"/>
                </a:cubicBezTo>
                <a:cubicBezTo>
                  <a:pt x="27" y="76"/>
                  <a:pt x="21" y="70"/>
                  <a:pt x="24" y="72"/>
                </a:cubicBezTo>
                <a:cubicBezTo>
                  <a:pt x="26" y="67"/>
                  <a:pt x="23" y="70"/>
                  <a:pt x="20" y="65"/>
                </a:cubicBezTo>
                <a:cubicBezTo>
                  <a:pt x="22" y="66"/>
                  <a:pt x="26" y="68"/>
                  <a:pt x="27" y="65"/>
                </a:cubicBezTo>
                <a:cubicBezTo>
                  <a:pt x="26" y="63"/>
                  <a:pt x="22" y="64"/>
                  <a:pt x="24" y="62"/>
                </a:cubicBezTo>
                <a:cubicBezTo>
                  <a:pt x="35" y="63"/>
                  <a:pt x="36" y="55"/>
                  <a:pt x="46" y="54"/>
                </a:cubicBezTo>
                <a:cubicBezTo>
                  <a:pt x="44" y="51"/>
                  <a:pt x="44" y="51"/>
                  <a:pt x="44" y="51"/>
                </a:cubicBezTo>
                <a:cubicBezTo>
                  <a:pt x="45" y="52"/>
                  <a:pt x="46" y="53"/>
                  <a:pt x="47" y="52"/>
                </a:cubicBezTo>
                <a:cubicBezTo>
                  <a:pt x="46" y="50"/>
                  <a:pt x="46" y="50"/>
                  <a:pt x="46" y="50"/>
                </a:cubicBezTo>
                <a:cubicBezTo>
                  <a:pt x="48" y="49"/>
                  <a:pt x="58" y="52"/>
                  <a:pt x="63" y="50"/>
                </a:cubicBezTo>
                <a:cubicBezTo>
                  <a:pt x="60" y="47"/>
                  <a:pt x="60" y="47"/>
                  <a:pt x="60" y="47"/>
                </a:cubicBezTo>
                <a:cubicBezTo>
                  <a:pt x="66" y="51"/>
                  <a:pt x="66" y="51"/>
                  <a:pt x="66" y="51"/>
                </a:cubicBezTo>
                <a:cubicBezTo>
                  <a:pt x="64" y="45"/>
                  <a:pt x="64" y="45"/>
                  <a:pt x="64" y="45"/>
                </a:cubicBezTo>
                <a:cubicBezTo>
                  <a:pt x="67" y="50"/>
                  <a:pt x="73" y="46"/>
                  <a:pt x="78" y="47"/>
                </a:cubicBezTo>
                <a:cubicBezTo>
                  <a:pt x="78" y="43"/>
                  <a:pt x="78" y="43"/>
                  <a:pt x="78" y="43"/>
                </a:cubicBezTo>
                <a:cubicBezTo>
                  <a:pt x="81" y="45"/>
                  <a:pt x="81" y="45"/>
                  <a:pt x="81" y="45"/>
                </a:cubicBezTo>
                <a:cubicBezTo>
                  <a:pt x="80" y="42"/>
                  <a:pt x="80" y="42"/>
                  <a:pt x="80" y="42"/>
                </a:cubicBezTo>
                <a:cubicBezTo>
                  <a:pt x="83" y="42"/>
                  <a:pt x="87" y="48"/>
                  <a:pt x="90" y="45"/>
                </a:cubicBezTo>
                <a:cubicBezTo>
                  <a:pt x="88" y="46"/>
                  <a:pt x="87" y="40"/>
                  <a:pt x="87" y="38"/>
                </a:cubicBezTo>
                <a:close/>
                <a:moveTo>
                  <a:pt x="211" y="42"/>
                </a:moveTo>
                <a:cubicBezTo>
                  <a:pt x="212" y="42"/>
                  <a:pt x="212" y="42"/>
                  <a:pt x="212" y="42"/>
                </a:cubicBezTo>
                <a:cubicBezTo>
                  <a:pt x="212" y="42"/>
                  <a:pt x="211" y="42"/>
                  <a:pt x="211" y="42"/>
                </a:cubicBezTo>
                <a:cubicBezTo>
                  <a:pt x="209" y="42"/>
                  <a:pt x="209" y="42"/>
                  <a:pt x="209" y="42"/>
                </a:cubicBezTo>
                <a:cubicBezTo>
                  <a:pt x="209" y="45"/>
                  <a:pt x="210" y="43"/>
                  <a:pt x="211" y="42"/>
                </a:cubicBezTo>
                <a:close/>
                <a:moveTo>
                  <a:pt x="403" y="71"/>
                </a:moveTo>
                <a:cubicBezTo>
                  <a:pt x="400" y="69"/>
                  <a:pt x="400" y="69"/>
                  <a:pt x="400" y="69"/>
                </a:cubicBezTo>
                <a:cubicBezTo>
                  <a:pt x="401" y="69"/>
                  <a:pt x="403" y="71"/>
                  <a:pt x="402" y="69"/>
                </a:cubicBezTo>
                <a:cubicBezTo>
                  <a:pt x="403" y="69"/>
                  <a:pt x="404" y="69"/>
                  <a:pt x="403" y="71"/>
                </a:cubicBezTo>
                <a:close/>
                <a:moveTo>
                  <a:pt x="206" y="78"/>
                </a:moveTo>
                <a:cubicBezTo>
                  <a:pt x="208" y="81"/>
                  <a:pt x="208" y="81"/>
                  <a:pt x="208" y="81"/>
                </a:cubicBezTo>
                <a:cubicBezTo>
                  <a:pt x="209" y="78"/>
                  <a:pt x="209" y="78"/>
                  <a:pt x="209" y="78"/>
                </a:cubicBezTo>
                <a:lnTo>
                  <a:pt x="206" y="78"/>
                </a:lnTo>
                <a:close/>
                <a:moveTo>
                  <a:pt x="179" y="79"/>
                </a:moveTo>
                <a:cubicBezTo>
                  <a:pt x="182" y="81"/>
                  <a:pt x="182" y="81"/>
                  <a:pt x="182" y="81"/>
                </a:cubicBezTo>
                <a:cubicBezTo>
                  <a:pt x="182" y="80"/>
                  <a:pt x="182" y="80"/>
                  <a:pt x="182" y="80"/>
                </a:cubicBezTo>
                <a:cubicBezTo>
                  <a:pt x="179" y="78"/>
                  <a:pt x="179" y="78"/>
                  <a:pt x="179" y="78"/>
                </a:cubicBezTo>
                <a:lnTo>
                  <a:pt x="179" y="79"/>
                </a:lnTo>
                <a:close/>
                <a:moveTo>
                  <a:pt x="140" y="47"/>
                </a:moveTo>
                <a:cubicBezTo>
                  <a:pt x="142" y="53"/>
                  <a:pt x="143" y="47"/>
                  <a:pt x="146" y="49"/>
                </a:cubicBezTo>
                <a:cubicBezTo>
                  <a:pt x="146" y="50"/>
                  <a:pt x="146" y="50"/>
                  <a:pt x="146" y="50"/>
                </a:cubicBezTo>
                <a:cubicBezTo>
                  <a:pt x="146" y="50"/>
                  <a:pt x="146" y="49"/>
                  <a:pt x="146" y="49"/>
                </a:cubicBezTo>
                <a:cubicBezTo>
                  <a:pt x="144" y="47"/>
                  <a:pt x="142" y="41"/>
                  <a:pt x="140" y="47"/>
                </a:cubicBezTo>
                <a:close/>
                <a:moveTo>
                  <a:pt x="204" y="49"/>
                </a:moveTo>
                <a:cubicBezTo>
                  <a:pt x="204" y="46"/>
                  <a:pt x="200" y="45"/>
                  <a:pt x="199" y="42"/>
                </a:cubicBezTo>
                <a:cubicBezTo>
                  <a:pt x="198" y="43"/>
                  <a:pt x="200" y="46"/>
                  <a:pt x="200" y="49"/>
                </a:cubicBezTo>
                <a:cubicBezTo>
                  <a:pt x="200" y="49"/>
                  <a:pt x="199" y="49"/>
                  <a:pt x="198" y="48"/>
                </a:cubicBezTo>
                <a:cubicBezTo>
                  <a:pt x="199" y="56"/>
                  <a:pt x="201" y="45"/>
                  <a:pt x="204" y="49"/>
                </a:cubicBezTo>
                <a:close/>
                <a:moveTo>
                  <a:pt x="270" y="55"/>
                </a:moveTo>
                <a:cubicBezTo>
                  <a:pt x="268" y="52"/>
                  <a:pt x="268" y="52"/>
                  <a:pt x="268" y="52"/>
                </a:cubicBezTo>
                <a:cubicBezTo>
                  <a:pt x="269" y="52"/>
                  <a:pt x="269" y="52"/>
                  <a:pt x="269" y="52"/>
                </a:cubicBezTo>
                <a:lnTo>
                  <a:pt x="270" y="55"/>
                </a:lnTo>
                <a:close/>
                <a:moveTo>
                  <a:pt x="284" y="53"/>
                </a:moveTo>
                <a:cubicBezTo>
                  <a:pt x="287" y="53"/>
                  <a:pt x="290" y="58"/>
                  <a:pt x="289" y="62"/>
                </a:cubicBezTo>
                <a:cubicBezTo>
                  <a:pt x="286" y="61"/>
                  <a:pt x="282" y="61"/>
                  <a:pt x="281" y="56"/>
                </a:cubicBezTo>
                <a:cubicBezTo>
                  <a:pt x="282" y="59"/>
                  <a:pt x="281" y="49"/>
                  <a:pt x="284" y="53"/>
                </a:cubicBezTo>
                <a:close/>
                <a:moveTo>
                  <a:pt x="170" y="56"/>
                </a:moveTo>
                <a:cubicBezTo>
                  <a:pt x="172" y="57"/>
                  <a:pt x="175" y="66"/>
                  <a:pt x="178" y="61"/>
                </a:cubicBezTo>
                <a:cubicBezTo>
                  <a:pt x="175" y="59"/>
                  <a:pt x="175" y="59"/>
                  <a:pt x="175" y="59"/>
                </a:cubicBezTo>
                <a:cubicBezTo>
                  <a:pt x="176" y="59"/>
                  <a:pt x="176" y="59"/>
                  <a:pt x="176" y="59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6" y="64"/>
                  <a:pt x="171" y="56"/>
                  <a:pt x="170" y="56"/>
                </a:cubicBezTo>
                <a:close/>
                <a:moveTo>
                  <a:pt x="310" y="61"/>
                </a:moveTo>
                <a:cubicBezTo>
                  <a:pt x="311" y="62"/>
                  <a:pt x="315" y="65"/>
                  <a:pt x="314" y="71"/>
                </a:cubicBezTo>
                <a:cubicBezTo>
                  <a:pt x="315" y="68"/>
                  <a:pt x="311" y="64"/>
                  <a:pt x="308" y="61"/>
                </a:cubicBezTo>
                <a:cubicBezTo>
                  <a:pt x="309" y="61"/>
                  <a:pt x="309" y="62"/>
                  <a:pt x="310" y="61"/>
                </a:cubicBezTo>
                <a:close/>
                <a:moveTo>
                  <a:pt x="308" y="68"/>
                </a:moveTo>
                <a:cubicBezTo>
                  <a:pt x="307" y="68"/>
                  <a:pt x="307" y="72"/>
                  <a:pt x="305" y="69"/>
                </a:cubicBezTo>
                <a:cubicBezTo>
                  <a:pt x="305" y="66"/>
                  <a:pt x="305" y="58"/>
                  <a:pt x="301" y="60"/>
                </a:cubicBezTo>
                <a:cubicBezTo>
                  <a:pt x="303" y="66"/>
                  <a:pt x="303" y="69"/>
                  <a:pt x="307" y="72"/>
                </a:cubicBezTo>
                <a:lnTo>
                  <a:pt x="308" y="68"/>
                </a:lnTo>
                <a:close/>
                <a:moveTo>
                  <a:pt x="303" y="55"/>
                </a:moveTo>
                <a:cubicBezTo>
                  <a:pt x="297" y="57"/>
                  <a:pt x="297" y="57"/>
                  <a:pt x="297" y="57"/>
                </a:cubicBezTo>
                <a:cubicBezTo>
                  <a:pt x="300" y="65"/>
                  <a:pt x="301" y="58"/>
                  <a:pt x="303" y="55"/>
                </a:cubicBezTo>
                <a:cubicBezTo>
                  <a:pt x="304" y="54"/>
                  <a:pt x="304" y="54"/>
                  <a:pt x="304" y="54"/>
                </a:cubicBezTo>
                <a:cubicBezTo>
                  <a:pt x="304" y="54"/>
                  <a:pt x="303" y="55"/>
                  <a:pt x="303" y="55"/>
                </a:cubicBezTo>
                <a:close/>
                <a:moveTo>
                  <a:pt x="339" y="60"/>
                </a:moveTo>
                <a:cubicBezTo>
                  <a:pt x="337" y="58"/>
                  <a:pt x="337" y="58"/>
                  <a:pt x="337" y="58"/>
                </a:cubicBezTo>
                <a:cubicBezTo>
                  <a:pt x="338" y="57"/>
                  <a:pt x="338" y="56"/>
                  <a:pt x="336" y="56"/>
                </a:cubicBezTo>
                <a:cubicBezTo>
                  <a:pt x="337" y="58"/>
                  <a:pt x="337" y="58"/>
                  <a:pt x="337" y="58"/>
                </a:cubicBezTo>
                <a:cubicBezTo>
                  <a:pt x="337" y="60"/>
                  <a:pt x="335" y="62"/>
                  <a:pt x="339" y="60"/>
                </a:cubicBezTo>
                <a:close/>
                <a:moveTo>
                  <a:pt x="307" y="56"/>
                </a:moveTo>
                <a:cubicBezTo>
                  <a:pt x="312" y="57"/>
                  <a:pt x="312" y="57"/>
                  <a:pt x="312" y="57"/>
                </a:cubicBezTo>
                <a:cubicBezTo>
                  <a:pt x="310" y="58"/>
                  <a:pt x="307" y="59"/>
                  <a:pt x="307" y="56"/>
                </a:cubicBezTo>
                <a:close/>
                <a:moveTo>
                  <a:pt x="329" y="64"/>
                </a:moveTo>
                <a:cubicBezTo>
                  <a:pt x="329" y="64"/>
                  <a:pt x="334" y="63"/>
                  <a:pt x="336" y="63"/>
                </a:cubicBezTo>
                <a:cubicBezTo>
                  <a:pt x="335" y="61"/>
                  <a:pt x="330" y="60"/>
                  <a:pt x="329" y="64"/>
                </a:cubicBezTo>
                <a:close/>
                <a:moveTo>
                  <a:pt x="435" y="84"/>
                </a:moveTo>
                <a:cubicBezTo>
                  <a:pt x="433" y="88"/>
                  <a:pt x="433" y="88"/>
                  <a:pt x="433" y="88"/>
                </a:cubicBezTo>
                <a:cubicBezTo>
                  <a:pt x="436" y="89"/>
                  <a:pt x="436" y="89"/>
                  <a:pt x="436" y="89"/>
                </a:cubicBezTo>
                <a:lnTo>
                  <a:pt x="435" y="84"/>
                </a:lnTo>
                <a:close/>
                <a:moveTo>
                  <a:pt x="404" y="83"/>
                </a:moveTo>
                <a:cubicBezTo>
                  <a:pt x="403" y="83"/>
                  <a:pt x="403" y="83"/>
                  <a:pt x="403" y="83"/>
                </a:cubicBezTo>
                <a:cubicBezTo>
                  <a:pt x="401" y="85"/>
                  <a:pt x="401" y="85"/>
                  <a:pt x="401" y="85"/>
                </a:cubicBezTo>
                <a:lnTo>
                  <a:pt x="404" y="83"/>
                </a:lnTo>
                <a:close/>
                <a:moveTo>
                  <a:pt x="369" y="81"/>
                </a:moveTo>
                <a:cubicBezTo>
                  <a:pt x="370" y="81"/>
                  <a:pt x="370" y="81"/>
                  <a:pt x="370" y="80"/>
                </a:cubicBezTo>
                <a:cubicBezTo>
                  <a:pt x="373" y="78"/>
                  <a:pt x="380" y="77"/>
                  <a:pt x="383" y="78"/>
                </a:cubicBezTo>
                <a:cubicBezTo>
                  <a:pt x="385" y="76"/>
                  <a:pt x="381" y="71"/>
                  <a:pt x="380" y="69"/>
                </a:cubicBezTo>
                <a:cubicBezTo>
                  <a:pt x="380" y="85"/>
                  <a:pt x="376" y="68"/>
                  <a:pt x="372" y="73"/>
                </a:cubicBezTo>
                <a:cubicBezTo>
                  <a:pt x="373" y="74"/>
                  <a:pt x="375" y="74"/>
                  <a:pt x="375" y="77"/>
                </a:cubicBezTo>
                <a:cubicBezTo>
                  <a:pt x="374" y="78"/>
                  <a:pt x="372" y="78"/>
                  <a:pt x="371" y="77"/>
                </a:cubicBezTo>
                <a:cubicBezTo>
                  <a:pt x="371" y="76"/>
                  <a:pt x="370" y="75"/>
                  <a:pt x="370" y="75"/>
                </a:cubicBezTo>
                <a:cubicBezTo>
                  <a:pt x="370" y="76"/>
                  <a:pt x="370" y="76"/>
                  <a:pt x="371" y="77"/>
                </a:cubicBezTo>
                <a:cubicBezTo>
                  <a:pt x="371" y="78"/>
                  <a:pt x="371" y="79"/>
                  <a:pt x="370" y="80"/>
                </a:cubicBezTo>
                <a:cubicBezTo>
                  <a:pt x="370" y="80"/>
                  <a:pt x="369" y="81"/>
                  <a:pt x="369" y="81"/>
                </a:cubicBezTo>
                <a:close/>
                <a:moveTo>
                  <a:pt x="326" y="77"/>
                </a:moveTo>
                <a:cubicBezTo>
                  <a:pt x="326" y="75"/>
                  <a:pt x="328" y="74"/>
                  <a:pt x="325" y="72"/>
                </a:cubicBezTo>
                <a:cubicBezTo>
                  <a:pt x="325" y="74"/>
                  <a:pt x="325" y="75"/>
                  <a:pt x="326" y="77"/>
                </a:cubicBezTo>
                <a:cubicBezTo>
                  <a:pt x="326" y="77"/>
                  <a:pt x="327" y="78"/>
                  <a:pt x="328" y="78"/>
                </a:cubicBezTo>
                <a:cubicBezTo>
                  <a:pt x="327" y="78"/>
                  <a:pt x="327" y="77"/>
                  <a:pt x="326" y="77"/>
                </a:cubicBezTo>
                <a:close/>
                <a:moveTo>
                  <a:pt x="328" y="85"/>
                </a:moveTo>
                <a:cubicBezTo>
                  <a:pt x="322" y="78"/>
                  <a:pt x="322" y="78"/>
                  <a:pt x="322" y="78"/>
                </a:cubicBezTo>
                <a:cubicBezTo>
                  <a:pt x="324" y="82"/>
                  <a:pt x="324" y="82"/>
                  <a:pt x="324" y="82"/>
                </a:cubicBezTo>
                <a:cubicBezTo>
                  <a:pt x="321" y="78"/>
                  <a:pt x="321" y="78"/>
                  <a:pt x="321" y="78"/>
                </a:cubicBezTo>
                <a:cubicBezTo>
                  <a:pt x="321" y="82"/>
                  <a:pt x="324" y="88"/>
                  <a:pt x="328" y="85"/>
                </a:cubicBezTo>
                <a:close/>
                <a:moveTo>
                  <a:pt x="313" y="79"/>
                </a:moveTo>
                <a:cubicBezTo>
                  <a:pt x="319" y="82"/>
                  <a:pt x="319" y="82"/>
                  <a:pt x="319" y="82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8" y="78"/>
                  <a:pt x="318" y="78"/>
                  <a:pt x="318" y="78"/>
                </a:cubicBezTo>
                <a:cubicBezTo>
                  <a:pt x="319" y="81"/>
                  <a:pt x="319" y="81"/>
                  <a:pt x="319" y="81"/>
                </a:cubicBezTo>
                <a:lnTo>
                  <a:pt x="313" y="79"/>
                </a:lnTo>
                <a:close/>
                <a:moveTo>
                  <a:pt x="260" y="69"/>
                </a:moveTo>
                <a:cubicBezTo>
                  <a:pt x="257" y="69"/>
                  <a:pt x="257" y="69"/>
                  <a:pt x="257" y="69"/>
                </a:cubicBezTo>
                <a:cubicBezTo>
                  <a:pt x="257" y="69"/>
                  <a:pt x="260" y="73"/>
                  <a:pt x="263" y="72"/>
                </a:cubicBezTo>
                <a:cubicBezTo>
                  <a:pt x="259" y="82"/>
                  <a:pt x="262" y="70"/>
                  <a:pt x="256" y="74"/>
                </a:cubicBezTo>
                <a:cubicBezTo>
                  <a:pt x="263" y="74"/>
                  <a:pt x="260" y="81"/>
                  <a:pt x="259" y="85"/>
                </a:cubicBezTo>
                <a:cubicBezTo>
                  <a:pt x="258" y="79"/>
                  <a:pt x="250" y="82"/>
                  <a:pt x="253" y="70"/>
                </a:cubicBezTo>
                <a:cubicBezTo>
                  <a:pt x="255" y="72"/>
                  <a:pt x="258" y="61"/>
                  <a:pt x="260" y="69"/>
                </a:cubicBezTo>
                <a:close/>
                <a:moveTo>
                  <a:pt x="219" y="71"/>
                </a:moveTo>
                <a:cubicBezTo>
                  <a:pt x="215" y="70"/>
                  <a:pt x="215" y="70"/>
                  <a:pt x="215" y="70"/>
                </a:cubicBezTo>
                <a:cubicBezTo>
                  <a:pt x="219" y="71"/>
                  <a:pt x="219" y="71"/>
                  <a:pt x="219" y="71"/>
                </a:cubicBezTo>
                <a:close/>
                <a:moveTo>
                  <a:pt x="113" y="80"/>
                </a:moveTo>
                <a:cubicBezTo>
                  <a:pt x="114" y="86"/>
                  <a:pt x="119" y="80"/>
                  <a:pt x="119" y="77"/>
                </a:cubicBezTo>
                <a:cubicBezTo>
                  <a:pt x="118" y="79"/>
                  <a:pt x="115" y="79"/>
                  <a:pt x="113" y="80"/>
                </a:cubicBezTo>
                <a:close/>
                <a:moveTo>
                  <a:pt x="74" y="84"/>
                </a:moveTo>
                <a:cubicBezTo>
                  <a:pt x="76" y="83"/>
                  <a:pt x="80" y="89"/>
                  <a:pt x="80" y="83"/>
                </a:cubicBezTo>
                <a:cubicBezTo>
                  <a:pt x="75" y="81"/>
                  <a:pt x="75" y="81"/>
                  <a:pt x="75" y="81"/>
                </a:cubicBezTo>
                <a:cubicBezTo>
                  <a:pt x="75" y="83"/>
                  <a:pt x="73" y="81"/>
                  <a:pt x="74" y="84"/>
                </a:cubicBezTo>
                <a:close/>
                <a:moveTo>
                  <a:pt x="47" y="91"/>
                </a:moveTo>
                <a:cubicBezTo>
                  <a:pt x="44" y="85"/>
                  <a:pt x="44" y="85"/>
                  <a:pt x="44" y="85"/>
                </a:cubicBezTo>
                <a:cubicBezTo>
                  <a:pt x="46" y="86"/>
                  <a:pt x="46" y="86"/>
                  <a:pt x="46" y="86"/>
                </a:cubicBezTo>
                <a:lnTo>
                  <a:pt x="47" y="91"/>
                </a:lnTo>
                <a:close/>
                <a:moveTo>
                  <a:pt x="53" y="97"/>
                </a:moveTo>
                <a:cubicBezTo>
                  <a:pt x="53" y="98"/>
                  <a:pt x="49" y="97"/>
                  <a:pt x="50" y="94"/>
                </a:cubicBezTo>
                <a:lnTo>
                  <a:pt x="53" y="97"/>
                </a:lnTo>
                <a:close/>
                <a:moveTo>
                  <a:pt x="25" y="100"/>
                </a:moveTo>
                <a:cubicBezTo>
                  <a:pt x="28" y="105"/>
                  <a:pt x="28" y="105"/>
                  <a:pt x="28" y="105"/>
                </a:cubicBezTo>
                <a:cubicBezTo>
                  <a:pt x="26" y="106"/>
                  <a:pt x="26" y="106"/>
                  <a:pt x="26" y="106"/>
                </a:cubicBezTo>
                <a:lnTo>
                  <a:pt x="25" y="100"/>
                </a:lnTo>
                <a:close/>
                <a:moveTo>
                  <a:pt x="25" y="95"/>
                </a:moveTo>
                <a:cubicBezTo>
                  <a:pt x="26" y="96"/>
                  <a:pt x="27" y="97"/>
                  <a:pt x="27" y="98"/>
                </a:cubicBezTo>
                <a:cubicBezTo>
                  <a:pt x="28" y="99"/>
                  <a:pt x="30" y="99"/>
                  <a:pt x="31" y="97"/>
                </a:cubicBezTo>
                <a:cubicBezTo>
                  <a:pt x="30" y="95"/>
                  <a:pt x="30" y="97"/>
                  <a:pt x="29" y="96"/>
                </a:cubicBezTo>
                <a:cubicBezTo>
                  <a:pt x="29" y="96"/>
                  <a:pt x="30" y="94"/>
                  <a:pt x="31" y="94"/>
                </a:cubicBezTo>
                <a:cubicBezTo>
                  <a:pt x="31" y="100"/>
                  <a:pt x="32" y="99"/>
                  <a:pt x="33" y="104"/>
                </a:cubicBezTo>
                <a:cubicBezTo>
                  <a:pt x="30" y="108"/>
                  <a:pt x="29" y="102"/>
                  <a:pt x="27" y="98"/>
                </a:cubicBezTo>
                <a:cubicBezTo>
                  <a:pt x="26" y="97"/>
                  <a:pt x="26" y="96"/>
                  <a:pt x="25" y="95"/>
                </a:cubicBezTo>
                <a:close/>
                <a:moveTo>
                  <a:pt x="39" y="89"/>
                </a:moveTo>
                <a:cubicBezTo>
                  <a:pt x="39" y="90"/>
                  <a:pt x="39" y="91"/>
                  <a:pt x="39" y="92"/>
                </a:cubicBezTo>
                <a:cubicBezTo>
                  <a:pt x="37" y="94"/>
                  <a:pt x="35" y="96"/>
                  <a:pt x="39" y="101"/>
                </a:cubicBezTo>
                <a:cubicBezTo>
                  <a:pt x="41" y="99"/>
                  <a:pt x="41" y="99"/>
                  <a:pt x="41" y="99"/>
                </a:cubicBezTo>
                <a:cubicBezTo>
                  <a:pt x="40" y="100"/>
                  <a:pt x="40" y="99"/>
                  <a:pt x="39" y="98"/>
                </a:cubicBezTo>
                <a:cubicBezTo>
                  <a:pt x="41" y="95"/>
                  <a:pt x="43" y="99"/>
                  <a:pt x="44" y="99"/>
                </a:cubicBezTo>
                <a:cubicBezTo>
                  <a:pt x="43" y="97"/>
                  <a:pt x="40" y="96"/>
                  <a:pt x="39" y="92"/>
                </a:cubicBezTo>
                <a:cubicBezTo>
                  <a:pt x="40" y="91"/>
                  <a:pt x="40" y="91"/>
                  <a:pt x="41" y="90"/>
                </a:cubicBezTo>
                <a:cubicBezTo>
                  <a:pt x="42" y="90"/>
                  <a:pt x="42" y="91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2" y="89"/>
                  <a:pt x="41" y="89"/>
                  <a:pt x="41" y="90"/>
                </a:cubicBezTo>
                <a:cubicBezTo>
                  <a:pt x="40" y="89"/>
                  <a:pt x="40" y="88"/>
                  <a:pt x="39" y="89"/>
                </a:cubicBezTo>
                <a:close/>
                <a:moveTo>
                  <a:pt x="22" y="92"/>
                </a:moveTo>
                <a:cubicBezTo>
                  <a:pt x="21" y="91"/>
                  <a:pt x="21" y="89"/>
                  <a:pt x="20" y="88"/>
                </a:cubicBezTo>
                <a:cubicBezTo>
                  <a:pt x="18" y="87"/>
                  <a:pt x="18" y="87"/>
                  <a:pt x="18" y="87"/>
                </a:cubicBezTo>
                <a:cubicBezTo>
                  <a:pt x="17" y="90"/>
                  <a:pt x="20" y="92"/>
                  <a:pt x="22" y="92"/>
                </a:cubicBezTo>
                <a:close/>
                <a:moveTo>
                  <a:pt x="102" y="77"/>
                </a:moveTo>
                <a:cubicBezTo>
                  <a:pt x="103" y="78"/>
                  <a:pt x="107" y="77"/>
                  <a:pt x="107" y="81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6" y="76"/>
                  <a:pt x="103" y="72"/>
                  <a:pt x="104" y="71"/>
                </a:cubicBezTo>
                <a:cubicBezTo>
                  <a:pt x="103" y="74"/>
                  <a:pt x="101" y="72"/>
                  <a:pt x="102" y="77"/>
                </a:cubicBezTo>
                <a:close/>
                <a:moveTo>
                  <a:pt x="213" y="71"/>
                </a:moveTo>
                <a:cubicBezTo>
                  <a:pt x="211" y="69"/>
                  <a:pt x="206" y="74"/>
                  <a:pt x="205" y="67"/>
                </a:cubicBezTo>
                <a:cubicBezTo>
                  <a:pt x="203" y="74"/>
                  <a:pt x="210" y="73"/>
                  <a:pt x="213" y="71"/>
                </a:cubicBezTo>
                <a:close/>
                <a:moveTo>
                  <a:pt x="213" y="63"/>
                </a:moveTo>
                <a:cubicBezTo>
                  <a:pt x="214" y="64"/>
                  <a:pt x="214" y="64"/>
                  <a:pt x="215" y="64"/>
                </a:cubicBezTo>
                <a:cubicBezTo>
                  <a:pt x="216" y="65"/>
                  <a:pt x="216" y="71"/>
                  <a:pt x="219" y="68"/>
                </a:cubicBezTo>
                <a:cubicBezTo>
                  <a:pt x="218" y="66"/>
                  <a:pt x="217" y="68"/>
                  <a:pt x="216" y="67"/>
                </a:cubicBezTo>
                <a:cubicBezTo>
                  <a:pt x="217" y="63"/>
                  <a:pt x="216" y="64"/>
                  <a:pt x="215" y="64"/>
                </a:cubicBezTo>
                <a:cubicBezTo>
                  <a:pt x="214" y="63"/>
                  <a:pt x="214" y="63"/>
                  <a:pt x="213" y="63"/>
                </a:cubicBezTo>
                <a:close/>
                <a:moveTo>
                  <a:pt x="150" y="60"/>
                </a:moveTo>
                <a:cubicBezTo>
                  <a:pt x="153" y="59"/>
                  <a:pt x="153" y="59"/>
                  <a:pt x="153" y="59"/>
                </a:cubicBezTo>
                <a:cubicBezTo>
                  <a:pt x="155" y="64"/>
                  <a:pt x="155" y="64"/>
                  <a:pt x="155" y="64"/>
                </a:cubicBezTo>
                <a:lnTo>
                  <a:pt x="150" y="60"/>
                </a:lnTo>
                <a:close/>
                <a:moveTo>
                  <a:pt x="119" y="56"/>
                </a:moveTo>
                <a:cubicBezTo>
                  <a:pt x="122" y="57"/>
                  <a:pt x="122" y="57"/>
                  <a:pt x="122" y="57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1" y="59"/>
                  <a:pt x="121" y="61"/>
                  <a:pt x="122" y="62"/>
                </a:cubicBezTo>
                <a:cubicBezTo>
                  <a:pt x="122" y="62"/>
                  <a:pt x="123" y="62"/>
                  <a:pt x="123" y="63"/>
                </a:cubicBezTo>
                <a:cubicBezTo>
                  <a:pt x="123" y="63"/>
                  <a:pt x="122" y="62"/>
                  <a:pt x="122" y="62"/>
                </a:cubicBezTo>
                <a:cubicBezTo>
                  <a:pt x="120" y="62"/>
                  <a:pt x="117" y="63"/>
                  <a:pt x="117" y="59"/>
                </a:cubicBezTo>
                <a:cubicBezTo>
                  <a:pt x="118" y="60"/>
                  <a:pt x="121" y="60"/>
                  <a:pt x="121" y="57"/>
                </a:cubicBezTo>
                <a:lnTo>
                  <a:pt x="119" y="56"/>
                </a:lnTo>
                <a:close/>
                <a:moveTo>
                  <a:pt x="56" y="61"/>
                </a:moveTo>
                <a:cubicBezTo>
                  <a:pt x="58" y="62"/>
                  <a:pt x="58" y="63"/>
                  <a:pt x="60" y="59"/>
                </a:cubicBezTo>
                <a:cubicBezTo>
                  <a:pt x="58" y="59"/>
                  <a:pt x="56" y="59"/>
                  <a:pt x="56" y="61"/>
                </a:cubicBezTo>
                <a:close/>
                <a:moveTo>
                  <a:pt x="135" y="50"/>
                </a:moveTo>
                <a:cubicBezTo>
                  <a:pt x="135" y="53"/>
                  <a:pt x="138" y="52"/>
                  <a:pt x="137" y="56"/>
                </a:cubicBezTo>
                <a:cubicBezTo>
                  <a:pt x="136" y="57"/>
                  <a:pt x="136" y="57"/>
                  <a:pt x="136" y="57"/>
                </a:cubicBezTo>
                <a:cubicBezTo>
                  <a:pt x="138" y="55"/>
                  <a:pt x="138" y="64"/>
                  <a:pt x="141" y="60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41" y="58"/>
                  <a:pt x="135" y="54"/>
                  <a:pt x="139" y="52"/>
                </a:cubicBezTo>
                <a:cubicBezTo>
                  <a:pt x="140" y="51"/>
                  <a:pt x="136" y="49"/>
                  <a:pt x="135" y="50"/>
                </a:cubicBezTo>
                <a:close/>
                <a:moveTo>
                  <a:pt x="50" y="54"/>
                </a:moveTo>
                <a:cubicBezTo>
                  <a:pt x="52" y="54"/>
                  <a:pt x="53" y="62"/>
                  <a:pt x="56" y="58"/>
                </a:cubicBezTo>
                <a:cubicBezTo>
                  <a:pt x="53" y="57"/>
                  <a:pt x="52" y="50"/>
                  <a:pt x="50" y="54"/>
                </a:cubicBezTo>
                <a:close/>
                <a:moveTo>
                  <a:pt x="112" y="41"/>
                </a:moveTo>
                <a:cubicBezTo>
                  <a:pt x="112" y="40"/>
                  <a:pt x="112" y="40"/>
                  <a:pt x="112" y="40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5" y="43"/>
                  <a:pt x="115" y="43"/>
                  <a:pt x="115" y="43"/>
                </a:cubicBezTo>
                <a:lnTo>
                  <a:pt x="112" y="41"/>
                </a:lnTo>
                <a:close/>
                <a:moveTo>
                  <a:pt x="57" y="97"/>
                </a:moveTo>
                <a:cubicBezTo>
                  <a:pt x="57" y="97"/>
                  <a:pt x="58" y="97"/>
                  <a:pt x="58" y="97"/>
                </a:cubicBezTo>
                <a:cubicBezTo>
                  <a:pt x="58" y="97"/>
                  <a:pt x="57" y="97"/>
                  <a:pt x="57" y="97"/>
                </a:cubicBezTo>
                <a:close/>
                <a:moveTo>
                  <a:pt x="224" y="88"/>
                </a:moveTo>
                <a:cubicBezTo>
                  <a:pt x="223" y="89"/>
                  <a:pt x="223" y="89"/>
                  <a:pt x="223" y="90"/>
                </a:cubicBezTo>
                <a:cubicBezTo>
                  <a:pt x="224" y="90"/>
                  <a:pt x="224" y="89"/>
                  <a:pt x="224" y="88"/>
                </a:cubicBezTo>
                <a:close/>
                <a:moveTo>
                  <a:pt x="230" y="93"/>
                </a:moveTo>
                <a:cubicBezTo>
                  <a:pt x="230" y="93"/>
                  <a:pt x="230" y="93"/>
                  <a:pt x="230" y="93"/>
                </a:cubicBezTo>
                <a:cubicBezTo>
                  <a:pt x="230" y="93"/>
                  <a:pt x="230" y="93"/>
                  <a:pt x="230" y="93"/>
                </a:cubicBezTo>
                <a:close/>
                <a:moveTo>
                  <a:pt x="465" y="113"/>
                </a:moveTo>
                <a:cubicBezTo>
                  <a:pt x="467" y="114"/>
                  <a:pt x="468" y="119"/>
                  <a:pt x="468" y="114"/>
                </a:cubicBezTo>
                <a:cubicBezTo>
                  <a:pt x="468" y="111"/>
                  <a:pt x="467" y="114"/>
                  <a:pt x="465" y="113"/>
                </a:cubicBezTo>
                <a:close/>
                <a:moveTo>
                  <a:pt x="464" y="107"/>
                </a:moveTo>
                <a:cubicBezTo>
                  <a:pt x="463" y="106"/>
                  <a:pt x="462" y="105"/>
                  <a:pt x="462" y="103"/>
                </a:cubicBezTo>
                <a:cubicBezTo>
                  <a:pt x="462" y="106"/>
                  <a:pt x="463" y="106"/>
                  <a:pt x="464" y="107"/>
                </a:cubicBezTo>
                <a:close/>
                <a:moveTo>
                  <a:pt x="464" y="107"/>
                </a:moveTo>
                <a:cubicBezTo>
                  <a:pt x="465" y="107"/>
                  <a:pt x="466" y="108"/>
                  <a:pt x="468" y="107"/>
                </a:cubicBezTo>
                <a:cubicBezTo>
                  <a:pt x="467" y="105"/>
                  <a:pt x="465" y="107"/>
                  <a:pt x="464" y="107"/>
                </a:cubicBezTo>
                <a:close/>
                <a:moveTo>
                  <a:pt x="441" y="108"/>
                </a:moveTo>
                <a:cubicBezTo>
                  <a:pt x="441" y="105"/>
                  <a:pt x="434" y="101"/>
                  <a:pt x="441" y="100"/>
                </a:cubicBezTo>
                <a:cubicBezTo>
                  <a:pt x="441" y="100"/>
                  <a:pt x="438" y="100"/>
                  <a:pt x="437" y="97"/>
                </a:cubicBezTo>
                <a:cubicBezTo>
                  <a:pt x="438" y="102"/>
                  <a:pt x="437" y="106"/>
                  <a:pt x="441" y="108"/>
                </a:cubicBezTo>
                <a:close/>
                <a:moveTo>
                  <a:pt x="431" y="94"/>
                </a:moveTo>
                <a:cubicBezTo>
                  <a:pt x="431" y="94"/>
                  <a:pt x="430" y="94"/>
                  <a:pt x="429" y="94"/>
                </a:cubicBezTo>
                <a:cubicBezTo>
                  <a:pt x="430" y="94"/>
                  <a:pt x="430" y="94"/>
                  <a:pt x="431" y="94"/>
                </a:cubicBezTo>
                <a:close/>
                <a:moveTo>
                  <a:pt x="429" y="94"/>
                </a:moveTo>
                <a:cubicBezTo>
                  <a:pt x="428" y="93"/>
                  <a:pt x="427" y="87"/>
                  <a:pt x="424" y="89"/>
                </a:cubicBezTo>
                <a:cubicBezTo>
                  <a:pt x="425" y="92"/>
                  <a:pt x="425" y="95"/>
                  <a:pt x="426" y="96"/>
                </a:cubicBezTo>
                <a:cubicBezTo>
                  <a:pt x="426" y="93"/>
                  <a:pt x="428" y="94"/>
                  <a:pt x="429" y="94"/>
                </a:cubicBezTo>
                <a:close/>
                <a:moveTo>
                  <a:pt x="357" y="102"/>
                </a:moveTo>
                <a:cubicBezTo>
                  <a:pt x="360" y="103"/>
                  <a:pt x="360" y="103"/>
                  <a:pt x="360" y="103"/>
                </a:cubicBezTo>
                <a:cubicBezTo>
                  <a:pt x="361" y="101"/>
                  <a:pt x="359" y="101"/>
                  <a:pt x="359" y="100"/>
                </a:cubicBezTo>
                <a:cubicBezTo>
                  <a:pt x="358" y="101"/>
                  <a:pt x="356" y="101"/>
                  <a:pt x="357" y="102"/>
                </a:cubicBezTo>
                <a:close/>
                <a:moveTo>
                  <a:pt x="345" y="87"/>
                </a:moveTo>
                <a:cubicBezTo>
                  <a:pt x="344" y="93"/>
                  <a:pt x="344" y="93"/>
                  <a:pt x="344" y="93"/>
                </a:cubicBezTo>
                <a:cubicBezTo>
                  <a:pt x="345" y="94"/>
                  <a:pt x="344" y="89"/>
                  <a:pt x="347" y="90"/>
                </a:cubicBezTo>
                <a:lnTo>
                  <a:pt x="345" y="87"/>
                </a:lnTo>
                <a:close/>
                <a:moveTo>
                  <a:pt x="352" y="59"/>
                </a:moveTo>
                <a:cubicBezTo>
                  <a:pt x="353" y="59"/>
                  <a:pt x="353" y="59"/>
                  <a:pt x="353" y="59"/>
                </a:cubicBezTo>
                <a:cubicBezTo>
                  <a:pt x="353" y="59"/>
                  <a:pt x="353" y="59"/>
                  <a:pt x="353" y="59"/>
                </a:cubicBezTo>
                <a:lnTo>
                  <a:pt x="352" y="59"/>
                </a:lnTo>
                <a:close/>
                <a:moveTo>
                  <a:pt x="334" y="102"/>
                </a:moveTo>
                <a:cubicBezTo>
                  <a:pt x="333" y="94"/>
                  <a:pt x="333" y="94"/>
                  <a:pt x="333" y="94"/>
                </a:cubicBezTo>
                <a:cubicBezTo>
                  <a:pt x="332" y="94"/>
                  <a:pt x="332" y="100"/>
                  <a:pt x="334" y="102"/>
                </a:cubicBezTo>
                <a:close/>
                <a:moveTo>
                  <a:pt x="318" y="98"/>
                </a:moveTo>
                <a:cubicBezTo>
                  <a:pt x="323" y="100"/>
                  <a:pt x="323" y="100"/>
                  <a:pt x="323" y="100"/>
                </a:cubicBezTo>
                <a:cubicBezTo>
                  <a:pt x="322" y="98"/>
                  <a:pt x="322" y="98"/>
                  <a:pt x="322" y="98"/>
                </a:cubicBezTo>
                <a:lnTo>
                  <a:pt x="318" y="98"/>
                </a:lnTo>
                <a:close/>
                <a:moveTo>
                  <a:pt x="305" y="93"/>
                </a:moveTo>
                <a:cubicBezTo>
                  <a:pt x="308" y="95"/>
                  <a:pt x="308" y="95"/>
                  <a:pt x="308" y="95"/>
                </a:cubicBezTo>
                <a:cubicBezTo>
                  <a:pt x="309" y="94"/>
                  <a:pt x="309" y="94"/>
                  <a:pt x="309" y="94"/>
                </a:cubicBezTo>
                <a:lnTo>
                  <a:pt x="305" y="93"/>
                </a:lnTo>
                <a:close/>
                <a:moveTo>
                  <a:pt x="173" y="79"/>
                </a:moveTo>
                <a:cubicBezTo>
                  <a:pt x="171" y="80"/>
                  <a:pt x="165" y="78"/>
                  <a:pt x="166" y="84"/>
                </a:cubicBezTo>
                <a:cubicBezTo>
                  <a:pt x="168" y="76"/>
                  <a:pt x="172" y="86"/>
                  <a:pt x="173" y="79"/>
                </a:cubicBezTo>
                <a:close/>
                <a:moveTo>
                  <a:pt x="68" y="94"/>
                </a:moveTo>
                <a:cubicBezTo>
                  <a:pt x="63" y="93"/>
                  <a:pt x="63" y="93"/>
                  <a:pt x="63" y="93"/>
                </a:cubicBezTo>
                <a:cubicBezTo>
                  <a:pt x="67" y="94"/>
                  <a:pt x="64" y="97"/>
                  <a:pt x="68" y="94"/>
                </a:cubicBezTo>
                <a:close/>
                <a:moveTo>
                  <a:pt x="424" y="167"/>
                </a:moveTo>
                <a:cubicBezTo>
                  <a:pt x="425" y="167"/>
                  <a:pt x="425" y="167"/>
                  <a:pt x="425" y="167"/>
                </a:cubicBezTo>
                <a:cubicBezTo>
                  <a:pt x="425" y="167"/>
                  <a:pt x="425" y="167"/>
                  <a:pt x="424" y="167"/>
                </a:cubicBezTo>
                <a:close/>
                <a:moveTo>
                  <a:pt x="424" y="167"/>
                </a:moveTo>
                <a:cubicBezTo>
                  <a:pt x="422" y="165"/>
                  <a:pt x="419" y="166"/>
                  <a:pt x="418" y="167"/>
                </a:cubicBezTo>
                <a:cubicBezTo>
                  <a:pt x="421" y="173"/>
                  <a:pt x="423" y="168"/>
                  <a:pt x="424" y="167"/>
                </a:cubicBezTo>
                <a:close/>
                <a:moveTo>
                  <a:pt x="427" y="177"/>
                </a:moveTo>
                <a:cubicBezTo>
                  <a:pt x="430" y="178"/>
                  <a:pt x="430" y="178"/>
                  <a:pt x="430" y="178"/>
                </a:cubicBezTo>
                <a:cubicBezTo>
                  <a:pt x="429" y="178"/>
                  <a:pt x="427" y="174"/>
                  <a:pt x="427" y="177"/>
                </a:cubicBezTo>
                <a:close/>
                <a:moveTo>
                  <a:pt x="428" y="171"/>
                </a:moveTo>
                <a:cubicBezTo>
                  <a:pt x="426" y="170"/>
                  <a:pt x="426" y="170"/>
                  <a:pt x="426" y="170"/>
                </a:cubicBezTo>
                <a:cubicBezTo>
                  <a:pt x="427" y="172"/>
                  <a:pt x="427" y="172"/>
                  <a:pt x="427" y="172"/>
                </a:cubicBezTo>
                <a:lnTo>
                  <a:pt x="428" y="171"/>
                </a:lnTo>
                <a:close/>
                <a:moveTo>
                  <a:pt x="495" y="116"/>
                </a:moveTo>
                <a:cubicBezTo>
                  <a:pt x="498" y="117"/>
                  <a:pt x="499" y="118"/>
                  <a:pt x="501" y="118"/>
                </a:cubicBezTo>
                <a:lnTo>
                  <a:pt x="495" y="116"/>
                </a:lnTo>
                <a:close/>
                <a:moveTo>
                  <a:pt x="523" y="125"/>
                </a:moveTo>
                <a:cubicBezTo>
                  <a:pt x="523" y="125"/>
                  <a:pt x="523" y="125"/>
                  <a:pt x="523" y="125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lnTo>
                  <a:pt x="523" y="125"/>
                </a:lnTo>
                <a:close/>
                <a:moveTo>
                  <a:pt x="500" y="119"/>
                </a:moveTo>
                <a:cubicBezTo>
                  <a:pt x="500" y="120"/>
                  <a:pt x="500" y="120"/>
                  <a:pt x="500" y="120"/>
                </a:cubicBezTo>
                <a:cubicBezTo>
                  <a:pt x="501" y="120"/>
                  <a:pt x="501" y="120"/>
                  <a:pt x="500" y="119"/>
                </a:cubicBezTo>
                <a:close/>
                <a:moveTo>
                  <a:pt x="466" y="136"/>
                </a:moveTo>
                <a:cubicBezTo>
                  <a:pt x="466" y="137"/>
                  <a:pt x="468" y="139"/>
                  <a:pt x="469" y="140"/>
                </a:cubicBezTo>
                <a:cubicBezTo>
                  <a:pt x="468" y="138"/>
                  <a:pt x="466" y="134"/>
                  <a:pt x="466" y="136"/>
                </a:cubicBezTo>
                <a:close/>
                <a:moveTo>
                  <a:pt x="557" y="113"/>
                </a:moveTo>
                <a:cubicBezTo>
                  <a:pt x="560" y="114"/>
                  <a:pt x="560" y="114"/>
                  <a:pt x="560" y="114"/>
                </a:cubicBezTo>
                <a:cubicBezTo>
                  <a:pt x="560" y="113"/>
                  <a:pt x="558" y="113"/>
                  <a:pt x="557" y="113"/>
                </a:cubicBezTo>
                <a:close/>
                <a:moveTo>
                  <a:pt x="575" y="142"/>
                </a:moveTo>
                <a:cubicBezTo>
                  <a:pt x="574" y="142"/>
                  <a:pt x="574" y="142"/>
                  <a:pt x="574" y="142"/>
                </a:cubicBezTo>
                <a:cubicBezTo>
                  <a:pt x="575" y="143"/>
                  <a:pt x="576" y="143"/>
                  <a:pt x="578" y="144"/>
                </a:cubicBezTo>
                <a:lnTo>
                  <a:pt x="575" y="142"/>
                </a:lnTo>
                <a:close/>
                <a:moveTo>
                  <a:pt x="502" y="122"/>
                </a:moveTo>
                <a:cubicBezTo>
                  <a:pt x="504" y="123"/>
                  <a:pt x="504" y="123"/>
                  <a:pt x="504" y="123"/>
                </a:cubicBezTo>
                <a:cubicBezTo>
                  <a:pt x="504" y="123"/>
                  <a:pt x="504" y="123"/>
                  <a:pt x="504" y="123"/>
                </a:cubicBezTo>
                <a:cubicBezTo>
                  <a:pt x="502" y="122"/>
                  <a:pt x="502" y="122"/>
                  <a:pt x="502" y="122"/>
                </a:cubicBezTo>
                <a:close/>
                <a:moveTo>
                  <a:pt x="560" y="102"/>
                </a:moveTo>
                <a:cubicBezTo>
                  <a:pt x="558" y="102"/>
                  <a:pt x="557" y="103"/>
                  <a:pt x="556" y="103"/>
                </a:cubicBezTo>
                <a:cubicBezTo>
                  <a:pt x="558" y="103"/>
                  <a:pt x="560" y="103"/>
                  <a:pt x="560" y="102"/>
                </a:cubicBezTo>
                <a:close/>
                <a:moveTo>
                  <a:pt x="523" y="124"/>
                </a:move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lose/>
                <a:moveTo>
                  <a:pt x="567" y="146"/>
                </a:moveTo>
                <a:cubicBezTo>
                  <a:pt x="566" y="146"/>
                  <a:pt x="565" y="146"/>
                  <a:pt x="564" y="146"/>
                </a:cubicBezTo>
                <a:cubicBezTo>
                  <a:pt x="565" y="147"/>
                  <a:pt x="567" y="147"/>
                  <a:pt x="567" y="146"/>
                </a:cubicBezTo>
                <a:close/>
                <a:moveTo>
                  <a:pt x="470" y="141"/>
                </a:moveTo>
                <a:cubicBezTo>
                  <a:pt x="469" y="140"/>
                  <a:pt x="469" y="140"/>
                  <a:pt x="469" y="140"/>
                </a:cubicBezTo>
                <a:cubicBezTo>
                  <a:pt x="470" y="141"/>
                  <a:pt x="470" y="141"/>
                  <a:pt x="470" y="141"/>
                </a:cubicBezTo>
                <a:close/>
                <a:moveTo>
                  <a:pt x="431" y="163"/>
                </a:moveTo>
                <a:cubicBezTo>
                  <a:pt x="430" y="162"/>
                  <a:pt x="429" y="160"/>
                  <a:pt x="429" y="161"/>
                </a:cubicBezTo>
                <a:cubicBezTo>
                  <a:pt x="430" y="162"/>
                  <a:pt x="430" y="163"/>
                  <a:pt x="431" y="163"/>
                </a:cubicBezTo>
                <a:close/>
                <a:moveTo>
                  <a:pt x="458" y="4"/>
                </a:moveTo>
                <a:cubicBezTo>
                  <a:pt x="458" y="5"/>
                  <a:pt x="458" y="5"/>
                  <a:pt x="458" y="5"/>
                </a:cubicBezTo>
                <a:cubicBezTo>
                  <a:pt x="458" y="4"/>
                  <a:pt x="458" y="4"/>
                  <a:pt x="458" y="4"/>
                </a:cubicBezTo>
                <a:close/>
                <a:moveTo>
                  <a:pt x="461" y="34"/>
                </a:moveTo>
                <a:cubicBezTo>
                  <a:pt x="461" y="33"/>
                  <a:pt x="462" y="33"/>
                  <a:pt x="462" y="33"/>
                </a:cubicBezTo>
                <a:cubicBezTo>
                  <a:pt x="461" y="33"/>
                  <a:pt x="460" y="34"/>
                  <a:pt x="461" y="34"/>
                </a:cubicBezTo>
                <a:close/>
                <a:moveTo>
                  <a:pt x="524" y="32"/>
                </a:moveTo>
                <a:cubicBezTo>
                  <a:pt x="520" y="39"/>
                  <a:pt x="520" y="39"/>
                  <a:pt x="520" y="39"/>
                </a:cubicBezTo>
                <a:cubicBezTo>
                  <a:pt x="523" y="38"/>
                  <a:pt x="524" y="39"/>
                  <a:pt x="526" y="37"/>
                </a:cubicBezTo>
                <a:cubicBezTo>
                  <a:pt x="523" y="40"/>
                  <a:pt x="523" y="40"/>
                  <a:pt x="523" y="40"/>
                </a:cubicBezTo>
                <a:cubicBezTo>
                  <a:pt x="526" y="39"/>
                  <a:pt x="526" y="39"/>
                  <a:pt x="526" y="39"/>
                </a:cubicBezTo>
                <a:cubicBezTo>
                  <a:pt x="533" y="42"/>
                  <a:pt x="517" y="57"/>
                  <a:pt x="531" y="58"/>
                </a:cubicBezTo>
                <a:cubicBezTo>
                  <a:pt x="532" y="57"/>
                  <a:pt x="532" y="57"/>
                  <a:pt x="532" y="57"/>
                </a:cubicBezTo>
                <a:cubicBezTo>
                  <a:pt x="528" y="64"/>
                  <a:pt x="528" y="64"/>
                  <a:pt x="528" y="64"/>
                </a:cubicBezTo>
                <a:cubicBezTo>
                  <a:pt x="529" y="64"/>
                  <a:pt x="534" y="62"/>
                  <a:pt x="536" y="62"/>
                </a:cubicBezTo>
                <a:cubicBezTo>
                  <a:pt x="531" y="64"/>
                  <a:pt x="536" y="64"/>
                  <a:pt x="532" y="67"/>
                </a:cubicBezTo>
                <a:cubicBezTo>
                  <a:pt x="535" y="67"/>
                  <a:pt x="536" y="65"/>
                  <a:pt x="537" y="64"/>
                </a:cubicBezTo>
                <a:cubicBezTo>
                  <a:pt x="541" y="64"/>
                  <a:pt x="541" y="66"/>
                  <a:pt x="541" y="68"/>
                </a:cubicBezTo>
                <a:cubicBezTo>
                  <a:pt x="541" y="69"/>
                  <a:pt x="540" y="69"/>
                  <a:pt x="541" y="69"/>
                </a:cubicBezTo>
                <a:cubicBezTo>
                  <a:pt x="541" y="71"/>
                  <a:pt x="541" y="71"/>
                  <a:pt x="541" y="71"/>
                </a:cubicBezTo>
                <a:cubicBezTo>
                  <a:pt x="541" y="72"/>
                  <a:pt x="541" y="72"/>
                  <a:pt x="542" y="73"/>
                </a:cubicBezTo>
                <a:cubicBezTo>
                  <a:pt x="542" y="75"/>
                  <a:pt x="544" y="77"/>
                  <a:pt x="546" y="78"/>
                </a:cubicBezTo>
                <a:cubicBezTo>
                  <a:pt x="540" y="76"/>
                  <a:pt x="538" y="75"/>
                  <a:pt x="536" y="74"/>
                </a:cubicBezTo>
                <a:cubicBezTo>
                  <a:pt x="535" y="73"/>
                  <a:pt x="535" y="73"/>
                  <a:pt x="534" y="72"/>
                </a:cubicBezTo>
                <a:cubicBezTo>
                  <a:pt x="533" y="72"/>
                  <a:pt x="533" y="72"/>
                  <a:pt x="532" y="72"/>
                </a:cubicBezTo>
                <a:cubicBezTo>
                  <a:pt x="531" y="73"/>
                  <a:pt x="531" y="73"/>
                  <a:pt x="532" y="74"/>
                </a:cubicBezTo>
                <a:cubicBezTo>
                  <a:pt x="533" y="75"/>
                  <a:pt x="533" y="76"/>
                  <a:pt x="534" y="76"/>
                </a:cubicBezTo>
                <a:cubicBezTo>
                  <a:pt x="536" y="77"/>
                  <a:pt x="538" y="79"/>
                  <a:pt x="538" y="82"/>
                </a:cubicBezTo>
                <a:cubicBezTo>
                  <a:pt x="539" y="78"/>
                  <a:pt x="539" y="78"/>
                  <a:pt x="539" y="78"/>
                </a:cubicBezTo>
                <a:cubicBezTo>
                  <a:pt x="544" y="78"/>
                  <a:pt x="544" y="81"/>
                  <a:pt x="545" y="83"/>
                </a:cubicBezTo>
                <a:cubicBezTo>
                  <a:pt x="545" y="86"/>
                  <a:pt x="545" y="88"/>
                  <a:pt x="550" y="87"/>
                </a:cubicBezTo>
                <a:cubicBezTo>
                  <a:pt x="550" y="89"/>
                  <a:pt x="549" y="91"/>
                  <a:pt x="548" y="94"/>
                </a:cubicBezTo>
                <a:cubicBezTo>
                  <a:pt x="546" y="96"/>
                  <a:pt x="545" y="98"/>
                  <a:pt x="548" y="99"/>
                </a:cubicBezTo>
                <a:cubicBezTo>
                  <a:pt x="550" y="99"/>
                  <a:pt x="553" y="98"/>
                  <a:pt x="555" y="97"/>
                </a:cubicBezTo>
                <a:cubicBezTo>
                  <a:pt x="558" y="101"/>
                  <a:pt x="558" y="101"/>
                  <a:pt x="558" y="101"/>
                </a:cubicBezTo>
                <a:cubicBezTo>
                  <a:pt x="552" y="101"/>
                  <a:pt x="552" y="101"/>
                  <a:pt x="552" y="101"/>
                </a:cubicBezTo>
                <a:cubicBezTo>
                  <a:pt x="553" y="103"/>
                  <a:pt x="554" y="103"/>
                  <a:pt x="556" y="103"/>
                </a:cubicBezTo>
                <a:cubicBezTo>
                  <a:pt x="553" y="105"/>
                  <a:pt x="554" y="106"/>
                  <a:pt x="554" y="108"/>
                </a:cubicBezTo>
                <a:cubicBezTo>
                  <a:pt x="555" y="109"/>
                  <a:pt x="556" y="111"/>
                  <a:pt x="554" y="113"/>
                </a:cubicBezTo>
                <a:cubicBezTo>
                  <a:pt x="557" y="113"/>
                  <a:pt x="557" y="113"/>
                  <a:pt x="557" y="113"/>
                </a:cubicBezTo>
                <a:cubicBezTo>
                  <a:pt x="557" y="114"/>
                  <a:pt x="556" y="114"/>
                  <a:pt x="555" y="114"/>
                </a:cubicBezTo>
                <a:cubicBezTo>
                  <a:pt x="562" y="115"/>
                  <a:pt x="562" y="118"/>
                  <a:pt x="568" y="119"/>
                </a:cubicBezTo>
                <a:cubicBezTo>
                  <a:pt x="569" y="118"/>
                  <a:pt x="570" y="115"/>
                  <a:pt x="566" y="115"/>
                </a:cubicBezTo>
                <a:cubicBezTo>
                  <a:pt x="571" y="112"/>
                  <a:pt x="573" y="119"/>
                  <a:pt x="575" y="121"/>
                </a:cubicBezTo>
                <a:cubicBezTo>
                  <a:pt x="570" y="119"/>
                  <a:pt x="571" y="121"/>
                  <a:pt x="570" y="122"/>
                </a:cubicBezTo>
                <a:cubicBezTo>
                  <a:pt x="572" y="123"/>
                  <a:pt x="572" y="122"/>
                  <a:pt x="573" y="123"/>
                </a:cubicBezTo>
                <a:cubicBezTo>
                  <a:pt x="577" y="125"/>
                  <a:pt x="574" y="126"/>
                  <a:pt x="572" y="126"/>
                </a:cubicBezTo>
                <a:cubicBezTo>
                  <a:pt x="570" y="127"/>
                  <a:pt x="569" y="127"/>
                  <a:pt x="577" y="130"/>
                </a:cubicBezTo>
                <a:cubicBezTo>
                  <a:pt x="570" y="129"/>
                  <a:pt x="570" y="129"/>
                  <a:pt x="570" y="129"/>
                </a:cubicBezTo>
                <a:cubicBezTo>
                  <a:pt x="578" y="133"/>
                  <a:pt x="578" y="133"/>
                  <a:pt x="578" y="133"/>
                </a:cubicBezTo>
                <a:cubicBezTo>
                  <a:pt x="570" y="131"/>
                  <a:pt x="570" y="132"/>
                  <a:pt x="571" y="133"/>
                </a:cubicBezTo>
                <a:cubicBezTo>
                  <a:pt x="571" y="134"/>
                  <a:pt x="572" y="135"/>
                  <a:pt x="564" y="133"/>
                </a:cubicBezTo>
                <a:cubicBezTo>
                  <a:pt x="566" y="135"/>
                  <a:pt x="574" y="135"/>
                  <a:pt x="573" y="136"/>
                </a:cubicBezTo>
                <a:cubicBezTo>
                  <a:pt x="577" y="139"/>
                  <a:pt x="570" y="139"/>
                  <a:pt x="572" y="141"/>
                </a:cubicBezTo>
                <a:cubicBezTo>
                  <a:pt x="572" y="141"/>
                  <a:pt x="572" y="142"/>
                  <a:pt x="574" y="142"/>
                </a:cubicBezTo>
                <a:cubicBezTo>
                  <a:pt x="573" y="142"/>
                  <a:pt x="572" y="142"/>
                  <a:pt x="571" y="142"/>
                </a:cubicBezTo>
                <a:cubicBezTo>
                  <a:pt x="570" y="142"/>
                  <a:pt x="570" y="142"/>
                  <a:pt x="570" y="142"/>
                </a:cubicBezTo>
                <a:cubicBezTo>
                  <a:pt x="568" y="142"/>
                  <a:pt x="568" y="142"/>
                  <a:pt x="567" y="142"/>
                </a:cubicBezTo>
                <a:cubicBezTo>
                  <a:pt x="565" y="143"/>
                  <a:pt x="564" y="143"/>
                  <a:pt x="561" y="143"/>
                </a:cubicBezTo>
                <a:cubicBezTo>
                  <a:pt x="568" y="146"/>
                  <a:pt x="568" y="146"/>
                  <a:pt x="568" y="146"/>
                </a:cubicBezTo>
                <a:cubicBezTo>
                  <a:pt x="565" y="145"/>
                  <a:pt x="561" y="144"/>
                  <a:pt x="561" y="145"/>
                </a:cubicBezTo>
                <a:cubicBezTo>
                  <a:pt x="561" y="145"/>
                  <a:pt x="563" y="146"/>
                  <a:pt x="564" y="146"/>
                </a:cubicBezTo>
                <a:cubicBezTo>
                  <a:pt x="555" y="146"/>
                  <a:pt x="552" y="146"/>
                  <a:pt x="548" y="147"/>
                </a:cubicBezTo>
                <a:cubicBezTo>
                  <a:pt x="552" y="149"/>
                  <a:pt x="554" y="151"/>
                  <a:pt x="558" y="151"/>
                </a:cubicBezTo>
                <a:cubicBezTo>
                  <a:pt x="558" y="153"/>
                  <a:pt x="554" y="152"/>
                  <a:pt x="549" y="152"/>
                </a:cubicBezTo>
                <a:cubicBezTo>
                  <a:pt x="545" y="151"/>
                  <a:pt x="540" y="151"/>
                  <a:pt x="538" y="152"/>
                </a:cubicBezTo>
                <a:cubicBezTo>
                  <a:pt x="541" y="154"/>
                  <a:pt x="541" y="154"/>
                  <a:pt x="541" y="154"/>
                </a:cubicBezTo>
                <a:cubicBezTo>
                  <a:pt x="534" y="152"/>
                  <a:pt x="534" y="152"/>
                  <a:pt x="534" y="152"/>
                </a:cubicBezTo>
                <a:cubicBezTo>
                  <a:pt x="536" y="153"/>
                  <a:pt x="537" y="154"/>
                  <a:pt x="539" y="155"/>
                </a:cubicBezTo>
                <a:cubicBezTo>
                  <a:pt x="535" y="157"/>
                  <a:pt x="527" y="159"/>
                  <a:pt x="518" y="153"/>
                </a:cubicBezTo>
                <a:cubicBezTo>
                  <a:pt x="521" y="154"/>
                  <a:pt x="520" y="158"/>
                  <a:pt x="526" y="160"/>
                </a:cubicBezTo>
                <a:cubicBezTo>
                  <a:pt x="521" y="158"/>
                  <a:pt x="517" y="158"/>
                  <a:pt x="514" y="159"/>
                </a:cubicBezTo>
                <a:cubicBezTo>
                  <a:pt x="510" y="159"/>
                  <a:pt x="507" y="160"/>
                  <a:pt x="504" y="160"/>
                </a:cubicBezTo>
                <a:cubicBezTo>
                  <a:pt x="504" y="160"/>
                  <a:pt x="504" y="160"/>
                  <a:pt x="504" y="160"/>
                </a:cubicBezTo>
                <a:cubicBezTo>
                  <a:pt x="501" y="158"/>
                  <a:pt x="501" y="158"/>
                  <a:pt x="501" y="158"/>
                </a:cubicBezTo>
                <a:cubicBezTo>
                  <a:pt x="501" y="159"/>
                  <a:pt x="501" y="159"/>
                  <a:pt x="501" y="159"/>
                </a:cubicBezTo>
                <a:cubicBezTo>
                  <a:pt x="503" y="160"/>
                  <a:pt x="503" y="160"/>
                  <a:pt x="503" y="160"/>
                </a:cubicBezTo>
                <a:cubicBezTo>
                  <a:pt x="501" y="160"/>
                  <a:pt x="498" y="159"/>
                  <a:pt x="496" y="158"/>
                </a:cubicBezTo>
                <a:cubicBezTo>
                  <a:pt x="496" y="159"/>
                  <a:pt x="497" y="163"/>
                  <a:pt x="496" y="165"/>
                </a:cubicBezTo>
                <a:cubicBezTo>
                  <a:pt x="495" y="162"/>
                  <a:pt x="494" y="164"/>
                  <a:pt x="493" y="166"/>
                </a:cubicBezTo>
                <a:cubicBezTo>
                  <a:pt x="492" y="167"/>
                  <a:pt x="491" y="169"/>
                  <a:pt x="489" y="166"/>
                </a:cubicBezTo>
                <a:cubicBezTo>
                  <a:pt x="489" y="167"/>
                  <a:pt x="490" y="167"/>
                  <a:pt x="490" y="169"/>
                </a:cubicBezTo>
                <a:cubicBezTo>
                  <a:pt x="485" y="169"/>
                  <a:pt x="477" y="165"/>
                  <a:pt x="473" y="171"/>
                </a:cubicBezTo>
                <a:cubicBezTo>
                  <a:pt x="469" y="161"/>
                  <a:pt x="466" y="165"/>
                  <a:pt x="461" y="162"/>
                </a:cubicBezTo>
                <a:cubicBezTo>
                  <a:pt x="463" y="168"/>
                  <a:pt x="464" y="164"/>
                  <a:pt x="466" y="168"/>
                </a:cubicBezTo>
                <a:cubicBezTo>
                  <a:pt x="464" y="167"/>
                  <a:pt x="469" y="176"/>
                  <a:pt x="464" y="172"/>
                </a:cubicBezTo>
                <a:cubicBezTo>
                  <a:pt x="465" y="173"/>
                  <a:pt x="465" y="174"/>
                  <a:pt x="465" y="173"/>
                </a:cubicBezTo>
                <a:cubicBezTo>
                  <a:pt x="464" y="174"/>
                  <a:pt x="463" y="166"/>
                  <a:pt x="461" y="169"/>
                </a:cubicBezTo>
                <a:cubicBezTo>
                  <a:pt x="463" y="173"/>
                  <a:pt x="463" y="173"/>
                  <a:pt x="463" y="173"/>
                </a:cubicBezTo>
                <a:cubicBezTo>
                  <a:pt x="459" y="168"/>
                  <a:pt x="459" y="168"/>
                  <a:pt x="459" y="168"/>
                </a:cubicBezTo>
                <a:cubicBezTo>
                  <a:pt x="455" y="172"/>
                  <a:pt x="450" y="171"/>
                  <a:pt x="448" y="177"/>
                </a:cubicBezTo>
                <a:cubicBezTo>
                  <a:pt x="447" y="176"/>
                  <a:pt x="446" y="174"/>
                  <a:pt x="446" y="172"/>
                </a:cubicBezTo>
                <a:cubicBezTo>
                  <a:pt x="445" y="173"/>
                  <a:pt x="440" y="167"/>
                  <a:pt x="439" y="172"/>
                </a:cubicBezTo>
                <a:cubicBezTo>
                  <a:pt x="440" y="174"/>
                  <a:pt x="440" y="174"/>
                  <a:pt x="440" y="174"/>
                </a:cubicBezTo>
                <a:cubicBezTo>
                  <a:pt x="438" y="179"/>
                  <a:pt x="435" y="170"/>
                  <a:pt x="430" y="170"/>
                </a:cubicBezTo>
                <a:cubicBezTo>
                  <a:pt x="431" y="170"/>
                  <a:pt x="434" y="172"/>
                  <a:pt x="432" y="167"/>
                </a:cubicBezTo>
                <a:cubicBezTo>
                  <a:pt x="431" y="164"/>
                  <a:pt x="429" y="165"/>
                  <a:pt x="429" y="168"/>
                </a:cubicBezTo>
                <a:cubicBezTo>
                  <a:pt x="427" y="162"/>
                  <a:pt x="427" y="162"/>
                  <a:pt x="427" y="162"/>
                </a:cubicBezTo>
                <a:cubicBezTo>
                  <a:pt x="429" y="165"/>
                  <a:pt x="431" y="164"/>
                  <a:pt x="432" y="166"/>
                </a:cubicBezTo>
                <a:cubicBezTo>
                  <a:pt x="432" y="165"/>
                  <a:pt x="431" y="164"/>
                  <a:pt x="431" y="163"/>
                </a:cubicBezTo>
                <a:cubicBezTo>
                  <a:pt x="433" y="164"/>
                  <a:pt x="434" y="164"/>
                  <a:pt x="436" y="165"/>
                </a:cubicBezTo>
                <a:cubicBezTo>
                  <a:pt x="434" y="166"/>
                  <a:pt x="434" y="166"/>
                  <a:pt x="434" y="166"/>
                </a:cubicBezTo>
                <a:cubicBezTo>
                  <a:pt x="437" y="171"/>
                  <a:pt x="438" y="164"/>
                  <a:pt x="439" y="166"/>
                </a:cubicBezTo>
                <a:cubicBezTo>
                  <a:pt x="437" y="161"/>
                  <a:pt x="436" y="162"/>
                  <a:pt x="436" y="158"/>
                </a:cubicBezTo>
                <a:cubicBezTo>
                  <a:pt x="439" y="154"/>
                  <a:pt x="440" y="162"/>
                  <a:pt x="445" y="166"/>
                </a:cubicBezTo>
                <a:cubicBezTo>
                  <a:pt x="445" y="167"/>
                  <a:pt x="445" y="167"/>
                  <a:pt x="445" y="167"/>
                </a:cubicBezTo>
                <a:cubicBezTo>
                  <a:pt x="447" y="168"/>
                  <a:pt x="450" y="173"/>
                  <a:pt x="450" y="168"/>
                </a:cubicBezTo>
                <a:cubicBezTo>
                  <a:pt x="448" y="165"/>
                  <a:pt x="447" y="165"/>
                  <a:pt x="446" y="164"/>
                </a:cubicBezTo>
                <a:cubicBezTo>
                  <a:pt x="445" y="162"/>
                  <a:pt x="450" y="169"/>
                  <a:pt x="450" y="165"/>
                </a:cubicBezTo>
                <a:cubicBezTo>
                  <a:pt x="447" y="161"/>
                  <a:pt x="444" y="160"/>
                  <a:pt x="442" y="161"/>
                </a:cubicBezTo>
                <a:cubicBezTo>
                  <a:pt x="442" y="159"/>
                  <a:pt x="441" y="158"/>
                  <a:pt x="440" y="156"/>
                </a:cubicBezTo>
                <a:cubicBezTo>
                  <a:pt x="447" y="158"/>
                  <a:pt x="455" y="162"/>
                  <a:pt x="459" y="157"/>
                </a:cubicBezTo>
                <a:cubicBezTo>
                  <a:pt x="454" y="151"/>
                  <a:pt x="460" y="156"/>
                  <a:pt x="457" y="150"/>
                </a:cubicBezTo>
                <a:cubicBezTo>
                  <a:pt x="459" y="154"/>
                  <a:pt x="459" y="149"/>
                  <a:pt x="462" y="151"/>
                </a:cubicBezTo>
                <a:cubicBezTo>
                  <a:pt x="460" y="145"/>
                  <a:pt x="457" y="148"/>
                  <a:pt x="457" y="144"/>
                </a:cubicBezTo>
                <a:cubicBezTo>
                  <a:pt x="460" y="144"/>
                  <a:pt x="468" y="152"/>
                  <a:pt x="471" y="149"/>
                </a:cubicBezTo>
                <a:cubicBezTo>
                  <a:pt x="470" y="147"/>
                  <a:pt x="469" y="147"/>
                  <a:pt x="468" y="146"/>
                </a:cubicBezTo>
                <a:cubicBezTo>
                  <a:pt x="471" y="147"/>
                  <a:pt x="478" y="158"/>
                  <a:pt x="477" y="149"/>
                </a:cubicBezTo>
                <a:cubicBezTo>
                  <a:pt x="475" y="147"/>
                  <a:pt x="473" y="144"/>
                  <a:pt x="470" y="141"/>
                </a:cubicBezTo>
                <a:cubicBezTo>
                  <a:pt x="471" y="141"/>
                  <a:pt x="471" y="141"/>
                  <a:pt x="471" y="139"/>
                </a:cubicBezTo>
                <a:cubicBezTo>
                  <a:pt x="469" y="135"/>
                  <a:pt x="469" y="135"/>
                  <a:pt x="469" y="135"/>
                </a:cubicBezTo>
                <a:cubicBezTo>
                  <a:pt x="471" y="133"/>
                  <a:pt x="474" y="143"/>
                  <a:pt x="477" y="147"/>
                </a:cubicBezTo>
                <a:cubicBezTo>
                  <a:pt x="477" y="141"/>
                  <a:pt x="477" y="141"/>
                  <a:pt x="477" y="141"/>
                </a:cubicBezTo>
                <a:cubicBezTo>
                  <a:pt x="478" y="139"/>
                  <a:pt x="480" y="139"/>
                  <a:pt x="482" y="139"/>
                </a:cubicBezTo>
                <a:cubicBezTo>
                  <a:pt x="484" y="140"/>
                  <a:pt x="486" y="143"/>
                  <a:pt x="488" y="146"/>
                </a:cubicBezTo>
                <a:cubicBezTo>
                  <a:pt x="489" y="145"/>
                  <a:pt x="491" y="145"/>
                  <a:pt x="488" y="140"/>
                </a:cubicBezTo>
                <a:cubicBezTo>
                  <a:pt x="486" y="137"/>
                  <a:pt x="484" y="135"/>
                  <a:pt x="483" y="133"/>
                </a:cubicBezTo>
                <a:cubicBezTo>
                  <a:pt x="482" y="131"/>
                  <a:pt x="481" y="130"/>
                  <a:pt x="479" y="131"/>
                </a:cubicBezTo>
                <a:cubicBezTo>
                  <a:pt x="480" y="135"/>
                  <a:pt x="483" y="135"/>
                  <a:pt x="482" y="136"/>
                </a:cubicBezTo>
                <a:cubicBezTo>
                  <a:pt x="481" y="135"/>
                  <a:pt x="480" y="140"/>
                  <a:pt x="477" y="136"/>
                </a:cubicBezTo>
                <a:cubicBezTo>
                  <a:pt x="481" y="135"/>
                  <a:pt x="481" y="135"/>
                  <a:pt x="481" y="135"/>
                </a:cubicBezTo>
                <a:cubicBezTo>
                  <a:pt x="478" y="128"/>
                  <a:pt x="479" y="135"/>
                  <a:pt x="477" y="132"/>
                </a:cubicBezTo>
                <a:cubicBezTo>
                  <a:pt x="477" y="129"/>
                  <a:pt x="478" y="129"/>
                  <a:pt x="479" y="129"/>
                </a:cubicBezTo>
                <a:cubicBezTo>
                  <a:pt x="479" y="129"/>
                  <a:pt x="480" y="129"/>
                  <a:pt x="480" y="129"/>
                </a:cubicBezTo>
                <a:cubicBezTo>
                  <a:pt x="480" y="129"/>
                  <a:pt x="481" y="129"/>
                  <a:pt x="481" y="128"/>
                </a:cubicBezTo>
                <a:cubicBezTo>
                  <a:pt x="480" y="128"/>
                  <a:pt x="480" y="128"/>
                  <a:pt x="480" y="128"/>
                </a:cubicBezTo>
                <a:cubicBezTo>
                  <a:pt x="482" y="129"/>
                  <a:pt x="481" y="127"/>
                  <a:pt x="485" y="130"/>
                </a:cubicBezTo>
                <a:cubicBezTo>
                  <a:pt x="488" y="136"/>
                  <a:pt x="486" y="134"/>
                  <a:pt x="486" y="136"/>
                </a:cubicBezTo>
                <a:cubicBezTo>
                  <a:pt x="488" y="136"/>
                  <a:pt x="491" y="138"/>
                  <a:pt x="495" y="139"/>
                </a:cubicBezTo>
                <a:cubicBezTo>
                  <a:pt x="499" y="139"/>
                  <a:pt x="502" y="139"/>
                  <a:pt x="499" y="133"/>
                </a:cubicBezTo>
                <a:cubicBezTo>
                  <a:pt x="497" y="132"/>
                  <a:pt x="495" y="131"/>
                  <a:pt x="493" y="129"/>
                </a:cubicBezTo>
                <a:cubicBezTo>
                  <a:pt x="493" y="128"/>
                  <a:pt x="500" y="132"/>
                  <a:pt x="493" y="126"/>
                </a:cubicBezTo>
                <a:cubicBezTo>
                  <a:pt x="494" y="128"/>
                  <a:pt x="490" y="124"/>
                  <a:pt x="489" y="123"/>
                </a:cubicBezTo>
                <a:cubicBezTo>
                  <a:pt x="489" y="123"/>
                  <a:pt x="489" y="123"/>
                  <a:pt x="489" y="123"/>
                </a:cubicBezTo>
                <a:cubicBezTo>
                  <a:pt x="489" y="123"/>
                  <a:pt x="488" y="122"/>
                  <a:pt x="487" y="121"/>
                </a:cubicBezTo>
                <a:cubicBezTo>
                  <a:pt x="491" y="125"/>
                  <a:pt x="494" y="126"/>
                  <a:pt x="497" y="127"/>
                </a:cubicBezTo>
                <a:cubicBezTo>
                  <a:pt x="495" y="126"/>
                  <a:pt x="494" y="124"/>
                  <a:pt x="493" y="123"/>
                </a:cubicBezTo>
                <a:cubicBezTo>
                  <a:pt x="495" y="123"/>
                  <a:pt x="496" y="125"/>
                  <a:pt x="498" y="127"/>
                </a:cubicBezTo>
                <a:cubicBezTo>
                  <a:pt x="499" y="128"/>
                  <a:pt x="505" y="131"/>
                  <a:pt x="501" y="127"/>
                </a:cubicBezTo>
                <a:cubicBezTo>
                  <a:pt x="498" y="124"/>
                  <a:pt x="496" y="125"/>
                  <a:pt x="493" y="122"/>
                </a:cubicBezTo>
                <a:cubicBezTo>
                  <a:pt x="496" y="123"/>
                  <a:pt x="499" y="125"/>
                  <a:pt x="502" y="126"/>
                </a:cubicBezTo>
                <a:cubicBezTo>
                  <a:pt x="501" y="125"/>
                  <a:pt x="501" y="125"/>
                  <a:pt x="501" y="125"/>
                </a:cubicBezTo>
                <a:cubicBezTo>
                  <a:pt x="502" y="126"/>
                  <a:pt x="504" y="127"/>
                  <a:pt x="503" y="126"/>
                </a:cubicBezTo>
                <a:cubicBezTo>
                  <a:pt x="500" y="124"/>
                  <a:pt x="499" y="123"/>
                  <a:pt x="499" y="124"/>
                </a:cubicBezTo>
                <a:cubicBezTo>
                  <a:pt x="497" y="122"/>
                  <a:pt x="501" y="124"/>
                  <a:pt x="504" y="125"/>
                </a:cubicBezTo>
                <a:cubicBezTo>
                  <a:pt x="506" y="126"/>
                  <a:pt x="509" y="126"/>
                  <a:pt x="504" y="123"/>
                </a:cubicBezTo>
                <a:cubicBezTo>
                  <a:pt x="508" y="125"/>
                  <a:pt x="508" y="125"/>
                  <a:pt x="508" y="125"/>
                </a:cubicBezTo>
                <a:cubicBezTo>
                  <a:pt x="507" y="124"/>
                  <a:pt x="506" y="123"/>
                  <a:pt x="505" y="123"/>
                </a:cubicBezTo>
                <a:cubicBezTo>
                  <a:pt x="510" y="125"/>
                  <a:pt x="510" y="125"/>
                  <a:pt x="510" y="125"/>
                </a:cubicBezTo>
                <a:cubicBezTo>
                  <a:pt x="515" y="126"/>
                  <a:pt x="502" y="120"/>
                  <a:pt x="500" y="119"/>
                </a:cubicBezTo>
                <a:cubicBezTo>
                  <a:pt x="500" y="119"/>
                  <a:pt x="500" y="119"/>
                  <a:pt x="500" y="119"/>
                </a:cubicBezTo>
                <a:cubicBezTo>
                  <a:pt x="499" y="119"/>
                  <a:pt x="496" y="117"/>
                  <a:pt x="495" y="116"/>
                </a:cubicBezTo>
                <a:cubicBezTo>
                  <a:pt x="497" y="117"/>
                  <a:pt x="499" y="118"/>
                  <a:pt x="501" y="118"/>
                </a:cubicBezTo>
                <a:cubicBezTo>
                  <a:pt x="501" y="118"/>
                  <a:pt x="501" y="118"/>
                  <a:pt x="501" y="118"/>
                </a:cubicBezTo>
                <a:cubicBezTo>
                  <a:pt x="509" y="122"/>
                  <a:pt x="514" y="122"/>
                  <a:pt x="529" y="127"/>
                </a:cubicBezTo>
                <a:cubicBezTo>
                  <a:pt x="529" y="127"/>
                  <a:pt x="528" y="127"/>
                  <a:pt x="528" y="126"/>
                </a:cubicBezTo>
                <a:cubicBezTo>
                  <a:pt x="526" y="126"/>
                  <a:pt x="526" y="126"/>
                  <a:pt x="526" y="126"/>
                </a:cubicBezTo>
                <a:cubicBezTo>
                  <a:pt x="525" y="125"/>
                  <a:pt x="524" y="125"/>
                  <a:pt x="523" y="124"/>
                </a:cubicBezTo>
                <a:cubicBezTo>
                  <a:pt x="523" y="124"/>
                  <a:pt x="522" y="124"/>
                  <a:pt x="521" y="123"/>
                </a:cubicBezTo>
                <a:cubicBezTo>
                  <a:pt x="518" y="122"/>
                  <a:pt x="511" y="120"/>
                  <a:pt x="512" y="119"/>
                </a:cubicBezTo>
                <a:cubicBezTo>
                  <a:pt x="509" y="118"/>
                  <a:pt x="510" y="119"/>
                  <a:pt x="509" y="119"/>
                </a:cubicBezTo>
                <a:cubicBezTo>
                  <a:pt x="509" y="118"/>
                  <a:pt x="509" y="118"/>
                  <a:pt x="511" y="119"/>
                </a:cubicBezTo>
                <a:cubicBezTo>
                  <a:pt x="505" y="117"/>
                  <a:pt x="505" y="117"/>
                  <a:pt x="505" y="117"/>
                </a:cubicBezTo>
                <a:cubicBezTo>
                  <a:pt x="511" y="119"/>
                  <a:pt x="509" y="117"/>
                  <a:pt x="508" y="117"/>
                </a:cubicBezTo>
                <a:cubicBezTo>
                  <a:pt x="499" y="114"/>
                  <a:pt x="499" y="114"/>
                  <a:pt x="499" y="114"/>
                </a:cubicBezTo>
                <a:cubicBezTo>
                  <a:pt x="503" y="116"/>
                  <a:pt x="504" y="116"/>
                  <a:pt x="502" y="115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98" y="113"/>
                  <a:pt x="509" y="117"/>
                  <a:pt x="503" y="114"/>
                </a:cubicBezTo>
                <a:cubicBezTo>
                  <a:pt x="505" y="115"/>
                  <a:pt x="507" y="116"/>
                  <a:pt x="509" y="117"/>
                </a:cubicBezTo>
                <a:cubicBezTo>
                  <a:pt x="510" y="116"/>
                  <a:pt x="521" y="119"/>
                  <a:pt x="526" y="120"/>
                </a:cubicBezTo>
                <a:cubicBezTo>
                  <a:pt x="529" y="120"/>
                  <a:pt x="526" y="118"/>
                  <a:pt x="525" y="116"/>
                </a:cubicBezTo>
                <a:cubicBezTo>
                  <a:pt x="523" y="115"/>
                  <a:pt x="523" y="114"/>
                  <a:pt x="531" y="114"/>
                </a:cubicBezTo>
                <a:cubicBezTo>
                  <a:pt x="528" y="113"/>
                  <a:pt x="526" y="113"/>
                  <a:pt x="524" y="113"/>
                </a:cubicBezTo>
                <a:cubicBezTo>
                  <a:pt x="522" y="112"/>
                  <a:pt x="521" y="112"/>
                  <a:pt x="518" y="112"/>
                </a:cubicBezTo>
                <a:cubicBezTo>
                  <a:pt x="517" y="113"/>
                  <a:pt x="516" y="113"/>
                  <a:pt x="509" y="112"/>
                </a:cubicBezTo>
                <a:cubicBezTo>
                  <a:pt x="502" y="113"/>
                  <a:pt x="529" y="117"/>
                  <a:pt x="519" y="117"/>
                </a:cubicBezTo>
                <a:cubicBezTo>
                  <a:pt x="511" y="115"/>
                  <a:pt x="511" y="115"/>
                  <a:pt x="514" y="115"/>
                </a:cubicBezTo>
                <a:cubicBezTo>
                  <a:pt x="508" y="113"/>
                  <a:pt x="504" y="113"/>
                  <a:pt x="502" y="113"/>
                </a:cubicBezTo>
                <a:cubicBezTo>
                  <a:pt x="503" y="113"/>
                  <a:pt x="501" y="112"/>
                  <a:pt x="500" y="111"/>
                </a:cubicBezTo>
                <a:cubicBezTo>
                  <a:pt x="498" y="110"/>
                  <a:pt x="496" y="110"/>
                  <a:pt x="496" y="109"/>
                </a:cubicBezTo>
                <a:cubicBezTo>
                  <a:pt x="499" y="110"/>
                  <a:pt x="502" y="109"/>
                  <a:pt x="501" y="109"/>
                </a:cubicBezTo>
                <a:cubicBezTo>
                  <a:pt x="505" y="109"/>
                  <a:pt x="506" y="107"/>
                  <a:pt x="515" y="108"/>
                </a:cubicBezTo>
                <a:cubicBezTo>
                  <a:pt x="516" y="106"/>
                  <a:pt x="503" y="107"/>
                  <a:pt x="511" y="105"/>
                </a:cubicBezTo>
                <a:cubicBezTo>
                  <a:pt x="505" y="106"/>
                  <a:pt x="506" y="104"/>
                  <a:pt x="501" y="105"/>
                </a:cubicBezTo>
                <a:cubicBezTo>
                  <a:pt x="504" y="105"/>
                  <a:pt x="503" y="106"/>
                  <a:pt x="501" y="106"/>
                </a:cubicBezTo>
                <a:cubicBezTo>
                  <a:pt x="499" y="107"/>
                  <a:pt x="496" y="107"/>
                  <a:pt x="494" y="107"/>
                </a:cubicBezTo>
                <a:cubicBezTo>
                  <a:pt x="493" y="107"/>
                  <a:pt x="491" y="106"/>
                  <a:pt x="490" y="106"/>
                </a:cubicBezTo>
                <a:cubicBezTo>
                  <a:pt x="492" y="106"/>
                  <a:pt x="495" y="106"/>
                  <a:pt x="496" y="105"/>
                </a:cubicBezTo>
                <a:cubicBezTo>
                  <a:pt x="491" y="105"/>
                  <a:pt x="491" y="105"/>
                  <a:pt x="491" y="105"/>
                </a:cubicBezTo>
                <a:cubicBezTo>
                  <a:pt x="497" y="105"/>
                  <a:pt x="494" y="104"/>
                  <a:pt x="492" y="104"/>
                </a:cubicBezTo>
                <a:cubicBezTo>
                  <a:pt x="489" y="103"/>
                  <a:pt x="487" y="103"/>
                  <a:pt x="494" y="101"/>
                </a:cubicBezTo>
                <a:cubicBezTo>
                  <a:pt x="494" y="102"/>
                  <a:pt x="498" y="102"/>
                  <a:pt x="492" y="103"/>
                </a:cubicBezTo>
                <a:cubicBezTo>
                  <a:pt x="494" y="103"/>
                  <a:pt x="496" y="103"/>
                  <a:pt x="499" y="102"/>
                </a:cubicBezTo>
                <a:cubicBezTo>
                  <a:pt x="501" y="102"/>
                  <a:pt x="503" y="101"/>
                  <a:pt x="506" y="101"/>
                </a:cubicBezTo>
                <a:cubicBezTo>
                  <a:pt x="508" y="100"/>
                  <a:pt x="506" y="98"/>
                  <a:pt x="505" y="97"/>
                </a:cubicBezTo>
                <a:cubicBezTo>
                  <a:pt x="504" y="95"/>
                  <a:pt x="503" y="94"/>
                  <a:pt x="506" y="91"/>
                </a:cubicBezTo>
                <a:cubicBezTo>
                  <a:pt x="503" y="93"/>
                  <a:pt x="504" y="94"/>
                  <a:pt x="500" y="96"/>
                </a:cubicBezTo>
                <a:cubicBezTo>
                  <a:pt x="498" y="95"/>
                  <a:pt x="500" y="94"/>
                  <a:pt x="502" y="91"/>
                </a:cubicBezTo>
                <a:cubicBezTo>
                  <a:pt x="504" y="89"/>
                  <a:pt x="506" y="85"/>
                  <a:pt x="507" y="83"/>
                </a:cubicBezTo>
                <a:cubicBezTo>
                  <a:pt x="502" y="86"/>
                  <a:pt x="502" y="86"/>
                  <a:pt x="502" y="86"/>
                </a:cubicBezTo>
                <a:cubicBezTo>
                  <a:pt x="506" y="82"/>
                  <a:pt x="500" y="87"/>
                  <a:pt x="500" y="83"/>
                </a:cubicBezTo>
                <a:cubicBezTo>
                  <a:pt x="501" y="83"/>
                  <a:pt x="503" y="82"/>
                  <a:pt x="503" y="82"/>
                </a:cubicBezTo>
                <a:cubicBezTo>
                  <a:pt x="501" y="80"/>
                  <a:pt x="498" y="84"/>
                  <a:pt x="496" y="83"/>
                </a:cubicBezTo>
                <a:cubicBezTo>
                  <a:pt x="503" y="76"/>
                  <a:pt x="489" y="85"/>
                  <a:pt x="492" y="79"/>
                </a:cubicBezTo>
                <a:cubicBezTo>
                  <a:pt x="490" y="80"/>
                  <a:pt x="490" y="80"/>
                  <a:pt x="490" y="80"/>
                </a:cubicBezTo>
                <a:cubicBezTo>
                  <a:pt x="493" y="76"/>
                  <a:pt x="483" y="77"/>
                  <a:pt x="481" y="74"/>
                </a:cubicBezTo>
                <a:cubicBezTo>
                  <a:pt x="482" y="74"/>
                  <a:pt x="482" y="77"/>
                  <a:pt x="487" y="74"/>
                </a:cubicBezTo>
                <a:cubicBezTo>
                  <a:pt x="487" y="69"/>
                  <a:pt x="487" y="69"/>
                  <a:pt x="487" y="69"/>
                </a:cubicBezTo>
                <a:cubicBezTo>
                  <a:pt x="485" y="70"/>
                  <a:pt x="484" y="69"/>
                  <a:pt x="482" y="71"/>
                </a:cubicBezTo>
                <a:cubicBezTo>
                  <a:pt x="481" y="72"/>
                  <a:pt x="483" y="72"/>
                  <a:pt x="483" y="72"/>
                </a:cubicBezTo>
                <a:cubicBezTo>
                  <a:pt x="480" y="73"/>
                  <a:pt x="480" y="73"/>
                  <a:pt x="480" y="73"/>
                </a:cubicBezTo>
                <a:cubicBezTo>
                  <a:pt x="481" y="68"/>
                  <a:pt x="488" y="69"/>
                  <a:pt x="493" y="67"/>
                </a:cubicBezTo>
                <a:cubicBezTo>
                  <a:pt x="491" y="66"/>
                  <a:pt x="495" y="63"/>
                  <a:pt x="495" y="62"/>
                </a:cubicBezTo>
                <a:cubicBezTo>
                  <a:pt x="489" y="63"/>
                  <a:pt x="490" y="66"/>
                  <a:pt x="484" y="68"/>
                </a:cubicBezTo>
                <a:cubicBezTo>
                  <a:pt x="481" y="68"/>
                  <a:pt x="483" y="62"/>
                  <a:pt x="488" y="59"/>
                </a:cubicBezTo>
                <a:cubicBezTo>
                  <a:pt x="475" y="63"/>
                  <a:pt x="482" y="53"/>
                  <a:pt x="473" y="57"/>
                </a:cubicBezTo>
                <a:cubicBezTo>
                  <a:pt x="474" y="57"/>
                  <a:pt x="477" y="55"/>
                  <a:pt x="475" y="5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468" y="55"/>
                  <a:pt x="480" y="50"/>
                  <a:pt x="477" y="49"/>
                </a:cubicBezTo>
                <a:cubicBezTo>
                  <a:pt x="476" y="50"/>
                  <a:pt x="475" y="51"/>
                  <a:pt x="473" y="52"/>
                </a:cubicBezTo>
                <a:cubicBezTo>
                  <a:pt x="470" y="50"/>
                  <a:pt x="482" y="42"/>
                  <a:pt x="475" y="41"/>
                </a:cubicBezTo>
                <a:cubicBezTo>
                  <a:pt x="475" y="42"/>
                  <a:pt x="474" y="42"/>
                  <a:pt x="474" y="42"/>
                </a:cubicBezTo>
                <a:cubicBezTo>
                  <a:pt x="473" y="43"/>
                  <a:pt x="473" y="42"/>
                  <a:pt x="475" y="40"/>
                </a:cubicBezTo>
                <a:cubicBezTo>
                  <a:pt x="479" y="40"/>
                  <a:pt x="479" y="40"/>
                  <a:pt x="479" y="40"/>
                </a:cubicBezTo>
                <a:cubicBezTo>
                  <a:pt x="489" y="34"/>
                  <a:pt x="472" y="37"/>
                  <a:pt x="474" y="33"/>
                </a:cubicBezTo>
                <a:cubicBezTo>
                  <a:pt x="472" y="34"/>
                  <a:pt x="473" y="36"/>
                  <a:pt x="469" y="36"/>
                </a:cubicBezTo>
                <a:cubicBezTo>
                  <a:pt x="468" y="35"/>
                  <a:pt x="480" y="30"/>
                  <a:pt x="474" y="30"/>
                </a:cubicBezTo>
                <a:cubicBezTo>
                  <a:pt x="473" y="32"/>
                  <a:pt x="467" y="34"/>
                  <a:pt x="467" y="35"/>
                </a:cubicBezTo>
                <a:cubicBezTo>
                  <a:pt x="465" y="34"/>
                  <a:pt x="462" y="34"/>
                  <a:pt x="466" y="32"/>
                </a:cubicBezTo>
                <a:cubicBezTo>
                  <a:pt x="465" y="32"/>
                  <a:pt x="463" y="32"/>
                  <a:pt x="462" y="33"/>
                </a:cubicBezTo>
                <a:cubicBezTo>
                  <a:pt x="465" y="31"/>
                  <a:pt x="462" y="30"/>
                  <a:pt x="461" y="29"/>
                </a:cubicBezTo>
                <a:cubicBezTo>
                  <a:pt x="459" y="30"/>
                  <a:pt x="459" y="30"/>
                  <a:pt x="459" y="30"/>
                </a:cubicBezTo>
                <a:cubicBezTo>
                  <a:pt x="469" y="24"/>
                  <a:pt x="458" y="27"/>
                  <a:pt x="458" y="25"/>
                </a:cubicBezTo>
                <a:cubicBezTo>
                  <a:pt x="455" y="26"/>
                  <a:pt x="455" y="26"/>
                  <a:pt x="455" y="26"/>
                </a:cubicBezTo>
                <a:cubicBezTo>
                  <a:pt x="456" y="25"/>
                  <a:pt x="459" y="22"/>
                  <a:pt x="454" y="22"/>
                </a:cubicBezTo>
                <a:cubicBezTo>
                  <a:pt x="451" y="24"/>
                  <a:pt x="451" y="24"/>
                  <a:pt x="451" y="24"/>
                </a:cubicBezTo>
                <a:cubicBezTo>
                  <a:pt x="453" y="22"/>
                  <a:pt x="446" y="21"/>
                  <a:pt x="451" y="18"/>
                </a:cubicBezTo>
                <a:cubicBezTo>
                  <a:pt x="450" y="18"/>
                  <a:pt x="445" y="22"/>
                  <a:pt x="444" y="20"/>
                </a:cubicBezTo>
                <a:cubicBezTo>
                  <a:pt x="446" y="18"/>
                  <a:pt x="447" y="16"/>
                  <a:pt x="444" y="16"/>
                </a:cubicBezTo>
                <a:cubicBezTo>
                  <a:pt x="442" y="17"/>
                  <a:pt x="440" y="18"/>
                  <a:pt x="442" y="18"/>
                </a:cubicBezTo>
                <a:cubicBezTo>
                  <a:pt x="443" y="18"/>
                  <a:pt x="443" y="18"/>
                  <a:pt x="444" y="17"/>
                </a:cubicBezTo>
                <a:cubicBezTo>
                  <a:pt x="441" y="19"/>
                  <a:pt x="441" y="19"/>
                  <a:pt x="441" y="19"/>
                </a:cubicBezTo>
                <a:cubicBezTo>
                  <a:pt x="438" y="18"/>
                  <a:pt x="443" y="17"/>
                  <a:pt x="441" y="15"/>
                </a:cubicBezTo>
                <a:cubicBezTo>
                  <a:pt x="439" y="16"/>
                  <a:pt x="438" y="17"/>
                  <a:pt x="436" y="18"/>
                </a:cubicBezTo>
                <a:cubicBezTo>
                  <a:pt x="437" y="15"/>
                  <a:pt x="439" y="12"/>
                  <a:pt x="440" y="8"/>
                </a:cubicBezTo>
                <a:cubicBezTo>
                  <a:pt x="443" y="7"/>
                  <a:pt x="444" y="8"/>
                  <a:pt x="448" y="6"/>
                </a:cubicBezTo>
                <a:cubicBezTo>
                  <a:pt x="448" y="7"/>
                  <a:pt x="449" y="7"/>
                  <a:pt x="450" y="8"/>
                </a:cubicBezTo>
                <a:cubicBezTo>
                  <a:pt x="455" y="8"/>
                  <a:pt x="454" y="5"/>
                  <a:pt x="455" y="3"/>
                </a:cubicBezTo>
                <a:cubicBezTo>
                  <a:pt x="456" y="5"/>
                  <a:pt x="456" y="5"/>
                  <a:pt x="456" y="5"/>
                </a:cubicBezTo>
                <a:cubicBezTo>
                  <a:pt x="457" y="5"/>
                  <a:pt x="458" y="5"/>
                  <a:pt x="458" y="5"/>
                </a:cubicBezTo>
                <a:cubicBezTo>
                  <a:pt x="458" y="6"/>
                  <a:pt x="458" y="6"/>
                  <a:pt x="458" y="6"/>
                </a:cubicBezTo>
                <a:cubicBezTo>
                  <a:pt x="463" y="0"/>
                  <a:pt x="468" y="6"/>
                  <a:pt x="471" y="1"/>
                </a:cubicBezTo>
                <a:cubicBezTo>
                  <a:pt x="471" y="2"/>
                  <a:pt x="468" y="4"/>
                  <a:pt x="466" y="6"/>
                </a:cubicBezTo>
                <a:cubicBezTo>
                  <a:pt x="465" y="8"/>
                  <a:pt x="468" y="6"/>
                  <a:pt x="470" y="6"/>
                </a:cubicBezTo>
                <a:cubicBezTo>
                  <a:pt x="474" y="2"/>
                  <a:pt x="474" y="2"/>
                  <a:pt x="474" y="2"/>
                </a:cubicBezTo>
                <a:cubicBezTo>
                  <a:pt x="473" y="7"/>
                  <a:pt x="478" y="0"/>
                  <a:pt x="482" y="2"/>
                </a:cubicBezTo>
                <a:cubicBezTo>
                  <a:pt x="480" y="6"/>
                  <a:pt x="495" y="3"/>
                  <a:pt x="496" y="4"/>
                </a:cubicBezTo>
                <a:cubicBezTo>
                  <a:pt x="496" y="7"/>
                  <a:pt x="490" y="5"/>
                  <a:pt x="488" y="8"/>
                </a:cubicBezTo>
                <a:cubicBezTo>
                  <a:pt x="488" y="9"/>
                  <a:pt x="491" y="7"/>
                  <a:pt x="493" y="8"/>
                </a:cubicBezTo>
                <a:cubicBezTo>
                  <a:pt x="487" y="11"/>
                  <a:pt x="487" y="11"/>
                  <a:pt x="487" y="11"/>
                </a:cubicBezTo>
                <a:cubicBezTo>
                  <a:pt x="487" y="13"/>
                  <a:pt x="493" y="9"/>
                  <a:pt x="491" y="11"/>
                </a:cubicBezTo>
                <a:cubicBezTo>
                  <a:pt x="495" y="11"/>
                  <a:pt x="493" y="9"/>
                  <a:pt x="498" y="7"/>
                </a:cubicBezTo>
                <a:cubicBezTo>
                  <a:pt x="497" y="8"/>
                  <a:pt x="495" y="11"/>
                  <a:pt x="498" y="10"/>
                </a:cubicBezTo>
                <a:cubicBezTo>
                  <a:pt x="499" y="10"/>
                  <a:pt x="499" y="8"/>
                  <a:pt x="500" y="9"/>
                </a:cubicBezTo>
                <a:cubicBezTo>
                  <a:pt x="499" y="14"/>
                  <a:pt x="506" y="13"/>
                  <a:pt x="507" y="17"/>
                </a:cubicBezTo>
                <a:cubicBezTo>
                  <a:pt x="510" y="16"/>
                  <a:pt x="510" y="16"/>
                  <a:pt x="510" y="16"/>
                </a:cubicBezTo>
                <a:cubicBezTo>
                  <a:pt x="509" y="16"/>
                  <a:pt x="508" y="17"/>
                  <a:pt x="509" y="17"/>
                </a:cubicBezTo>
                <a:cubicBezTo>
                  <a:pt x="511" y="16"/>
                  <a:pt x="511" y="16"/>
                  <a:pt x="511" y="16"/>
                </a:cubicBezTo>
                <a:cubicBezTo>
                  <a:pt x="511" y="17"/>
                  <a:pt x="509" y="23"/>
                  <a:pt x="511" y="25"/>
                </a:cubicBezTo>
                <a:cubicBezTo>
                  <a:pt x="514" y="22"/>
                  <a:pt x="514" y="22"/>
                  <a:pt x="514" y="22"/>
                </a:cubicBezTo>
                <a:cubicBezTo>
                  <a:pt x="511" y="26"/>
                  <a:pt x="511" y="26"/>
                  <a:pt x="511" y="26"/>
                </a:cubicBezTo>
                <a:cubicBezTo>
                  <a:pt x="516" y="24"/>
                  <a:pt x="516" y="24"/>
                  <a:pt x="516" y="24"/>
                </a:cubicBezTo>
                <a:cubicBezTo>
                  <a:pt x="511" y="27"/>
                  <a:pt x="516" y="28"/>
                  <a:pt x="515" y="31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17" y="32"/>
                  <a:pt x="517" y="32"/>
                  <a:pt x="517" y="32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20" y="32"/>
                  <a:pt x="515" y="36"/>
                  <a:pt x="518" y="36"/>
                </a:cubicBezTo>
                <a:cubicBezTo>
                  <a:pt x="517" y="36"/>
                  <a:pt x="522" y="33"/>
                  <a:pt x="524" y="32"/>
                </a:cubicBezTo>
                <a:close/>
                <a:moveTo>
                  <a:pt x="552" y="103"/>
                </a:moveTo>
                <a:cubicBezTo>
                  <a:pt x="552" y="104"/>
                  <a:pt x="552" y="104"/>
                  <a:pt x="552" y="104"/>
                </a:cubicBezTo>
                <a:cubicBezTo>
                  <a:pt x="553" y="103"/>
                  <a:pt x="552" y="103"/>
                  <a:pt x="552" y="103"/>
                </a:cubicBezTo>
                <a:cubicBezTo>
                  <a:pt x="551" y="101"/>
                  <a:pt x="551" y="101"/>
                  <a:pt x="551" y="101"/>
                </a:cubicBezTo>
                <a:cubicBezTo>
                  <a:pt x="547" y="102"/>
                  <a:pt x="550" y="102"/>
                  <a:pt x="552" y="103"/>
                </a:cubicBezTo>
                <a:close/>
                <a:moveTo>
                  <a:pt x="473" y="166"/>
                </a:moveTo>
                <a:cubicBezTo>
                  <a:pt x="475" y="166"/>
                  <a:pt x="475" y="166"/>
                  <a:pt x="475" y="166"/>
                </a:cubicBezTo>
                <a:cubicBezTo>
                  <a:pt x="475" y="167"/>
                  <a:pt x="473" y="165"/>
                  <a:pt x="475" y="168"/>
                </a:cubicBezTo>
                <a:cubicBezTo>
                  <a:pt x="474" y="167"/>
                  <a:pt x="474" y="168"/>
                  <a:pt x="473" y="166"/>
                </a:cubicBezTo>
                <a:close/>
                <a:moveTo>
                  <a:pt x="509" y="103"/>
                </a:moveTo>
                <a:cubicBezTo>
                  <a:pt x="506" y="104"/>
                  <a:pt x="506" y="104"/>
                  <a:pt x="506" y="104"/>
                </a:cubicBezTo>
                <a:cubicBezTo>
                  <a:pt x="510" y="104"/>
                  <a:pt x="510" y="104"/>
                  <a:pt x="510" y="104"/>
                </a:cubicBezTo>
                <a:lnTo>
                  <a:pt x="509" y="103"/>
                </a:lnTo>
                <a:close/>
                <a:moveTo>
                  <a:pt x="502" y="93"/>
                </a:moveTo>
                <a:cubicBezTo>
                  <a:pt x="502" y="94"/>
                  <a:pt x="502" y="94"/>
                  <a:pt x="501" y="95"/>
                </a:cubicBezTo>
                <a:cubicBezTo>
                  <a:pt x="502" y="95"/>
                  <a:pt x="502" y="95"/>
                  <a:pt x="502" y="95"/>
                </a:cubicBezTo>
                <a:cubicBezTo>
                  <a:pt x="502" y="94"/>
                  <a:pt x="503" y="93"/>
                  <a:pt x="503" y="93"/>
                </a:cubicBezTo>
                <a:lnTo>
                  <a:pt x="502" y="93"/>
                </a:lnTo>
                <a:close/>
                <a:moveTo>
                  <a:pt x="523" y="61"/>
                </a:moveTo>
                <a:cubicBezTo>
                  <a:pt x="518" y="65"/>
                  <a:pt x="524" y="62"/>
                  <a:pt x="522" y="64"/>
                </a:cubicBezTo>
                <a:cubicBezTo>
                  <a:pt x="522" y="64"/>
                  <a:pt x="521" y="65"/>
                  <a:pt x="521" y="65"/>
                </a:cubicBezTo>
                <a:cubicBezTo>
                  <a:pt x="522" y="65"/>
                  <a:pt x="522" y="64"/>
                  <a:pt x="522" y="64"/>
                </a:cubicBezTo>
                <a:cubicBezTo>
                  <a:pt x="524" y="63"/>
                  <a:pt x="528" y="59"/>
                  <a:pt x="523" y="61"/>
                </a:cubicBezTo>
                <a:close/>
                <a:moveTo>
                  <a:pt x="540" y="98"/>
                </a:moveTo>
                <a:cubicBezTo>
                  <a:pt x="544" y="98"/>
                  <a:pt x="543" y="95"/>
                  <a:pt x="545" y="94"/>
                </a:cubicBezTo>
                <a:cubicBezTo>
                  <a:pt x="544" y="93"/>
                  <a:pt x="541" y="95"/>
                  <a:pt x="539" y="96"/>
                </a:cubicBezTo>
                <a:cubicBezTo>
                  <a:pt x="539" y="95"/>
                  <a:pt x="539" y="95"/>
                  <a:pt x="539" y="94"/>
                </a:cubicBezTo>
                <a:cubicBezTo>
                  <a:pt x="531" y="96"/>
                  <a:pt x="543" y="96"/>
                  <a:pt x="540" y="98"/>
                </a:cubicBezTo>
                <a:close/>
                <a:moveTo>
                  <a:pt x="562" y="140"/>
                </a:moveTo>
                <a:cubicBezTo>
                  <a:pt x="565" y="140"/>
                  <a:pt x="565" y="140"/>
                  <a:pt x="565" y="140"/>
                </a:cubicBezTo>
                <a:cubicBezTo>
                  <a:pt x="568" y="141"/>
                  <a:pt x="568" y="141"/>
                  <a:pt x="568" y="141"/>
                </a:cubicBezTo>
                <a:cubicBezTo>
                  <a:pt x="569" y="141"/>
                  <a:pt x="569" y="141"/>
                  <a:pt x="569" y="141"/>
                </a:cubicBezTo>
                <a:lnTo>
                  <a:pt x="562" y="140"/>
                </a:lnTo>
                <a:close/>
                <a:moveTo>
                  <a:pt x="556" y="144"/>
                </a:moveTo>
                <a:cubicBezTo>
                  <a:pt x="554" y="145"/>
                  <a:pt x="546" y="143"/>
                  <a:pt x="541" y="140"/>
                </a:cubicBezTo>
                <a:cubicBezTo>
                  <a:pt x="544" y="140"/>
                  <a:pt x="545" y="139"/>
                  <a:pt x="553" y="142"/>
                </a:cubicBezTo>
                <a:cubicBezTo>
                  <a:pt x="548" y="140"/>
                  <a:pt x="564" y="146"/>
                  <a:pt x="556" y="144"/>
                </a:cubicBezTo>
                <a:close/>
                <a:moveTo>
                  <a:pt x="521" y="78"/>
                </a:moveTo>
                <a:cubicBezTo>
                  <a:pt x="520" y="80"/>
                  <a:pt x="513" y="85"/>
                  <a:pt x="519" y="86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3" y="81"/>
                  <a:pt x="523" y="81"/>
                  <a:pt x="523" y="81"/>
                </a:cubicBezTo>
                <a:cubicBezTo>
                  <a:pt x="515" y="86"/>
                  <a:pt x="521" y="79"/>
                  <a:pt x="521" y="78"/>
                </a:cubicBezTo>
                <a:close/>
                <a:moveTo>
                  <a:pt x="529" y="145"/>
                </a:moveTo>
                <a:cubicBezTo>
                  <a:pt x="528" y="146"/>
                  <a:pt x="522" y="144"/>
                  <a:pt x="516" y="140"/>
                </a:cubicBezTo>
                <a:cubicBezTo>
                  <a:pt x="519" y="142"/>
                  <a:pt x="526" y="144"/>
                  <a:pt x="531" y="146"/>
                </a:cubicBezTo>
                <a:cubicBezTo>
                  <a:pt x="530" y="145"/>
                  <a:pt x="529" y="145"/>
                  <a:pt x="529" y="145"/>
                </a:cubicBezTo>
                <a:close/>
                <a:moveTo>
                  <a:pt x="523" y="141"/>
                </a:moveTo>
                <a:cubicBezTo>
                  <a:pt x="523" y="140"/>
                  <a:pt x="518" y="137"/>
                  <a:pt x="523" y="139"/>
                </a:cubicBezTo>
                <a:cubicBezTo>
                  <a:pt x="526" y="141"/>
                  <a:pt x="536" y="147"/>
                  <a:pt x="536" y="144"/>
                </a:cubicBezTo>
                <a:cubicBezTo>
                  <a:pt x="527" y="140"/>
                  <a:pt x="524" y="138"/>
                  <a:pt x="518" y="137"/>
                </a:cubicBezTo>
                <a:lnTo>
                  <a:pt x="523" y="141"/>
                </a:lnTo>
                <a:close/>
                <a:moveTo>
                  <a:pt x="541" y="148"/>
                </a:moveTo>
                <a:cubicBezTo>
                  <a:pt x="541" y="147"/>
                  <a:pt x="541" y="146"/>
                  <a:pt x="541" y="145"/>
                </a:cubicBezTo>
                <a:cubicBezTo>
                  <a:pt x="531" y="141"/>
                  <a:pt x="539" y="146"/>
                  <a:pt x="541" y="148"/>
                </a:cubicBezTo>
                <a:cubicBezTo>
                  <a:pt x="541" y="149"/>
                  <a:pt x="541" y="149"/>
                  <a:pt x="541" y="149"/>
                </a:cubicBezTo>
                <a:cubicBezTo>
                  <a:pt x="541" y="149"/>
                  <a:pt x="541" y="148"/>
                  <a:pt x="541" y="148"/>
                </a:cubicBezTo>
                <a:close/>
                <a:moveTo>
                  <a:pt x="513" y="155"/>
                </a:moveTo>
                <a:cubicBezTo>
                  <a:pt x="515" y="156"/>
                  <a:pt x="515" y="156"/>
                  <a:pt x="515" y="156"/>
                </a:cubicBezTo>
                <a:cubicBezTo>
                  <a:pt x="516" y="157"/>
                  <a:pt x="517" y="158"/>
                  <a:pt x="518" y="157"/>
                </a:cubicBezTo>
                <a:cubicBezTo>
                  <a:pt x="515" y="156"/>
                  <a:pt x="515" y="156"/>
                  <a:pt x="515" y="156"/>
                </a:cubicBezTo>
                <a:cubicBezTo>
                  <a:pt x="514" y="154"/>
                  <a:pt x="514" y="152"/>
                  <a:pt x="513" y="155"/>
                </a:cubicBezTo>
                <a:close/>
                <a:moveTo>
                  <a:pt x="537" y="149"/>
                </a:moveTo>
                <a:cubicBezTo>
                  <a:pt x="533" y="149"/>
                  <a:pt x="533" y="149"/>
                  <a:pt x="533" y="149"/>
                </a:cubicBezTo>
                <a:cubicBezTo>
                  <a:pt x="533" y="148"/>
                  <a:pt x="533" y="146"/>
                  <a:pt x="537" y="149"/>
                </a:cubicBezTo>
                <a:close/>
                <a:moveTo>
                  <a:pt x="516" y="149"/>
                </a:moveTo>
                <a:cubicBezTo>
                  <a:pt x="516" y="149"/>
                  <a:pt x="513" y="150"/>
                  <a:pt x="512" y="151"/>
                </a:cubicBezTo>
                <a:cubicBezTo>
                  <a:pt x="514" y="152"/>
                  <a:pt x="518" y="152"/>
                  <a:pt x="516" y="149"/>
                </a:cubicBezTo>
                <a:close/>
                <a:moveTo>
                  <a:pt x="455" y="166"/>
                </a:moveTo>
                <a:cubicBezTo>
                  <a:pt x="454" y="162"/>
                  <a:pt x="454" y="162"/>
                  <a:pt x="454" y="162"/>
                </a:cubicBezTo>
                <a:cubicBezTo>
                  <a:pt x="452" y="162"/>
                  <a:pt x="452" y="162"/>
                  <a:pt x="452" y="162"/>
                </a:cubicBezTo>
                <a:lnTo>
                  <a:pt x="455" y="166"/>
                </a:lnTo>
                <a:close/>
                <a:moveTo>
                  <a:pt x="468" y="155"/>
                </a:moveTo>
                <a:cubicBezTo>
                  <a:pt x="469" y="155"/>
                  <a:pt x="469" y="155"/>
                  <a:pt x="469" y="155"/>
                </a:cubicBezTo>
                <a:cubicBezTo>
                  <a:pt x="468" y="153"/>
                  <a:pt x="468" y="153"/>
                  <a:pt x="468" y="153"/>
                </a:cubicBezTo>
                <a:lnTo>
                  <a:pt x="468" y="155"/>
                </a:lnTo>
                <a:close/>
                <a:moveTo>
                  <a:pt x="484" y="145"/>
                </a:moveTo>
                <a:cubicBezTo>
                  <a:pt x="484" y="146"/>
                  <a:pt x="484" y="146"/>
                  <a:pt x="484" y="147"/>
                </a:cubicBezTo>
                <a:cubicBezTo>
                  <a:pt x="484" y="150"/>
                  <a:pt x="481" y="153"/>
                  <a:pt x="479" y="152"/>
                </a:cubicBezTo>
                <a:cubicBezTo>
                  <a:pt x="479" y="155"/>
                  <a:pt x="483" y="158"/>
                  <a:pt x="484" y="160"/>
                </a:cubicBezTo>
                <a:cubicBezTo>
                  <a:pt x="478" y="146"/>
                  <a:pt x="486" y="160"/>
                  <a:pt x="486" y="154"/>
                </a:cubicBezTo>
                <a:cubicBezTo>
                  <a:pt x="485" y="153"/>
                  <a:pt x="484" y="154"/>
                  <a:pt x="483" y="152"/>
                </a:cubicBezTo>
                <a:cubicBezTo>
                  <a:pt x="483" y="150"/>
                  <a:pt x="484" y="149"/>
                  <a:pt x="485" y="150"/>
                </a:cubicBezTo>
                <a:cubicBezTo>
                  <a:pt x="486" y="151"/>
                  <a:pt x="486" y="152"/>
                  <a:pt x="486" y="152"/>
                </a:cubicBezTo>
                <a:cubicBezTo>
                  <a:pt x="486" y="151"/>
                  <a:pt x="485" y="150"/>
                  <a:pt x="485" y="150"/>
                </a:cubicBezTo>
                <a:cubicBezTo>
                  <a:pt x="485" y="149"/>
                  <a:pt x="484" y="148"/>
                  <a:pt x="484" y="147"/>
                </a:cubicBezTo>
                <a:cubicBezTo>
                  <a:pt x="484" y="146"/>
                  <a:pt x="484" y="146"/>
                  <a:pt x="484" y="145"/>
                </a:cubicBezTo>
                <a:close/>
                <a:moveTo>
                  <a:pt x="506" y="138"/>
                </a:moveTo>
                <a:cubicBezTo>
                  <a:pt x="507" y="139"/>
                  <a:pt x="508" y="141"/>
                  <a:pt x="510" y="142"/>
                </a:cubicBezTo>
                <a:cubicBezTo>
                  <a:pt x="509" y="140"/>
                  <a:pt x="507" y="139"/>
                  <a:pt x="506" y="138"/>
                </a:cubicBezTo>
                <a:cubicBezTo>
                  <a:pt x="505" y="138"/>
                  <a:pt x="504" y="137"/>
                  <a:pt x="504" y="137"/>
                </a:cubicBezTo>
                <a:cubicBezTo>
                  <a:pt x="504" y="137"/>
                  <a:pt x="505" y="138"/>
                  <a:pt x="506" y="138"/>
                </a:cubicBezTo>
                <a:close/>
                <a:moveTo>
                  <a:pt x="498" y="132"/>
                </a:moveTo>
                <a:cubicBezTo>
                  <a:pt x="501" y="133"/>
                  <a:pt x="503" y="135"/>
                  <a:pt x="506" y="136"/>
                </a:cubicBezTo>
                <a:cubicBezTo>
                  <a:pt x="502" y="134"/>
                  <a:pt x="502" y="134"/>
                  <a:pt x="502" y="134"/>
                </a:cubicBezTo>
                <a:cubicBezTo>
                  <a:pt x="504" y="134"/>
                  <a:pt x="505" y="135"/>
                  <a:pt x="506" y="135"/>
                </a:cubicBezTo>
                <a:cubicBezTo>
                  <a:pt x="502" y="132"/>
                  <a:pt x="497" y="129"/>
                  <a:pt x="498" y="132"/>
                </a:cubicBezTo>
                <a:close/>
                <a:moveTo>
                  <a:pt x="508" y="133"/>
                </a:moveTo>
                <a:cubicBezTo>
                  <a:pt x="504" y="132"/>
                  <a:pt x="504" y="132"/>
                  <a:pt x="504" y="132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8" y="136"/>
                  <a:pt x="508" y="136"/>
                  <a:pt x="508" y="136"/>
                </a:cubicBezTo>
                <a:cubicBezTo>
                  <a:pt x="504" y="133"/>
                  <a:pt x="504" y="133"/>
                  <a:pt x="504" y="133"/>
                </a:cubicBezTo>
                <a:lnTo>
                  <a:pt x="508" y="133"/>
                </a:lnTo>
                <a:close/>
                <a:moveTo>
                  <a:pt x="539" y="127"/>
                </a:moveTo>
                <a:cubicBezTo>
                  <a:pt x="542" y="128"/>
                  <a:pt x="544" y="129"/>
                  <a:pt x="538" y="128"/>
                </a:cubicBezTo>
                <a:cubicBezTo>
                  <a:pt x="536" y="126"/>
                  <a:pt x="536" y="126"/>
                  <a:pt x="536" y="126"/>
                </a:cubicBezTo>
                <a:cubicBezTo>
                  <a:pt x="536" y="126"/>
                  <a:pt x="532" y="126"/>
                  <a:pt x="534" y="127"/>
                </a:cubicBezTo>
                <a:cubicBezTo>
                  <a:pt x="517" y="121"/>
                  <a:pt x="536" y="128"/>
                  <a:pt x="528" y="123"/>
                </a:cubicBezTo>
                <a:cubicBezTo>
                  <a:pt x="530" y="126"/>
                  <a:pt x="520" y="122"/>
                  <a:pt x="514" y="120"/>
                </a:cubicBezTo>
                <a:cubicBezTo>
                  <a:pt x="518" y="121"/>
                  <a:pt x="518" y="120"/>
                  <a:pt x="520" y="120"/>
                </a:cubicBezTo>
                <a:cubicBezTo>
                  <a:pt x="521" y="120"/>
                  <a:pt x="522" y="120"/>
                  <a:pt x="524" y="121"/>
                </a:cubicBezTo>
                <a:cubicBezTo>
                  <a:pt x="525" y="121"/>
                  <a:pt x="526" y="121"/>
                  <a:pt x="528" y="122"/>
                </a:cubicBezTo>
                <a:cubicBezTo>
                  <a:pt x="529" y="122"/>
                  <a:pt x="531" y="123"/>
                  <a:pt x="534" y="124"/>
                </a:cubicBezTo>
                <a:cubicBezTo>
                  <a:pt x="532" y="124"/>
                  <a:pt x="536" y="125"/>
                  <a:pt x="539" y="127"/>
                </a:cubicBezTo>
                <a:close/>
                <a:moveTo>
                  <a:pt x="520" y="108"/>
                </a:moveTo>
                <a:cubicBezTo>
                  <a:pt x="520" y="106"/>
                  <a:pt x="520" y="106"/>
                  <a:pt x="520" y="106"/>
                </a:cubicBezTo>
                <a:cubicBezTo>
                  <a:pt x="521" y="108"/>
                  <a:pt x="521" y="108"/>
                  <a:pt x="521" y="108"/>
                </a:cubicBezTo>
                <a:lnTo>
                  <a:pt x="520" y="108"/>
                </a:lnTo>
                <a:close/>
                <a:moveTo>
                  <a:pt x="488" y="61"/>
                </a:moveTo>
                <a:cubicBezTo>
                  <a:pt x="483" y="63"/>
                  <a:pt x="489" y="64"/>
                  <a:pt x="492" y="62"/>
                </a:cubicBezTo>
                <a:cubicBezTo>
                  <a:pt x="490" y="63"/>
                  <a:pt x="489" y="61"/>
                  <a:pt x="488" y="61"/>
                </a:cubicBezTo>
                <a:close/>
                <a:moveTo>
                  <a:pt x="480" y="41"/>
                </a:moveTo>
                <a:cubicBezTo>
                  <a:pt x="481" y="42"/>
                  <a:pt x="476" y="46"/>
                  <a:pt x="482" y="44"/>
                </a:cubicBezTo>
                <a:cubicBezTo>
                  <a:pt x="483" y="41"/>
                  <a:pt x="483" y="41"/>
                  <a:pt x="483" y="41"/>
                </a:cubicBezTo>
                <a:cubicBezTo>
                  <a:pt x="481" y="41"/>
                  <a:pt x="483" y="40"/>
                  <a:pt x="480" y="41"/>
                </a:cubicBezTo>
                <a:close/>
                <a:moveTo>
                  <a:pt x="472" y="28"/>
                </a:moveTo>
                <a:cubicBezTo>
                  <a:pt x="478" y="25"/>
                  <a:pt x="478" y="25"/>
                  <a:pt x="478" y="25"/>
                </a:cubicBezTo>
                <a:cubicBezTo>
                  <a:pt x="477" y="26"/>
                  <a:pt x="477" y="26"/>
                  <a:pt x="477" y="26"/>
                </a:cubicBezTo>
                <a:lnTo>
                  <a:pt x="472" y="28"/>
                </a:lnTo>
                <a:close/>
                <a:moveTo>
                  <a:pt x="466" y="33"/>
                </a:moveTo>
                <a:cubicBezTo>
                  <a:pt x="466" y="33"/>
                  <a:pt x="466" y="31"/>
                  <a:pt x="469" y="30"/>
                </a:cubicBezTo>
                <a:lnTo>
                  <a:pt x="466" y="33"/>
                </a:lnTo>
                <a:close/>
                <a:moveTo>
                  <a:pt x="465" y="16"/>
                </a:moveTo>
                <a:cubicBezTo>
                  <a:pt x="459" y="19"/>
                  <a:pt x="459" y="19"/>
                  <a:pt x="459" y="19"/>
                </a:cubicBezTo>
                <a:cubicBezTo>
                  <a:pt x="459" y="19"/>
                  <a:pt x="459" y="19"/>
                  <a:pt x="459" y="19"/>
                </a:cubicBezTo>
                <a:lnTo>
                  <a:pt x="465" y="16"/>
                </a:lnTo>
                <a:close/>
                <a:moveTo>
                  <a:pt x="469" y="16"/>
                </a:moveTo>
                <a:cubicBezTo>
                  <a:pt x="468" y="17"/>
                  <a:pt x="467" y="17"/>
                  <a:pt x="466" y="18"/>
                </a:cubicBezTo>
                <a:cubicBezTo>
                  <a:pt x="464" y="19"/>
                  <a:pt x="464" y="20"/>
                  <a:pt x="466" y="20"/>
                </a:cubicBezTo>
                <a:cubicBezTo>
                  <a:pt x="469" y="19"/>
                  <a:pt x="467" y="19"/>
                  <a:pt x="467" y="18"/>
                </a:cubicBezTo>
                <a:cubicBezTo>
                  <a:pt x="468" y="18"/>
                  <a:pt x="470" y="18"/>
                  <a:pt x="469" y="20"/>
                </a:cubicBezTo>
                <a:cubicBezTo>
                  <a:pt x="464" y="21"/>
                  <a:pt x="464" y="21"/>
                  <a:pt x="460" y="23"/>
                </a:cubicBezTo>
                <a:cubicBezTo>
                  <a:pt x="456" y="21"/>
                  <a:pt x="462" y="19"/>
                  <a:pt x="466" y="18"/>
                </a:cubicBezTo>
                <a:cubicBezTo>
                  <a:pt x="466" y="17"/>
                  <a:pt x="468" y="17"/>
                  <a:pt x="469" y="16"/>
                </a:cubicBezTo>
                <a:close/>
                <a:moveTo>
                  <a:pt x="474" y="23"/>
                </a:moveTo>
                <a:cubicBezTo>
                  <a:pt x="473" y="23"/>
                  <a:pt x="472" y="23"/>
                  <a:pt x="471" y="24"/>
                </a:cubicBezTo>
                <a:cubicBezTo>
                  <a:pt x="469" y="23"/>
                  <a:pt x="467" y="22"/>
                  <a:pt x="463" y="25"/>
                </a:cubicBezTo>
                <a:cubicBezTo>
                  <a:pt x="464" y="26"/>
                  <a:pt x="464" y="26"/>
                  <a:pt x="464" y="26"/>
                </a:cubicBezTo>
                <a:cubicBezTo>
                  <a:pt x="464" y="26"/>
                  <a:pt x="464" y="26"/>
                  <a:pt x="465" y="25"/>
                </a:cubicBezTo>
                <a:cubicBezTo>
                  <a:pt x="468" y="25"/>
                  <a:pt x="465" y="27"/>
                  <a:pt x="464" y="28"/>
                </a:cubicBezTo>
                <a:cubicBezTo>
                  <a:pt x="466" y="27"/>
                  <a:pt x="468" y="25"/>
                  <a:pt x="471" y="24"/>
                </a:cubicBezTo>
                <a:cubicBezTo>
                  <a:pt x="472" y="24"/>
                  <a:pt x="472" y="24"/>
                  <a:pt x="473" y="24"/>
                </a:cubicBezTo>
                <a:cubicBezTo>
                  <a:pt x="473" y="25"/>
                  <a:pt x="472" y="25"/>
                  <a:pt x="474" y="25"/>
                </a:cubicBezTo>
                <a:cubicBezTo>
                  <a:pt x="475" y="24"/>
                  <a:pt x="475" y="24"/>
                  <a:pt x="475" y="24"/>
                </a:cubicBezTo>
                <a:cubicBezTo>
                  <a:pt x="474" y="24"/>
                  <a:pt x="474" y="24"/>
                  <a:pt x="473" y="24"/>
                </a:cubicBezTo>
                <a:cubicBezTo>
                  <a:pt x="474" y="24"/>
                  <a:pt x="474" y="23"/>
                  <a:pt x="474" y="23"/>
                </a:cubicBezTo>
                <a:close/>
                <a:moveTo>
                  <a:pt x="472" y="13"/>
                </a:moveTo>
                <a:cubicBezTo>
                  <a:pt x="473" y="13"/>
                  <a:pt x="475" y="13"/>
                  <a:pt x="476" y="12"/>
                </a:cubicBezTo>
                <a:cubicBezTo>
                  <a:pt x="477" y="11"/>
                  <a:pt x="477" y="11"/>
                  <a:pt x="477" y="11"/>
                </a:cubicBezTo>
                <a:cubicBezTo>
                  <a:pt x="474" y="10"/>
                  <a:pt x="472" y="12"/>
                  <a:pt x="472" y="13"/>
                </a:cubicBezTo>
                <a:close/>
                <a:moveTo>
                  <a:pt x="489" y="54"/>
                </a:moveTo>
                <a:cubicBezTo>
                  <a:pt x="489" y="54"/>
                  <a:pt x="490" y="56"/>
                  <a:pt x="487" y="58"/>
                </a:cubicBezTo>
                <a:cubicBezTo>
                  <a:pt x="492" y="56"/>
                  <a:pt x="492" y="56"/>
                  <a:pt x="492" y="56"/>
                </a:cubicBezTo>
                <a:cubicBezTo>
                  <a:pt x="491" y="55"/>
                  <a:pt x="494" y="53"/>
                  <a:pt x="496" y="53"/>
                </a:cubicBezTo>
                <a:cubicBezTo>
                  <a:pt x="492" y="53"/>
                  <a:pt x="494" y="51"/>
                  <a:pt x="489" y="54"/>
                </a:cubicBezTo>
                <a:close/>
                <a:moveTo>
                  <a:pt x="518" y="105"/>
                </a:moveTo>
                <a:cubicBezTo>
                  <a:pt x="520" y="104"/>
                  <a:pt x="514" y="102"/>
                  <a:pt x="521" y="101"/>
                </a:cubicBezTo>
                <a:cubicBezTo>
                  <a:pt x="512" y="101"/>
                  <a:pt x="516" y="104"/>
                  <a:pt x="518" y="105"/>
                </a:cubicBezTo>
                <a:close/>
                <a:moveTo>
                  <a:pt x="528" y="105"/>
                </a:moveTo>
                <a:cubicBezTo>
                  <a:pt x="528" y="106"/>
                  <a:pt x="528" y="106"/>
                  <a:pt x="528" y="106"/>
                </a:cubicBezTo>
                <a:cubicBezTo>
                  <a:pt x="527" y="107"/>
                  <a:pt x="520" y="107"/>
                  <a:pt x="524" y="108"/>
                </a:cubicBezTo>
                <a:cubicBezTo>
                  <a:pt x="526" y="108"/>
                  <a:pt x="523" y="107"/>
                  <a:pt x="525" y="107"/>
                </a:cubicBezTo>
                <a:cubicBezTo>
                  <a:pt x="529" y="107"/>
                  <a:pt x="528" y="107"/>
                  <a:pt x="528" y="106"/>
                </a:cubicBezTo>
                <a:cubicBezTo>
                  <a:pt x="528" y="106"/>
                  <a:pt x="528" y="106"/>
                  <a:pt x="528" y="105"/>
                </a:cubicBezTo>
                <a:close/>
                <a:moveTo>
                  <a:pt x="513" y="71"/>
                </a:moveTo>
                <a:cubicBezTo>
                  <a:pt x="514" y="72"/>
                  <a:pt x="514" y="72"/>
                  <a:pt x="514" y="72"/>
                </a:cubicBezTo>
                <a:cubicBezTo>
                  <a:pt x="510" y="75"/>
                  <a:pt x="510" y="75"/>
                  <a:pt x="510" y="75"/>
                </a:cubicBezTo>
                <a:lnTo>
                  <a:pt x="513" y="71"/>
                </a:lnTo>
                <a:close/>
                <a:moveTo>
                  <a:pt x="511" y="55"/>
                </a:moveTo>
                <a:cubicBezTo>
                  <a:pt x="511" y="56"/>
                  <a:pt x="511" y="56"/>
                  <a:pt x="511" y="56"/>
                </a:cubicBezTo>
                <a:cubicBezTo>
                  <a:pt x="510" y="56"/>
                  <a:pt x="510" y="56"/>
                  <a:pt x="510" y="56"/>
                </a:cubicBezTo>
                <a:cubicBezTo>
                  <a:pt x="509" y="57"/>
                  <a:pt x="507" y="57"/>
                  <a:pt x="506" y="58"/>
                </a:cubicBezTo>
                <a:cubicBezTo>
                  <a:pt x="506" y="58"/>
                  <a:pt x="506" y="59"/>
                  <a:pt x="506" y="59"/>
                </a:cubicBezTo>
                <a:cubicBezTo>
                  <a:pt x="506" y="59"/>
                  <a:pt x="506" y="58"/>
                  <a:pt x="506" y="58"/>
                </a:cubicBezTo>
                <a:cubicBezTo>
                  <a:pt x="506" y="57"/>
                  <a:pt x="505" y="56"/>
                  <a:pt x="509" y="54"/>
                </a:cubicBezTo>
                <a:cubicBezTo>
                  <a:pt x="507" y="55"/>
                  <a:pt x="508" y="57"/>
                  <a:pt x="511" y="56"/>
                </a:cubicBezTo>
                <a:lnTo>
                  <a:pt x="511" y="55"/>
                </a:lnTo>
                <a:close/>
                <a:moveTo>
                  <a:pt x="501" y="25"/>
                </a:moveTo>
                <a:cubicBezTo>
                  <a:pt x="500" y="26"/>
                  <a:pt x="499" y="26"/>
                  <a:pt x="502" y="26"/>
                </a:cubicBezTo>
                <a:cubicBezTo>
                  <a:pt x="503" y="25"/>
                  <a:pt x="502" y="24"/>
                  <a:pt x="501" y="25"/>
                </a:cubicBezTo>
                <a:close/>
                <a:moveTo>
                  <a:pt x="519" y="60"/>
                </a:moveTo>
                <a:cubicBezTo>
                  <a:pt x="516" y="61"/>
                  <a:pt x="518" y="62"/>
                  <a:pt x="514" y="63"/>
                </a:cubicBezTo>
                <a:cubicBezTo>
                  <a:pt x="513" y="63"/>
                  <a:pt x="513" y="63"/>
                  <a:pt x="513" y="63"/>
                </a:cubicBezTo>
                <a:cubicBezTo>
                  <a:pt x="515" y="63"/>
                  <a:pt x="507" y="67"/>
                  <a:pt x="512" y="66"/>
                </a:cubicBezTo>
                <a:cubicBezTo>
                  <a:pt x="511" y="66"/>
                  <a:pt x="511" y="66"/>
                  <a:pt x="511" y="66"/>
                </a:cubicBezTo>
                <a:cubicBezTo>
                  <a:pt x="513" y="66"/>
                  <a:pt x="515" y="62"/>
                  <a:pt x="518" y="62"/>
                </a:cubicBezTo>
                <a:cubicBezTo>
                  <a:pt x="519" y="63"/>
                  <a:pt x="521" y="60"/>
                  <a:pt x="519" y="60"/>
                </a:cubicBezTo>
                <a:close/>
                <a:moveTo>
                  <a:pt x="507" y="19"/>
                </a:moveTo>
                <a:cubicBezTo>
                  <a:pt x="507" y="21"/>
                  <a:pt x="500" y="23"/>
                  <a:pt x="504" y="24"/>
                </a:cubicBezTo>
                <a:cubicBezTo>
                  <a:pt x="504" y="22"/>
                  <a:pt x="511" y="19"/>
                  <a:pt x="507" y="19"/>
                </a:cubicBezTo>
                <a:close/>
                <a:moveTo>
                  <a:pt x="524" y="45"/>
                </a:moveTo>
                <a:cubicBezTo>
                  <a:pt x="525" y="45"/>
                  <a:pt x="525" y="45"/>
                  <a:pt x="525" y="45"/>
                </a:cubicBezTo>
                <a:cubicBezTo>
                  <a:pt x="524" y="47"/>
                  <a:pt x="524" y="47"/>
                  <a:pt x="524" y="47"/>
                </a:cubicBezTo>
                <a:cubicBezTo>
                  <a:pt x="523" y="47"/>
                  <a:pt x="523" y="47"/>
                  <a:pt x="523" y="47"/>
                </a:cubicBezTo>
                <a:lnTo>
                  <a:pt x="524" y="45"/>
                </a:lnTo>
                <a:close/>
                <a:moveTo>
                  <a:pt x="467" y="35"/>
                </a:moveTo>
                <a:cubicBezTo>
                  <a:pt x="466" y="35"/>
                  <a:pt x="466" y="36"/>
                  <a:pt x="467" y="36"/>
                </a:cubicBezTo>
                <a:cubicBezTo>
                  <a:pt x="467" y="36"/>
                  <a:pt x="467" y="35"/>
                  <a:pt x="467" y="35"/>
                </a:cubicBezTo>
                <a:close/>
                <a:moveTo>
                  <a:pt x="501" y="109"/>
                </a:moveTo>
                <a:cubicBezTo>
                  <a:pt x="500" y="108"/>
                  <a:pt x="499" y="108"/>
                  <a:pt x="498" y="108"/>
                </a:cubicBezTo>
                <a:cubicBezTo>
                  <a:pt x="499" y="108"/>
                  <a:pt x="500" y="108"/>
                  <a:pt x="501" y="109"/>
                </a:cubicBezTo>
                <a:close/>
                <a:moveTo>
                  <a:pt x="496" y="109"/>
                </a:moveTo>
                <a:cubicBezTo>
                  <a:pt x="496" y="109"/>
                  <a:pt x="496" y="109"/>
                  <a:pt x="496" y="109"/>
                </a:cubicBezTo>
                <a:cubicBezTo>
                  <a:pt x="496" y="109"/>
                  <a:pt x="496" y="109"/>
                  <a:pt x="496" y="109"/>
                </a:cubicBezTo>
                <a:close/>
                <a:moveTo>
                  <a:pt x="429" y="155"/>
                </a:moveTo>
                <a:cubicBezTo>
                  <a:pt x="428" y="155"/>
                  <a:pt x="425" y="152"/>
                  <a:pt x="428" y="156"/>
                </a:cubicBezTo>
                <a:cubicBezTo>
                  <a:pt x="429" y="158"/>
                  <a:pt x="428" y="155"/>
                  <a:pt x="429" y="155"/>
                </a:cubicBezTo>
                <a:close/>
                <a:moveTo>
                  <a:pt x="433" y="159"/>
                </a:moveTo>
                <a:cubicBezTo>
                  <a:pt x="434" y="159"/>
                  <a:pt x="435" y="160"/>
                  <a:pt x="436" y="161"/>
                </a:cubicBezTo>
                <a:cubicBezTo>
                  <a:pt x="434" y="159"/>
                  <a:pt x="434" y="159"/>
                  <a:pt x="433" y="159"/>
                </a:cubicBezTo>
                <a:close/>
                <a:moveTo>
                  <a:pt x="433" y="159"/>
                </a:moveTo>
                <a:cubicBezTo>
                  <a:pt x="432" y="159"/>
                  <a:pt x="432" y="160"/>
                  <a:pt x="431" y="161"/>
                </a:cubicBezTo>
                <a:cubicBezTo>
                  <a:pt x="433" y="162"/>
                  <a:pt x="433" y="160"/>
                  <a:pt x="433" y="159"/>
                </a:cubicBezTo>
                <a:close/>
                <a:moveTo>
                  <a:pt x="442" y="148"/>
                </a:moveTo>
                <a:cubicBezTo>
                  <a:pt x="443" y="150"/>
                  <a:pt x="447" y="151"/>
                  <a:pt x="445" y="155"/>
                </a:cubicBezTo>
                <a:cubicBezTo>
                  <a:pt x="445" y="155"/>
                  <a:pt x="446" y="153"/>
                  <a:pt x="448" y="155"/>
                </a:cubicBezTo>
                <a:cubicBezTo>
                  <a:pt x="445" y="151"/>
                  <a:pt x="444" y="148"/>
                  <a:pt x="442" y="148"/>
                </a:cubicBezTo>
                <a:close/>
                <a:moveTo>
                  <a:pt x="452" y="156"/>
                </a:moveTo>
                <a:cubicBezTo>
                  <a:pt x="452" y="155"/>
                  <a:pt x="452" y="155"/>
                  <a:pt x="453" y="155"/>
                </a:cubicBezTo>
                <a:cubicBezTo>
                  <a:pt x="452" y="155"/>
                  <a:pt x="452" y="155"/>
                  <a:pt x="452" y="156"/>
                </a:cubicBezTo>
                <a:close/>
                <a:moveTo>
                  <a:pt x="453" y="155"/>
                </a:moveTo>
                <a:cubicBezTo>
                  <a:pt x="454" y="155"/>
                  <a:pt x="457" y="160"/>
                  <a:pt x="457" y="157"/>
                </a:cubicBezTo>
                <a:cubicBezTo>
                  <a:pt x="456" y="155"/>
                  <a:pt x="454" y="152"/>
                  <a:pt x="453" y="152"/>
                </a:cubicBezTo>
                <a:cubicBezTo>
                  <a:pt x="454" y="155"/>
                  <a:pt x="453" y="155"/>
                  <a:pt x="453" y="155"/>
                </a:cubicBezTo>
                <a:close/>
                <a:moveTo>
                  <a:pt x="480" y="123"/>
                </a:moveTo>
                <a:cubicBezTo>
                  <a:pt x="479" y="124"/>
                  <a:pt x="479" y="124"/>
                  <a:pt x="479" y="124"/>
                </a:cubicBezTo>
                <a:cubicBezTo>
                  <a:pt x="480" y="125"/>
                  <a:pt x="480" y="125"/>
                  <a:pt x="480" y="125"/>
                </a:cubicBezTo>
                <a:cubicBezTo>
                  <a:pt x="480" y="125"/>
                  <a:pt x="481" y="124"/>
                  <a:pt x="480" y="123"/>
                </a:cubicBezTo>
                <a:close/>
                <a:moveTo>
                  <a:pt x="491" y="134"/>
                </a:moveTo>
                <a:cubicBezTo>
                  <a:pt x="488" y="129"/>
                  <a:pt x="488" y="129"/>
                  <a:pt x="488" y="129"/>
                </a:cubicBezTo>
                <a:cubicBezTo>
                  <a:pt x="487" y="128"/>
                  <a:pt x="490" y="132"/>
                  <a:pt x="489" y="132"/>
                </a:cubicBezTo>
                <a:cubicBezTo>
                  <a:pt x="489" y="133"/>
                  <a:pt x="490" y="134"/>
                  <a:pt x="491" y="134"/>
                </a:cubicBezTo>
                <a:close/>
                <a:moveTo>
                  <a:pt x="504" y="160"/>
                </a:moveTo>
                <a:cubicBezTo>
                  <a:pt x="504" y="160"/>
                  <a:pt x="504" y="160"/>
                  <a:pt x="503" y="160"/>
                </a:cubicBezTo>
                <a:cubicBezTo>
                  <a:pt x="504" y="160"/>
                  <a:pt x="504" y="160"/>
                  <a:pt x="504" y="160"/>
                </a:cubicBezTo>
                <a:close/>
                <a:moveTo>
                  <a:pt x="484" y="120"/>
                </a:moveTo>
                <a:cubicBezTo>
                  <a:pt x="486" y="122"/>
                  <a:pt x="487" y="124"/>
                  <a:pt x="489" y="125"/>
                </a:cubicBezTo>
                <a:cubicBezTo>
                  <a:pt x="490" y="126"/>
                  <a:pt x="486" y="121"/>
                  <a:pt x="484" y="120"/>
                </a:cubicBezTo>
                <a:close/>
                <a:moveTo>
                  <a:pt x="489" y="120"/>
                </a:moveTo>
                <a:cubicBezTo>
                  <a:pt x="488" y="120"/>
                  <a:pt x="487" y="120"/>
                  <a:pt x="486" y="119"/>
                </a:cubicBezTo>
                <a:cubicBezTo>
                  <a:pt x="488" y="121"/>
                  <a:pt x="488" y="121"/>
                  <a:pt x="488" y="121"/>
                </a:cubicBezTo>
                <a:lnTo>
                  <a:pt x="489" y="120"/>
                </a:lnTo>
                <a:close/>
                <a:moveTo>
                  <a:pt x="496" y="122"/>
                </a:moveTo>
                <a:cubicBezTo>
                  <a:pt x="494" y="121"/>
                  <a:pt x="494" y="121"/>
                  <a:pt x="494" y="121"/>
                </a:cubicBezTo>
                <a:cubicBezTo>
                  <a:pt x="495" y="122"/>
                  <a:pt x="495" y="122"/>
                  <a:pt x="495" y="122"/>
                </a:cubicBezTo>
                <a:lnTo>
                  <a:pt x="496" y="122"/>
                </a:lnTo>
                <a:close/>
                <a:moveTo>
                  <a:pt x="501" y="90"/>
                </a:moveTo>
                <a:cubicBezTo>
                  <a:pt x="500" y="90"/>
                  <a:pt x="500" y="86"/>
                  <a:pt x="495" y="89"/>
                </a:cubicBezTo>
                <a:cubicBezTo>
                  <a:pt x="502" y="87"/>
                  <a:pt x="495" y="93"/>
                  <a:pt x="501" y="90"/>
                </a:cubicBezTo>
                <a:close/>
                <a:moveTo>
                  <a:pt x="470" y="41"/>
                </a:moveTo>
                <a:cubicBezTo>
                  <a:pt x="471" y="38"/>
                  <a:pt x="471" y="38"/>
                  <a:pt x="471" y="38"/>
                </a:cubicBezTo>
                <a:cubicBezTo>
                  <a:pt x="470" y="40"/>
                  <a:pt x="467" y="40"/>
                  <a:pt x="470" y="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Умножение 38"/>
          <p:cNvSpPr/>
          <p:nvPr/>
        </p:nvSpPr>
        <p:spPr>
          <a:xfrm rot="1575188">
            <a:off x="7300133" y="2930383"/>
            <a:ext cx="433404" cy="5692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множение 39"/>
          <p:cNvSpPr/>
          <p:nvPr/>
        </p:nvSpPr>
        <p:spPr>
          <a:xfrm rot="20368911">
            <a:off x="6965608" y="4850199"/>
            <a:ext cx="433404" cy="56921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698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Патогенез ВИЧ-инфекции =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поражение иммунной системы</a:t>
            </a:r>
          </a:p>
        </p:txBody>
      </p:sp>
      <p:sp>
        <p:nvSpPr>
          <p:cNvPr id="10" name="AutoShape 18" descr="https://technical.sanguinebio.com/wp-content/uploads/2013/03/Natural_killer_cells.jpg"/>
          <p:cNvSpPr>
            <a:spLocks noChangeAspect="1" noChangeArrowheads="1"/>
          </p:cNvSpPr>
          <p:nvPr/>
        </p:nvSpPr>
        <p:spPr bwMode="auto">
          <a:xfrm>
            <a:off x="307975" y="86320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460375" y="1833550"/>
            <a:ext cx="8200329" cy="3950936"/>
            <a:chOff x="225760" y="976300"/>
            <a:chExt cx="8855840" cy="3760058"/>
          </a:xfrm>
        </p:grpSpPr>
        <p:pic>
          <p:nvPicPr>
            <p:cNvPr id="4098" name="Picture 2" descr="T Lymphocyte, T Cells, TEM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145" y="1875378"/>
              <a:ext cx="1976031" cy="1147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2" name="Picture 36" descr="Macrophage (SEM)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434" y="2256078"/>
              <a:ext cx="1338199" cy="676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3" name="Picture 37" descr="H:\МОИ ДОКУМЕНТЫ_2015_НОЯБРЬ\30_ПРЕЗЕНТАЦИИ\ОБРАЗЦЫ\Картинки_Элементы презентации\HIV\Натуральный киллер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06901" y="1999548"/>
              <a:ext cx="1249765" cy="67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9" name="Picture 43" descr="http://www.transferfaktory.ru/cont/img/t-limfocit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885" y="3118874"/>
              <a:ext cx="1126879" cy="67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Freeform 18"/>
            <p:cNvSpPr>
              <a:spLocks noChangeAspect="1" noEditPoints="1"/>
            </p:cNvSpPr>
            <p:nvPr/>
          </p:nvSpPr>
          <p:spPr bwMode="auto">
            <a:xfrm rot="5642686">
              <a:off x="4734238" y="2937897"/>
              <a:ext cx="559506" cy="230655"/>
            </a:xfrm>
            <a:custGeom>
              <a:avLst/>
              <a:gdLst>
                <a:gd name="T0" fmla="*/ 266 w 578"/>
                <a:gd name="T1" fmla="*/ 80 h 179"/>
                <a:gd name="T2" fmla="*/ 212 w 578"/>
                <a:gd name="T3" fmla="*/ 39 h 179"/>
                <a:gd name="T4" fmla="*/ 51 w 578"/>
                <a:gd name="T5" fmla="*/ 101 h 179"/>
                <a:gd name="T6" fmla="*/ 204 w 578"/>
                <a:gd name="T7" fmla="*/ 36 h 179"/>
                <a:gd name="T8" fmla="*/ 277 w 578"/>
                <a:gd name="T9" fmla="*/ 48 h 179"/>
                <a:gd name="T10" fmla="*/ 376 w 578"/>
                <a:gd name="T11" fmla="*/ 58 h 179"/>
                <a:gd name="T12" fmla="*/ 464 w 578"/>
                <a:gd name="T13" fmla="*/ 100 h 179"/>
                <a:gd name="T14" fmla="*/ 386 w 578"/>
                <a:gd name="T15" fmla="*/ 94 h 179"/>
                <a:gd name="T16" fmla="*/ 328 w 578"/>
                <a:gd name="T17" fmla="*/ 96 h 179"/>
                <a:gd name="T18" fmla="*/ 277 w 578"/>
                <a:gd name="T19" fmla="*/ 93 h 179"/>
                <a:gd name="T20" fmla="*/ 244 w 578"/>
                <a:gd name="T21" fmla="*/ 91 h 179"/>
                <a:gd name="T22" fmla="*/ 156 w 578"/>
                <a:gd name="T23" fmla="*/ 81 h 179"/>
                <a:gd name="T24" fmla="*/ 73 w 578"/>
                <a:gd name="T25" fmla="*/ 90 h 179"/>
                <a:gd name="T26" fmla="*/ 22 w 578"/>
                <a:gd name="T27" fmla="*/ 121 h 179"/>
                <a:gd name="T28" fmla="*/ 17 w 578"/>
                <a:gd name="T29" fmla="*/ 76 h 179"/>
                <a:gd name="T30" fmla="*/ 90 w 578"/>
                <a:gd name="T31" fmla="*/ 45 h 179"/>
                <a:gd name="T32" fmla="*/ 179 w 578"/>
                <a:gd name="T33" fmla="*/ 79 h 179"/>
                <a:gd name="T34" fmla="*/ 170 w 578"/>
                <a:gd name="T35" fmla="*/ 56 h 179"/>
                <a:gd name="T36" fmla="*/ 303 w 578"/>
                <a:gd name="T37" fmla="*/ 55 h 179"/>
                <a:gd name="T38" fmla="*/ 404 w 578"/>
                <a:gd name="T39" fmla="*/ 83 h 179"/>
                <a:gd name="T40" fmla="*/ 324 w 578"/>
                <a:gd name="T41" fmla="*/ 82 h 179"/>
                <a:gd name="T42" fmla="*/ 219 w 578"/>
                <a:gd name="T43" fmla="*/ 71 h 179"/>
                <a:gd name="T44" fmla="*/ 25 w 578"/>
                <a:gd name="T45" fmla="*/ 95 h 179"/>
                <a:gd name="T46" fmla="*/ 39 w 578"/>
                <a:gd name="T47" fmla="*/ 89 h 179"/>
                <a:gd name="T48" fmla="*/ 150 w 578"/>
                <a:gd name="T49" fmla="*/ 60 h 179"/>
                <a:gd name="T50" fmla="*/ 141 w 578"/>
                <a:gd name="T51" fmla="*/ 60 h 179"/>
                <a:gd name="T52" fmla="*/ 230 w 578"/>
                <a:gd name="T53" fmla="*/ 93 h 179"/>
                <a:gd name="T54" fmla="*/ 424 w 578"/>
                <a:gd name="T55" fmla="*/ 89 h 179"/>
                <a:gd name="T56" fmla="*/ 323 w 578"/>
                <a:gd name="T57" fmla="*/ 100 h 179"/>
                <a:gd name="T58" fmla="*/ 427 w 578"/>
                <a:gd name="T59" fmla="*/ 177 h 179"/>
                <a:gd name="T60" fmla="*/ 500 w 578"/>
                <a:gd name="T61" fmla="*/ 119 h 179"/>
                <a:gd name="T62" fmla="*/ 523 w 578"/>
                <a:gd name="T63" fmla="*/ 124 h 179"/>
                <a:gd name="T64" fmla="*/ 520 w 578"/>
                <a:gd name="T65" fmla="*/ 39 h 179"/>
                <a:gd name="T66" fmla="*/ 534 w 578"/>
                <a:gd name="T67" fmla="*/ 76 h 179"/>
                <a:gd name="T68" fmla="*/ 573 w 578"/>
                <a:gd name="T69" fmla="*/ 123 h 179"/>
                <a:gd name="T70" fmla="*/ 549 w 578"/>
                <a:gd name="T71" fmla="*/ 152 h 179"/>
                <a:gd name="T72" fmla="*/ 461 w 578"/>
                <a:gd name="T73" fmla="*/ 162 h 179"/>
                <a:gd name="T74" fmla="*/ 439 w 578"/>
                <a:gd name="T75" fmla="*/ 166 h 179"/>
                <a:gd name="T76" fmla="*/ 477 w 578"/>
                <a:gd name="T77" fmla="*/ 147 h 179"/>
                <a:gd name="T78" fmla="*/ 493 w 578"/>
                <a:gd name="T79" fmla="*/ 129 h 179"/>
                <a:gd name="T80" fmla="*/ 500 w 578"/>
                <a:gd name="T81" fmla="*/ 119 h 179"/>
                <a:gd name="T82" fmla="*/ 509 w 578"/>
                <a:gd name="T83" fmla="*/ 117 h 179"/>
                <a:gd name="T84" fmla="*/ 496 w 578"/>
                <a:gd name="T85" fmla="*/ 105 h 179"/>
                <a:gd name="T86" fmla="*/ 487 w 578"/>
                <a:gd name="T87" fmla="*/ 74 h 179"/>
                <a:gd name="T88" fmla="*/ 469 w 578"/>
                <a:gd name="T89" fmla="*/ 36 h 179"/>
                <a:gd name="T90" fmla="*/ 440 w 578"/>
                <a:gd name="T91" fmla="*/ 8 h 179"/>
                <a:gd name="T92" fmla="*/ 500 w 578"/>
                <a:gd name="T93" fmla="*/ 9 h 179"/>
                <a:gd name="T94" fmla="*/ 552 w 578"/>
                <a:gd name="T95" fmla="*/ 103 h 179"/>
                <a:gd name="T96" fmla="*/ 540 w 578"/>
                <a:gd name="T97" fmla="*/ 98 h 179"/>
                <a:gd name="T98" fmla="*/ 521 w 578"/>
                <a:gd name="T99" fmla="*/ 78 h 179"/>
                <a:gd name="T100" fmla="*/ 513 w 578"/>
                <a:gd name="T101" fmla="*/ 155 h 179"/>
                <a:gd name="T102" fmla="*/ 486 w 578"/>
                <a:gd name="T103" fmla="*/ 154 h 179"/>
                <a:gd name="T104" fmla="*/ 504 w 578"/>
                <a:gd name="T105" fmla="*/ 133 h 179"/>
                <a:gd name="T106" fmla="*/ 520 w 578"/>
                <a:gd name="T107" fmla="*/ 108 h 179"/>
                <a:gd name="T108" fmla="*/ 469 w 578"/>
                <a:gd name="T109" fmla="*/ 16 h 179"/>
                <a:gd name="T110" fmla="*/ 474 w 578"/>
                <a:gd name="T111" fmla="*/ 23 h 179"/>
                <a:gd name="T112" fmla="*/ 513 w 578"/>
                <a:gd name="T113" fmla="*/ 71 h 179"/>
                <a:gd name="T114" fmla="*/ 512 w 578"/>
                <a:gd name="T115" fmla="*/ 66 h 179"/>
                <a:gd name="T116" fmla="*/ 496 w 578"/>
                <a:gd name="T117" fmla="*/ 109 h 179"/>
                <a:gd name="T118" fmla="*/ 457 w 578"/>
                <a:gd name="T119" fmla="*/ 157 h 179"/>
                <a:gd name="T120" fmla="*/ 488 w 578"/>
                <a:gd name="T12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8" h="179">
                  <a:moveTo>
                    <a:pt x="484" y="109"/>
                  </a:moveTo>
                  <a:cubicBezTo>
                    <a:pt x="484" y="110"/>
                    <a:pt x="484" y="110"/>
                    <a:pt x="484" y="110"/>
                  </a:cubicBezTo>
                  <a:cubicBezTo>
                    <a:pt x="483" y="110"/>
                    <a:pt x="483" y="110"/>
                    <a:pt x="484" y="109"/>
                  </a:cubicBezTo>
                  <a:close/>
                  <a:moveTo>
                    <a:pt x="484" y="110"/>
                  </a:moveTo>
                  <a:cubicBezTo>
                    <a:pt x="486" y="114"/>
                    <a:pt x="491" y="116"/>
                    <a:pt x="494" y="118"/>
                  </a:cubicBezTo>
                  <a:cubicBezTo>
                    <a:pt x="496" y="111"/>
                    <a:pt x="487" y="111"/>
                    <a:pt x="484" y="110"/>
                  </a:cubicBezTo>
                  <a:close/>
                  <a:moveTo>
                    <a:pt x="491" y="102"/>
                  </a:moveTo>
                  <a:cubicBezTo>
                    <a:pt x="488" y="99"/>
                    <a:pt x="488" y="99"/>
                    <a:pt x="488" y="99"/>
                  </a:cubicBezTo>
                  <a:cubicBezTo>
                    <a:pt x="489" y="100"/>
                    <a:pt x="488" y="103"/>
                    <a:pt x="491" y="102"/>
                  </a:cubicBezTo>
                  <a:close/>
                  <a:moveTo>
                    <a:pt x="484" y="104"/>
                  </a:moveTo>
                  <a:cubicBezTo>
                    <a:pt x="485" y="108"/>
                    <a:pt x="485" y="108"/>
                    <a:pt x="485" y="108"/>
                  </a:cubicBezTo>
                  <a:cubicBezTo>
                    <a:pt x="486" y="105"/>
                    <a:pt x="486" y="105"/>
                    <a:pt x="486" y="105"/>
                  </a:cubicBezTo>
                  <a:lnTo>
                    <a:pt x="484" y="104"/>
                  </a:lnTo>
                  <a:close/>
                  <a:moveTo>
                    <a:pt x="277" y="97"/>
                  </a:moveTo>
                  <a:cubicBezTo>
                    <a:pt x="277" y="96"/>
                    <a:pt x="277" y="94"/>
                    <a:pt x="277" y="93"/>
                  </a:cubicBezTo>
                  <a:lnTo>
                    <a:pt x="277" y="97"/>
                  </a:lnTo>
                  <a:close/>
                  <a:moveTo>
                    <a:pt x="266" y="80"/>
                  </a:moveTo>
                  <a:cubicBezTo>
                    <a:pt x="267" y="80"/>
                    <a:pt x="267" y="81"/>
                    <a:pt x="268" y="81"/>
                  </a:cubicBezTo>
                  <a:cubicBezTo>
                    <a:pt x="267" y="80"/>
                    <a:pt x="267" y="80"/>
                    <a:pt x="266" y="80"/>
                  </a:cubicBezTo>
                  <a:close/>
                  <a:moveTo>
                    <a:pt x="284" y="93"/>
                  </a:moveTo>
                  <a:cubicBezTo>
                    <a:pt x="286" y="93"/>
                    <a:pt x="286" y="93"/>
                    <a:pt x="286" y="93"/>
                  </a:cubicBezTo>
                  <a:cubicBezTo>
                    <a:pt x="285" y="93"/>
                    <a:pt x="284" y="93"/>
                    <a:pt x="284" y="93"/>
                  </a:cubicBezTo>
                  <a:close/>
                  <a:moveTo>
                    <a:pt x="394" y="100"/>
                  </a:moveTo>
                  <a:cubicBezTo>
                    <a:pt x="393" y="99"/>
                    <a:pt x="391" y="97"/>
                    <a:pt x="390" y="95"/>
                  </a:cubicBezTo>
                  <a:cubicBezTo>
                    <a:pt x="391" y="97"/>
                    <a:pt x="390" y="101"/>
                    <a:pt x="394" y="100"/>
                  </a:cubicBezTo>
                  <a:close/>
                  <a:moveTo>
                    <a:pt x="225" y="44"/>
                  </a:move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3"/>
                    <a:pt x="225" y="44"/>
                  </a:cubicBezTo>
                  <a:close/>
                  <a:moveTo>
                    <a:pt x="267" y="49"/>
                  </a:moveTo>
                  <a:cubicBezTo>
                    <a:pt x="267" y="49"/>
                    <a:pt x="267" y="49"/>
                    <a:pt x="267" y="49"/>
                  </a:cubicBezTo>
                  <a:cubicBezTo>
                    <a:pt x="267" y="48"/>
                    <a:pt x="268" y="48"/>
                    <a:pt x="268" y="46"/>
                  </a:cubicBezTo>
                  <a:lnTo>
                    <a:pt x="267" y="49"/>
                  </a:lnTo>
                  <a:close/>
                  <a:moveTo>
                    <a:pt x="294" y="90"/>
                  </a:moveTo>
                  <a:cubicBezTo>
                    <a:pt x="293" y="89"/>
                    <a:pt x="293" y="89"/>
                    <a:pt x="293" y="89"/>
                  </a:cubicBezTo>
                  <a:cubicBezTo>
                    <a:pt x="292" y="89"/>
                    <a:pt x="292" y="89"/>
                    <a:pt x="292" y="89"/>
                  </a:cubicBezTo>
                  <a:cubicBezTo>
                    <a:pt x="293" y="90"/>
                    <a:pt x="293" y="90"/>
                    <a:pt x="294" y="90"/>
                  </a:cubicBezTo>
                  <a:close/>
                  <a:moveTo>
                    <a:pt x="210" y="34"/>
                  </a:moveTo>
                  <a:cubicBezTo>
                    <a:pt x="210" y="36"/>
                    <a:pt x="211" y="38"/>
                    <a:pt x="212" y="39"/>
                  </a:cubicBezTo>
                  <a:cubicBezTo>
                    <a:pt x="212" y="37"/>
                    <a:pt x="211" y="35"/>
                    <a:pt x="210" y="34"/>
                  </a:cubicBezTo>
                  <a:close/>
                  <a:moveTo>
                    <a:pt x="266" y="80"/>
                  </a:move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lose/>
                  <a:moveTo>
                    <a:pt x="279" y="48"/>
                  </a:moveTo>
                  <a:cubicBezTo>
                    <a:pt x="280" y="49"/>
                    <a:pt x="281" y="49"/>
                    <a:pt x="281" y="49"/>
                  </a:cubicBezTo>
                  <a:cubicBezTo>
                    <a:pt x="281" y="48"/>
                    <a:pt x="280" y="48"/>
                    <a:pt x="279" y="48"/>
                  </a:cubicBezTo>
                  <a:close/>
                  <a:moveTo>
                    <a:pt x="389" y="93"/>
                  </a:moveTo>
                  <a:cubicBezTo>
                    <a:pt x="390" y="95"/>
                    <a:pt x="390" y="95"/>
                    <a:pt x="390" y="95"/>
                  </a:cubicBezTo>
                  <a:cubicBezTo>
                    <a:pt x="390" y="94"/>
                    <a:pt x="390" y="93"/>
                    <a:pt x="389" y="93"/>
                  </a:cubicBezTo>
                  <a:close/>
                  <a:moveTo>
                    <a:pt x="471" y="106"/>
                  </a:moveTo>
                  <a:cubicBezTo>
                    <a:pt x="471" y="108"/>
                    <a:pt x="470" y="109"/>
                    <a:pt x="472" y="110"/>
                  </a:cubicBezTo>
                  <a:cubicBezTo>
                    <a:pt x="472" y="108"/>
                    <a:pt x="471" y="107"/>
                    <a:pt x="471" y="106"/>
                  </a:cubicBezTo>
                  <a:close/>
                  <a:moveTo>
                    <a:pt x="5" y="110"/>
                  </a:move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lose/>
                  <a:moveTo>
                    <a:pt x="52" y="103"/>
                  </a:moveTo>
                  <a:cubicBezTo>
                    <a:pt x="51" y="102"/>
                    <a:pt x="51" y="102"/>
                    <a:pt x="51" y="101"/>
                  </a:cubicBezTo>
                  <a:cubicBezTo>
                    <a:pt x="51" y="103"/>
                    <a:pt x="51" y="104"/>
                    <a:pt x="52" y="103"/>
                  </a:cubicBezTo>
                  <a:close/>
                  <a:moveTo>
                    <a:pt x="87" y="38"/>
                  </a:moveTo>
                  <a:cubicBezTo>
                    <a:pt x="96" y="43"/>
                    <a:pt x="96" y="43"/>
                    <a:pt x="96" y="43"/>
                  </a:cubicBezTo>
                  <a:cubicBezTo>
                    <a:pt x="96" y="41"/>
                    <a:pt x="100" y="39"/>
                    <a:pt x="97" y="37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15" y="31"/>
                    <a:pt x="128" y="52"/>
                    <a:pt x="141" y="38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1" y="43"/>
                    <a:pt x="151" y="37"/>
                    <a:pt x="154" y="35"/>
                  </a:cubicBezTo>
                  <a:cubicBezTo>
                    <a:pt x="153" y="41"/>
                    <a:pt x="159" y="36"/>
                    <a:pt x="160" y="41"/>
                  </a:cubicBezTo>
                  <a:cubicBezTo>
                    <a:pt x="162" y="38"/>
                    <a:pt x="160" y="37"/>
                    <a:pt x="159" y="35"/>
                  </a:cubicBezTo>
                  <a:cubicBezTo>
                    <a:pt x="167" y="29"/>
                    <a:pt x="174" y="38"/>
                    <a:pt x="182" y="34"/>
                  </a:cubicBezTo>
                  <a:cubicBezTo>
                    <a:pt x="174" y="42"/>
                    <a:pt x="174" y="40"/>
                    <a:pt x="168" y="43"/>
                  </a:cubicBezTo>
                  <a:cubicBezTo>
                    <a:pt x="175" y="46"/>
                    <a:pt x="176" y="40"/>
                    <a:pt x="184" y="42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4" y="31"/>
                    <a:pt x="192" y="44"/>
                    <a:pt x="193" y="35"/>
                  </a:cubicBezTo>
                  <a:cubicBezTo>
                    <a:pt x="197" y="36"/>
                    <a:pt x="201" y="45"/>
                    <a:pt x="206" y="44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1" y="41"/>
                    <a:pt x="211" y="40"/>
                    <a:pt x="212" y="39"/>
                  </a:cubicBezTo>
                  <a:cubicBezTo>
                    <a:pt x="215" y="45"/>
                    <a:pt x="220" y="42"/>
                    <a:pt x="224" y="47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5"/>
                    <a:pt x="226" y="45"/>
                    <a:pt x="226" y="46"/>
                  </a:cubicBezTo>
                  <a:cubicBezTo>
                    <a:pt x="227" y="41"/>
                    <a:pt x="230" y="43"/>
                    <a:pt x="231" y="39"/>
                  </a:cubicBezTo>
                  <a:cubicBezTo>
                    <a:pt x="229" y="37"/>
                    <a:pt x="226" y="35"/>
                    <a:pt x="226" y="38"/>
                  </a:cubicBezTo>
                  <a:cubicBezTo>
                    <a:pt x="222" y="32"/>
                    <a:pt x="231" y="35"/>
                    <a:pt x="233" y="35"/>
                  </a:cubicBezTo>
                  <a:cubicBezTo>
                    <a:pt x="230" y="37"/>
                    <a:pt x="234" y="38"/>
                    <a:pt x="235" y="39"/>
                  </a:cubicBezTo>
                  <a:cubicBezTo>
                    <a:pt x="236" y="39"/>
                    <a:pt x="235" y="38"/>
                    <a:pt x="235" y="37"/>
                  </a:cubicBezTo>
                  <a:cubicBezTo>
                    <a:pt x="240" y="34"/>
                    <a:pt x="241" y="48"/>
                    <a:pt x="244" y="39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9" y="40"/>
                    <a:pt x="249" y="40"/>
                    <a:pt x="249" y="40"/>
                  </a:cubicBezTo>
                  <a:cubicBezTo>
                    <a:pt x="249" y="50"/>
                    <a:pt x="254" y="41"/>
                    <a:pt x="254" y="51"/>
                  </a:cubicBezTo>
                  <a:cubicBezTo>
                    <a:pt x="258" y="51"/>
                    <a:pt x="254" y="45"/>
                    <a:pt x="255" y="46"/>
                  </a:cubicBezTo>
                  <a:cubicBezTo>
                    <a:pt x="259" y="44"/>
                    <a:pt x="266" y="54"/>
                    <a:pt x="267" y="49"/>
                  </a:cubicBezTo>
                  <a:cubicBezTo>
                    <a:pt x="270" y="53"/>
                    <a:pt x="274" y="51"/>
                    <a:pt x="277" y="53"/>
                  </a:cubicBezTo>
                  <a:cubicBezTo>
                    <a:pt x="277" y="48"/>
                    <a:pt x="277" y="48"/>
                    <a:pt x="277" y="48"/>
                  </a:cubicBezTo>
                  <a:cubicBezTo>
                    <a:pt x="279" y="50"/>
                    <a:pt x="280" y="52"/>
                    <a:pt x="282" y="51"/>
                  </a:cubicBezTo>
                  <a:cubicBezTo>
                    <a:pt x="282" y="51"/>
                    <a:pt x="282" y="50"/>
                    <a:pt x="281" y="49"/>
                  </a:cubicBezTo>
                  <a:cubicBezTo>
                    <a:pt x="287" y="52"/>
                    <a:pt x="291" y="53"/>
                    <a:pt x="296" y="53"/>
                  </a:cubicBezTo>
                  <a:cubicBezTo>
                    <a:pt x="296" y="50"/>
                    <a:pt x="296" y="49"/>
                    <a:pt x="293" y="47"/>
                  </a:cubicBezTo>
                  <a:cubicBezTo>
                    <a:pt x="298" y="43"/>
                    <a:pt x="305" y="54"/>
                    <a:pt x="311" y="53"/>
                  </a:cubicBezTo>
                  <a:cubicBezTo>
                    <a:pt x="311" y="50"/>
                    <a:pt x="311" y="50"/>
                    <a:pt x="311" y="50"/>
                  </a:cubicBezTo>
                  <a:cubicBezTo>
                    <a:pt x="314" y="54"/>
                    <a:pt x="314" y="54"/>
                    <a:pt x="314" y="54"/>
                  </a:cubicBezTo>
                  <a:cubicBezTo>
                    <a:pt x="314" y="53"/>
                    <a:pt x="314" y="51"/>
                    <a:pt x="315" y="50"/>
                  </a:cubicBezTo>
                  <a:cubicBezTo>
                    <a:pt x="321" y="49"/>
                    <a:pt x="329" y="50"/>
                    <a:pt x="331" y="59"/>
                  </a:cubicBezTo>
                  <a:cubicBezTo>
                    <a:pt x="330" y="57"/>
                    <a:pt x="335" y="54"/>
                    <a:pt x="331" y="50"/>
                  </a:cubicBezTo>
                  <a:cubicBezTo>
                    <a:pt x="337" y="57"/>
                    <a:pt x="345" y="56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5" y="62"/>
                    <a:pt x="355" y="62"/>
                    <a:pt x="355" y="62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53" y="59"/>
                    <a:pt x="353" y="59"/>
                    <a:pt x="353" y="59"/>
                  </a:cubicBezTo>
                  <a:cubicBezTo>
                    <a:pt x="356" y="60"/>
                    <a:pt x="359" y="62"/>
                    <a:pt x="360" y="65"/>
                  </a:cubicBezTo>
                  <a:cubicBezTo>
                    <a:pt x="361" y="63"/>
                    <a:pt x="362" y="60"/>
                    <a:pt x="364" y="58"/>
                  </a:cubicBezTo>
                  <a:cubicBezTo>
                    <a:pt x="364" y="64"/>
                    <a:pt x="373" y="54"/>
                    <a:pt x="376" y="61"/>
                  </a:cubicBezTo>
                  <a:cubicBezTo>
                    <a:pt x="377" y="60"/>
                    <a:pt x="375" y="60"/>
                    <a:pt x="376" y="58"/>
                  </a:cubicBezTo>
                  <a:cubicBezTo>
                    <a:pt x="385" y="60"/>
                    <a:pt x="397" y="69"/>
                    <a:pt x="408" y="67"/>
                  </a:cubicBezTo>
                  <a:cubicBezTo>
                    <a:pt x="407" y="77"/>
                    <a:pt x="416" y="76"/>
                    <a:pt x="420" y="83"/>
                  </a:cubicBezTo>
                  <a:cubicBezTo>
                    <a:pt x="423" y="77"/>
                    <a:pt x="418" y="79"/>
                    <a:pt x="417" y="74"/>
                  </a:cubicBezTo>
                  <a:cubicBezTo>
                    <a:pt x="420" y="76"/>
                    <a:pt x="420" y="66"/>
                    <a:pt x="424" y="72"/>
                  </a:cubicBezTo>
                  <a:cubicBezTo>
                    <a:pt x="424" y="71"/>
                    <a:pt x="425" y="71"/>
                    <a:pt x="423" y="70"/>
                  </a:cubicBezTo>
                  <a:cubicBezTo>
                    <a:pt x="427" y="71"/>
                    <a:pt x="421" y="78"/>
                    <a:pt x="426" y="77"/>
                  </a:cubicBezTo>
                  <a:cubicBezTo>
                    <a:pt x="428" y="73"/>
                    <a:pt x="428" y="73"/>
                    <a:pt x="428" y="73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40" y="79"/>
                    <a:pt x="447" y="84"/>
                    <a:pt x="457" y="82"/>
                  </a:cubicBezTo>
                  <a:cubicBezTo>
                    <a:pt x="457" y="83"/>
                    <a:pt x="457" y="85"/>
                    <a:pt x="455" y="86"/>
                  </a:cubicBezTo>
                  <a:cubicBezTo>
                    <a:pt x="459" y="87"/>
                    <a:pt x="461" y="96"/>
                    <a:pt x="467" y="93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75" y="89"/>
                    <a:pt x="472" y="98"/>
                    <a:pt x="479" y="103"/>
                  </a:cubicBezTo>
                  <a:cubicBezTo>
                    <a:pt x="478" y="102"/>
                    <a:pt x="474" y="98"/>
                    <a:pt x="472" y="102"/>
                  </a:cubicBezTo>
                  <a:cubicBezTo>
                    <a:pt x="472" y="106"/>
                    <a:pt x="476" y="107"/>
                    <a:pt x="478" y="105"/>
                  </a:cubicBezTo>
                  <a:cubicBezTo>
                    <a:pt x="476" y="110"/>
                    <a:pt x="476" y="110"/>
                    <a:pt x="476" y="110"/>
                  </a:cubicBezTo>
                  <a:cubicBezTo>
                    <a:pt x="476" y="106"/>
                    <a:pt x="473" y="106"/>
                    <a:pt x="471" y="103"/>
                  </a:cubicBezTo>
                  <a:cubicBezTo>
                    <a:pt x="471" y="104"/>
                    <a:pt x="471" y="105"/>
                    <a:pt x="471" y="106"/>
                  </a:cubicBezTo>
                  <a:cubicBezTo>
                    <a:pt x="470" y="104"/>
                    <a:pt x="467" y="103"/>
                    <a:pt x="464" y="100"/>
                  </a:cubicBezTo>
                  <a:cubicBezTo>
                    <a:pt x="469" y="101"/>
                    <a:pt x="469" y="101"/>
                    <a:pt x="469" y="101"/>
                  </a:cubicBezTo>
                  <a:cubicBezTo>
                    <a:pt x="469" y="95"/>
                    <a:pt x="462" y="99"/>
                    <a:pt x="461" y="97"/>
                  </a:cubicBezTo>
                  <a:cubicBezTo>
                    <a:pt x="459" y="102"/>
                    <a:pt x="462" y="102"/>
                    <a:pt x="458" y="105"/>
                  </a:cubicBezTo>
                  <a:cubicBezTo>
                    <a:pt x="451" y="105"/>
                    <a:pt x="456" y="99"/>
                    <a:pt x="451" y="92"/>
                  </a:cubicBezTo>
                  <a:cubicBezTo>
                    <a:pt x="452" y="90"/>
                    <a:pt x="452" y="90"/>
                    <a:pt x="452" y="90"/>
                  </a:cubicBezTo>
                  <a:cubicBezTo>
                    <a:pt x="450" y="89"/>
                    <a:pt x="450" y="83"/>
                    <a:pt x="446" y="86"/>
                  </a:cubicBezTo>
                  <a:cubicBezTo>
                    <a:pt x="445" y="90"/>
                    <a:pt x="448" y="90"/>
                    <a:pt x="448" y="92"/>
                  </a:cubicBezTo>
                  <a:cubicBezTo>
                    <a:pt x="447" y="94"/>
                    <a:pt x="446" y="85"/>
                    <a:pt x="443" y="88"/>
                  </a:cubicBezTo>
                  <a:cubicBezTo>
                    <a:pt x="444" y="94"/>
                    <a:pt x="448" y="97"/>
                    <a:pt x="452" y="98"/>
                  </a:cubicBezTo>
                  <a:cubicBezTo>
                    <a:pt x="451" y="99"/>
                    <a:pt x="450" y="101"/>
                    <a:pt x="450" y="103"/>
                  </a:cubicBezTo>
                  <a:cubicBezTo>
                    <a:pt x="441" y="96"/>
                    <a:pt x="431" y="87"/>
                    <a:pt x="420" y="88"/>
                  </a:cubicBezTo>
                  <a:cubicBezTo>
                    <a:pt x="424" y="96"/>
                    <a:pt x="418" y="87"/>
                    <a:pt x="417" y="95"/>
                  </a:cubicBezTo>
                  <a:cubicBezTo>
                    <a:pt x="418" y="90"/>
                    <a:pt x="414" y="94"/>
                    <a:pt x="411" y="91"/>
                  </a:cubicBezTo>
                  <a:cubicBezTo>
                    <a:pt x="409" y="96"/>
                    <a:pt x="416" y="96"/>
                    <a:pt x="413" y="100"/>
                  </a:cubicBezTo>
                  <a:cubicBezTo>
                    <a:pt x="408" y="97"/>
                    <a:pt x="402" y="86"/>
                    <a:pt x="395" y="86"/>
                  </a:cubicBezTo>
                  <a:cubicBezTo>
                    <a:pt x="395" y="89"/>
                    <a:pt x="397" y="89"/>
                    <a:pt x="397" y="90"/>
                  </a:cubicBezTo>
                  <a:cubicBezTo>
                    <a:pt x="392" y="88"/>
                    <a:pt x="388" y="74"/>
                    <a:pt x="383" y="82"/>
                  </a:cubicBezTo>
                  <a:cubicBezTo>
                    <a:pt x="385" y="86"/>
                    <a:pt x="387" y="89"/>
                    <a:pt x="389" y="93"/>
                  </a:cubicBezTo>
                  <a:cubicBezTo>
                    <a:pt x="389" y="93"/>
                    <a:pt x="388" y="93"/>
                    <a:pt x="386" y="94"/>
                  </a:cubicBezTo>
                  <a:cubicBezTo>
                    <a:pt x="387" y="99"/>
                    <a:pt x="387" y="99"/>
                    <a:pt x="387" y="99"/>
                  </a:cubicBezTo>
                  <a:cubicBezTo>
                    <a:pt x="381" y="99"/>
                    <a:pt x="384" y="89"/>
                    <a:pt x="382" y="84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1" y="91"/>
                    <a:pt x="365" y="87"/>
                    <a:pt x="362" y="79"/>
                  </a:cubicBezTo>
                  <a:cubicBezTo>
                    <a:pt x="361" y="79"/>
                    <a:pt x="356" y="78"/>
                    <a:pt x="358" y="83"/>
                  </a:cubicBezTo>
                  <a:cubicBezTo>
                    <a:pt x="360" y="91"/>
                    <a:pt x="361" y="96"/>
                    <a:pt x="367" y="97"/>
                  </a:cubicBezTo>
                  <a:cubicBezTo>
                    <a:pt x="369" y="92"/>
                    <a:pt x="363" y="91"/>
                    <a:pt x="365" y="91"/>
                  </a:cubicBezTo>
                  <a:cubicBezTo>
                    <a:pt x="367" y="92"/>
                    <a:pt x="373" y="89"/>
                    <a:pt x="374" y="94"/>
                  </a:cubicBezTo>
                  <a:cubicBezTo>
                    <a:pt x="367" y="92"/>
                    <a:pt x="367" y="92"/>
                    <a:pt x="367" y="92"/>
                  </a:cubicBezTo>
                  <a:cubicBezTo>
                    <a:pt x="366" y="99"/>
                    <a:pt x="370" y="93"/>
                    <a:pt x="371" y="97"/>
                  </a:cubicBezTo>
                  <a:cubicBezTo>
                    <a:pt x="368" y="102"/>
                    <a:pt x="365" y="95"/>
                    <a:pt x="362" y="98"/>
                  </a:cubicBezTo>
                  <a:cubicBezTo>
                    <a:pt x="362" y="98"/>
                    <a:pt x="362" y="98"/>
                    <a:pt x="362" y="98"/>
                  </a:cubicBezTo>
                  <a:cubicBezTo>
                    <a:pt x="357" y="96"/>
                    <a:pt x="358" y="98"/>
                    <a:pt x="353" y="94"/>
                  </a:cubicBezTo>
                  <a:cubicBezTo>
                    <a:pt x="353" y="87"/>
                    <a:pt x="355" y="90"/>
                    <a:pt x="358" y="88"/>
                  </a:cubicBezTo>
                  <a:cubicBezTo>
                    <a:pt x="349" y="87"/>
                    <a:pt x="338" y="73"/>
                    <a:pt x="328" y="83"/>
                  </a:cubicBezTo>
                  <a:cubicBezTo>
                    <a:pt x="333" y="90"/>
                    <a:pt x="333" y="90"/>
                    <a:pt x="333" y="90"/>
                  </a:cubicBezTo>
                  <a:cubicBezTo>
                    <a:pt x="330" y="91"/>
                    <a:pt x="324" y="84"/>
                    <a:pt x="324" y="92"/>
                  </a:cubicBezTo>
                  <a:cubicBezTo>
                    <a:pt x="328" y="90"/>
                    <a:pt x="326" y="95"/>
                    <a:pt x="328" y="97"/>
                  </a:cubicBezTo>
                  <a:cubicBezTo>
                    <a:pt x="328" y="96"/>
                    <a:pt x="328" y="96"/>
                    <a:pt x="328" y="96"/>
                  </a:cubicBezTo>
                  <a:cubicBezTo>
                    <a:pt x="328" y="96"/>
                    <a:pt x="330" y="98"/>
                    <a:pt x="329" y="99"/>
                  </a:cubicBezTo>
                  <a:cubicBezTo>
                    <a:pt x="326" y="94"/>
                    <a:pt x="322" y="92"/>
                    <a:pt x="319" y="89"/>
                  </a:cubicBezTo>
                  <a:cubicBezTo>
                    <a:pt x="320" y="91"/>
                    <a:pt x="317" y="93"/>
                    <a:pt x="316" y="94"/>
                  </a:cubicBezTo>
                  <a:cubicBezTo>
                    <a:pt x="313" y="93"/>
                    <a:pt x="317" y="91"/>
                    <a:pt x="317" y="88"/>
                  </a:cubicBezTo>
                  <a:cubicBezTo>
                    <a:pt x="315" y="88"/>
                    <a:pt x="313" y="83"/>
                    <a:pt x="311" y="87"/>
                  </a:cubicBezTo>
                  <a:cubicBezTo>
                    <a:pt x="309" y="91"/>
                    <a:pt x="314" y="91"/>
                    <a:pt x="314" y="95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87"/>
                    <a:pt x="304" y="86"/>
                    <a:pt x="303" y="87"/>
                  </a:cubicBezTo>
                  <a:cubicBezTo>
                    <a:pt x="302" y="90"/>
                    <a:pt x="304" y="91"/>
                    <a:pt x="305" y="90"/>
                  </a:cubicBezTo>
                  <a:cubicBezTo>
                    <a:pt x="300" y="94"/>
                    <a:pt x="297" y="80"/>
                    <a:pt x="293" y="89"/>
                  </a:cubicBezTo>
                  <a:cubicBezTo>
                    <a:pt x="290" y="86"/>
                    <a:pt x="290" y="86"/>
                    <a:pt x="290" y="86"/>
                  </a:cubicBezTo>
                  <a:cubicBezTo>
                    <a:pt x="290" y="87"/>
                    <a:pt x="289" y="88"/>
                    <a:pt x="290" y="88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2" y="82"/>
                    <a:pt x="285" y="92"/>
                    <a:pt x="284" y="93"/>
                  </a:cubicBezTo>
                  <a:cubicBezTo>
                    <a:pt x="284" y="93"/>
                    <a:pt x="284" y="93"/>
                    <a:pt x="284" y="93"/>
                  </a:cubicBezTo>
                  <a:cubicBezTo>
                    <a:pt x="282" y="94"/>
                    <a:pt x="281" y="97"/>
                    <a:pt x="282" y="97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5" y="88"/>
                    <a:pt x="268" y="86"/>
                    <a:pt x="268" y="76"/>
                  </a:cubicBezTo>
                  <a:cubicBezTo>
                    <a:pt x="267" y="77"/>
                    <a:pt x="265" y="79"/>
                    <a:pt x="266" y="80"/>
                  </a:cubicBezTo>
                  <a:cubicBezTo>
                    <a:pt x="262" y="79"/>
                    <a:pt x="267" y="88"/>
                    <a:pt x="260" y="86"/>
                  </a:cubicBezTo>
                  <a:cubicBezTo>
                    <a:pt x="260" y="88"/>
                    <a:pt x="261" y="88"/>
                    <a:pt x="262" y="88"/>
                  </a:cubicBezTo>
                  <a:cubicBezTo>
                    <a:pt x="260" y="88"/>
                    <a:pt x="260" y="88"/>
                    <a:pt x="259" y="87"/>
                  </a:cubicBezTo>
                  <a:cubicBezTo>
                    <a:pt x="259" y="88"/>
                    <a:pt x="259" y="89"/>
                    <a:pt x="259" y="90"/>
                  </a:cubicBezTo>
                  <a:cubicBezTo>
                    <a:pt x="259" y="87"/>
                    <a:pt x="256" y="87"/>
                    <a:pt x="255" y="88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5" y="91"/>
                    <a:pt x="254" y="91"/>
                    <a:pt x="252" y="91"/>
                  </a:cubicBezTo>
                  <a:cubicBezTo>
                    <a:pt x="253" y="95"/>
                    <a:pt x="253" y="95"/>
                    <a:pt x="253" y="95"/>
                  </a:cubicBezTo>
                  <a:cubicBezTo>
                    <a:pt x="249" y="94"/>
                    <a:pt x="253" y="87"/>
                    <a:pt x="248" y="90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47" y="85"/>
                    <a:pt x="250" y="77"/>
                    <a:pt x="247" y="74"/>
                  </a:cubicBezTo>
                  <a:cubicBezTo>
                    <a:pt x="242" y="67"/>
                    <a:pt x="234" y="78"/>
                    <a:pt x="230" y="66"/>
                  </a:cubicBezTo>
                  <a:cubicBezTo>
                    <a:pt x="229" y="70"/>
                    <a:pt x="230" y="71"/>
                    <a:pt x="228" y="75"/>
                  </a:cubicBezTo>
                  <a:cubicBezTo>
                    <a:pt x="232" y="77"/>
                    <a:pt x="234" y="78"/>
                    <a:pt x="235" y="84"/>
                  </a:cubicBezTo>
                  <a:cubicBezTo>
                    <a:pt x="242" y="90"/>
                    <a:pt x="237" y="69"/>
                    <a:pt x="245" y="78"/>
                  </a:cubicBezTo>
                  <a:cubicBezTo>
                    <a:pt x="244" y="84"/>
                    <a:pt x="242" y="84"/>
                    <a:pt x="240" y="81"/>
                  </a:cubicBezTo>
                  <a:cubicBezTo>
                    <a:pt x="240" y="85"/>
                    <a:pt x="242" y="88"/>
                    <a:pt x="244" y="91"/>
                  </a:cubicBezTo>
                  <a:cubicBezTo>
                    <a:pt x="239" y="88"/>
                    <a:pt x="233" y="93"/>
                    <a:pt x="230" y="93"/>
                  </a:cubicBezTo>
                  <a:cubicBezTo>
                    <a:pt x="229" y="90"/>
                    <a:pt x="225" y="87"/>
                    <a:pt x="224" y="88"/>
                  </a:cubicBezTo>
                  <a:cubicBezTo>
                    <a:pt x="224" y="85"/>
                    <a:pt x="217" y="82"/>
                    <a:pt x="220" y="76"/>
                  </a:cubicBezTo>
                  <a:cubicBezTo>
                    <a:pt x="215" y="74"/>
                    <a:pt x="216" y="85"/>
                    <a:pt x="212" y="77"/>
                  </a:cubicBezTo>
                  <a:cubicBezTo>
                    <a:pt x="214" y="83"/>
                    <a:pt x="209" y="81"/>
                    <a:pt x="211" y="86"/>
                  </a:cubicBezTo>
                  <a:cubicBezTo>
                    <a:pt x="212" y="81"/>
                    <a:pt x="217" y="90"/>
                    <a:pt x="220" y="93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4" y="95"/>
                    <a:pt x="212" y="91"/>
                    <a:pt x="211" y="90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09" y="83"/>
                    <a:pt x="198" y="104"/>
                    <a:pt x="195" y="90"/>
                  </a:cubicBezTo>
                  <a:cubicBezTo>
                    <a:pt x="197" y="91"/>
                    <a:pt x="199" y="87"/>
                    <a:pt x="200" y="93"/>
                  </a:cubicBezTo>
                  <a:cubicBezTo>
                    <a:pt x="204" y="89"/>
                    <a:pt x="199" y="84"/>
                    <a:pt x="201" y="80"/>
                  </a:cubicBezTo>
                  <a:cubicBezTo>
                    <a:pt x="194" y="75"/>
                    <a:pt x="185" y="83"/>
                    <a:pt x="178" y="74"/>
                  </a:cubicBezTo>
                  <a:cubicBezTo>
                    <a:pt x="179" y="78"/>
                    <a:pt x="183" y="78"/>
                    <a:pt x="183" y="82"/>
                  </a:cubicBezTo>
                  <a:cubicBezTo>
                    <a:pt x="178" y="85"/>
                    <a:pt x="172" y="74"/>
                    <a:pt x="166" y="70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62" y="71"/>
                    <a:pt x="165" y="79"/>
                    <a:pt x="160" y="77"/>
                  </a:cubicBezTo>
                  <a:cubicBezTo>
                    <a:pt x="160" y="76"/>
                    <a:pt x="161" y="74"/>
                    <a:pt x="159" y="74"/>
                  </a:cubicBezTo>
                  <a:cubicBezTo>
                    <a:pt x="155" y="75"/>
                    <a:pt x="159" y="79"/>
                    <a:pt x="156" y="81"/>
                  </a:cubicBezTo>
                  <a:cubicBezTo>
                    <a:pt x="150" y="71"/>
                    <a:pt x="154" y="87"/>
                    <a:pt x="147" y="82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2" y="81"/>
                    <a:pt x="136" y="90"/>
                    <a:pt x="130" y="92"/>
                  </a:cubicBezTo>
                  <a:cubicBezTo>
                    <a:pt x="131" y="90"/>
                    <a:pt x="135" y="91"/>
                    <a:pt x="134" y="85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26" y="86"/>
                    <a:pt x="123" y="86"/>
                    <a:pt x="126" y="89"/>
                  </a:cubicBezTo>
                  <a:cubicBezTo>
                    <a:pt x="127" y="90"/>
                    <a:pt x="127" y="89"/>
                    <a:pt x="128" y="88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0" y="89"/>
                    <a:pt x="127" y="83"/>
                    <a:pt x="127" y="77"/>
                  </a:cubicBezTo>
                  <a:cubicBezTo>
                    <a:pt x="123" y="79"/>
                    <a:pt x="122" y="74"/>
                    <a:pt x="119" y="74"/>
                  </a:cubicBezTo>
                  <a:cubicBezTo>
                    <a:pt x="118" y="80"/>
                    <a:pt x="124" y="80"/>
                    <a:pt x="122" y="86"/>
                  </a:cubicBezTo>
                  <a:cubicBezTo>
                    <a:pt x="120" y="89"/>
                    <a:pt x="113" y="85"/>
                    <a:pt x="110" y="80"/>
                  </a:cubicBezTo>
                  <a:cubicBezTo>
                    <a:pt x="107" y="93"/>
                    <a:pt x="96" y="84"/>
                    <a:pt x="97" y="94"/>
                  </a:cubicBezTo>
                  <a:cubicBezTo>
                    <a:pt x="97" y="93"/>
                    <a:pt x="96" y="90"/>
                    <a:pt x="94" y="91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1" y="99"/>
                    <a:pt x="90" y="85"/>
                    <a:pt x="87" y="88"/>
                  </a:cubicBezTo>
                  <a:cubicBezTo>
                    <a:pt x="87" y="90"/>
                    <a:pt x="88" y="90"/>
                    <a:pt x="89" y="93"/>
                  </a:cubicBezTo>
                  <a:cubicBezTo>
                    <a:pt x="83" y="96"/>
                    <a:pt x="77" y="82"/>
                    <a:pt x="71" y="89"/>
                  </a:cubicBezTo>
                  <a:cubicBezTo>
                    <a:pt x="72" y="90"/>
                    <a:pt x="72" y="91"/>
                    <a:pt x="73" y="90"/>
                  </a:cubicBezTo>
                  <a:cubicBezTo>
                    <a:pt x="73" y="91"/>
                    <a:pt x="72" y="91"/>
                    <a:pt x="69" y="89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6" y="74"/>
                    <a:pt x="63" y="92"/>
                    <a:pt x="57" y="89"/>
                  </a:cubicBezTo>
                  <a:cubicBezTo>
                    <a:pt x="58" y="91"/>
                    <a:pt x="62" y="91"/>
                    <a:pt x="60" y="94"/>
                  </a:cubicBezTo>
                  <a:cubicBezTo>
                    <a:pt x="57" y="95"/>
                    <a:pt x="55" y="83"/>
                    <a:pt x="52" y="89"/>
                  </a:cubicBezTo>
                  <a:cubicBezTo>
                    <a:pt x="54" y="90"/>
                    <a:pt x="55" y="96"/>
                    <a:pt x="57" y="97"/>
                  </a:cubicBezTo>
                  <a:cubicBezTo>
                    <a:pt x="54" y="98"/>
                    <a:pt x="53" y="102"/>
                    <a:pt x="51" y="98"/>
                  </a:cubicBezTo>
                  <a:cubicBezTo>
                    <a:pt x="50" y="98"/>
                    <a:pt x="50" y="100"/>
                    <a:pt x="51" y="101"/>
                  </a:cubicBezTo>
                  <a:cubicBezTo>
                    <a:pt x="48" y="98"/>
                    <a:pt x="46" y="101"/>
                    <a:pt x="45" y="103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0" y="94"/>
                    <a:pt x="40" y="105"/>
                    <a:pt x="36" y="106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5" y="108"/>
                    <a:pt x="32" y="105"/>
                    <a:pt x="30" y="110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29" y="111"/>
                    <a:pt x="27" y="119"/>
                    <a:pt x="24" y="114"/>
                  </a:cubicBezTo>
                  <a:cubicBezTo>
                    <a:pt x="23" y="115"/>
                    <a:pt x="28" y="120"/>
                    <a:pt x="25" y="121"/>
                  </a:cubicBezTo>
                  <a:cubicBezTo>
                    <a:pt x="23" y="119"/>
                    <a:pt x="20" y="118"/>
                    <a:pt x="20" y="122"/>
                  </a:cubicBezTo>
                  <a:cubicBezTo>
                    <a:pt x="21" y="123"/>
                    <a:pt x="22" y="125"/>
                    <a:pt x="22" y="123"/>
                  </a:cubicBezTo>
                  <a:cubicBezTo>
                    <a:pt x="23" y="123"/>
                    <a:pt x="22" y="122"/>
                    <a:pt x="22" y="121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7"/>
                    <a:pt x="21" y="122"/>
                    <a:pt x="19" y="125"/>
                  </a:cubicBezTo>
                  <a:cubicBezTo>
                    <a:pt x="20" y="127"/>
                    <a:pt x="22" y="128"/>
                    <a:pt x="23" y="130"/>
                  </a:cubicBezTo>
                  <a:cubicBezTo>
                    <a:pt x="19" y="128"/>
                    <a:pt x="16" y="127"/>
                    <a:pt x="13" y="126"/>
                  </a:cubicBezTo>
                  <a:cubicBezTo>
                    <a:pt x="12" y="124"/>
                    <a:pt x="12" y="122"/>
                    <a:pt x="9" y="120"/>
                  </a:cubicBezTo>
                  <a:cubicBezTo>
                    <a:pt x="9" y="119"/>
                    <a:pt x="10" y="118"/>
                    <a:pt x="11" y="117"/>
                  </a:cubicBezTo>
                  <a:cubicBezTo>
                    <a:pt x="10" y="112"/>
                    <a:pt x="6" y="113"/>
                    <a:pt x="5" y="113"/>
                  </a:cubicBezTo>
                  <a:cubicBezTo>
                    <a:pt x="5" y="112"/>
                    <a:pt x="6" y="112"/>
                    <a:pt x="6" y="111"/>
                  </a:cubicBezTo>
                  <a:cubicBezTo>
                    <a:pt x="6" y="111"/>
                    <a:pt x="6" y="110"/>
                    <a:pt x="5" y="110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8"/>
                    <a:pt x="3" y="105"/>
                    <a:pt x="4" y="103"/>
                  </a:cubicBezTo>
                  <a:cubicBezTo>
                    <a:pt x="4" y="100"/>
                    <a:pt x="4" y="98"/>
                    <a:pt x="0" y="97"/>
                  </a:cubicBezTo>
                  <a:cubicBezTo>
                    <a:pt x="2" y="97"/>
                    <a:pt x="5" y="99"/>
                    <a:pt x="7" y="101"/>
                  </a:cubicBezTo>
                  <a:cubicBezTo>
                    <a:pt x="10" y="101"/>
                    <a:pt x="8" y="98"/>
                    <a:pt x="9" y="96"/>
                  </a:cubicBezTo>
                  <a:cubicBezTo>
                    <a:pt x="7" y="95"/>
                    <a:pt x="5" y="94"/>
                    <a:pt x="3" y="94"/>
                  </a:cubicBezTo>
                  <a:cubicBezTo>
                    <a:pt x="10" y="92"/>
                    <a:pt x="0" y="89"/>
                    <a:pt x="3" y="84"/>
                  </a:cubicBezTo>
                  <a:cubicBezTo>
                    <a:pt x="7" y="84"/>
                    <a:pt x="8" y="81"/>
                    <a:pt x="9" y="77"/>
                  </a:cubicBezTo>
                  <a:cubicBezTo>
                    <a:pt x="10" y="73"/>
                    <a:pt x="11" y="69"/>
                    <a:pt x="13" y="68"/>
                  </a:cubicBezTo>
                  <a:cubicBezTo>
                    <a:pt x="20" y="67"/>
                    <a:pt x="12" y="74"/>
                    <a:pt x="17" y="76"/>
                  </a:cubicBezTo>
                  <a:cubicBezTo>
                    <a:pt x="21" y="75"/>
                    <a:pt x="18" y="72"/>
                    <a:pt x="20" y="70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7" y="76"/>
                    <a:pt x="21" y="70"/>
                    <a:pt x="24" y="72"/>
                  </a:cubicBezTo>
                  <a:cubicBezTo>
                    <a:pt x="26" y="67"/>
                    <a:pt x="23" y="70"/>
                    <a:pt x="20" y="65"/>
                  </a:cubicBezTo>
                  <a:cubicBezTo>
                    <a:pt x="22" y="66"/>
                    <a:pt x="26" y="68"/>
                    <a:pt x="27" y="65"/>
                  </a:cubicBezTo>
                  <a:cubicBezTo>
                    <a:pt x="26" y="63"/>
                    <a:pt x="22" y="64"/>
                    <a:pt x="24" y="62"/>
                  </a:cubicBezTo>
                  <a:cubicBezTo>
                    <a:pt x="35" y="63"/>
                    <a:pt x="36" y="55"/>
                    <a:pt x="46" y="54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5" y="52"/>
                    <a:pt x="46" y="53"/>
                    <a:pt x="47" y="5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8" y="49"/>
                    <a:pt x="58" y="52"/>
                    <a:pt x="63" y="50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7" y="50"/>
                    <a:pt x="73" y="46"/>
                    <a:pt x="78" y="47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3" y="42"/>
                    <a:pt x="87" y="48"/>
                    <a:pt x="90" y="45"/>
                  </a:cubicBezTo>
                  <a:cubicBezTo>
                    <a:pt x="88" y="46"/>
                    <a:pt x="87" y="40"/>
                    <a:pt x="87" y="38"/>
                  </a:cubicBezTo>
                  <a:close/>
                  <a:moveTo>
                    <a:pt x="211" y="42"/>
                  </a:moveTo>
                  <a:cubicBezTo>
                    <a:pt x="212" y="42"/>
                    <a:pt x="212" y="42"/>
                    <a:pt x="212" y="42"/>
                  </a:cubicBezTo>
                  <a:cubicBezTo>
                    <a:pt x="212" y="42"/>
                    <a:pt x="211" y="42"/>
                    <a:pt x="211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5"/>
                    <a:pt x="210" y="43"/>
                    <a:pt x="211" y="42"/>
                  </a:cubicBezTo>
                  <a:close/>
                  <a:moveTo>
                    <a:pt x="403" y="71"/>
                  </a:moveTo>
                  <a:cubicBezTo>
                    <a:pt x="400" y="69"/>
                    <a:pt x="400" y="69"/>
                    <a:pt x="400" y="69"/>
                  </a:cubicBezTo>
                  <a:cubicBezTo>
                    <a:pt x="401" y="69"/>
                    <a:pt x="403" y="71"/>
                    <a:pt x="402" y="69"/>
                  </a:cubicBezTo>
                  <a:cubicBezTo>
                    <a:pt x="403" y="69"/>
                    <a:pt x="404" y="69"/>
                    <a:pt x="403" y="71"/>
                  </a:cubicBezTo>
                  <a:close/>
                  <a:moveTo>
                    <a:pt x="206" y="78"/>
                  </a:moveTo>
                  <a:cubicBezTo>
                    <a:pt x="208" y="81"/>
                    <a:pt x="208" y="81"/>
                    <a:pt x="208" y="81"/>
                  </a:cubicBezTo>
                  <a:cubicBezTo>
                    <a:pt x="209" y="78"/>
                    <a:pt x="209" y="78"/>
                    <a:pt x="209" y="78"/>
                  </a:cubicBezTo>
                  <a:lnTo>
                    <a:pt x="206" y="78"/>
                  </a:lnTo>
                  <a:close/>
                  <a:moveTo>
                    <a:pt x="179" y="79"/>
                  </a:moveTo>
                  <a:cubicBezTo>
                    <a:pt x="182" y="81"/>
                    <a:pt x="182" y="81"/>
                    <a:pt x="182" y="81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79"/>
                  </a:lnTo>
                  <a:close/>
                  <a:moveTo>
                    <a:pt x="140" y="47"/>
                  </a:moveTo>
                  <a:cubicBezTo>
                    <a:pt x="142" y="53"/>
                    <a:pt x="143" y="47"/>
                    <a:pt x="146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50"/>
                    <a:pt x="146" y="49"/>
                    <a:pt x="146" y="49"/>
                  </a:cubicBezTo>
                  <a:cubicBezTo>
                    <a:pt x="144" y="47"/>
                    <a:pt x="142" y="41"/>
                    <a:pt x="140" y="47"/>
                  </a:cubicBezTo>
                  <a:close/>
                  <a:moveTo>
                    <a:pt x="204" y="49"/>
                  </a:moveTo>
                  <a:cubicBezTo>
                    <a:pt x="204" y="46"/>
                    <a:pt x="200" y="45"/>
                    <a:pt x="199" y="42"/>
                  </a:cubicBezTo>
                  <a:cubicBezTo>
                    <a:pt x="198" y="43"/>
                    <a:pt x="200" y="46"/>
                    <a:pt x="200" y="49"/>
                  </a:cubicBezTo>
                  <a:cubicBezTo>
                    <a:pt x="200" y="49"/>
                    <a:pt x="199" y="49"/>
                    <a:pt x="198" y="48"/>
                  </a:cubicBezTo>
                  <a:cubicBezTo>
                    <a:pt x="199" y="56"/>
                    <a:pt x="201" y="45"/>
                    <a:pt x="204" y="49"/>
                  </a:cubicBezTo>
                  <a:close/>
                  <a:moveTo>
                    <a:pt x="270" y="55"/>
                  </a:moveTo>
                  <a:cubicBezTo>
                    <a:pt x="268" y="52"/>
                    <a:pt x="268" y="52"/>
                    <a:pt x="268" y="52"/>
                  </a:cubicBezTo>
                  <a:cubicBezTo>
                    <a:pt x="269" y="52"/>
                    <a:pt x="269" y="52"/>
                    <a:pt x="269" y="52"/>
                  </a:cubicBezTo>
                  <a:lnTo>
                    <a:pt x="270" y="55"/>
                  </a:lnTo>
                  <a:close/>
                  <a:moveTo>
                    <a:pt x="284" y="53"/>
                  </a:moveTo>
                  <a:cubicBezTo>
                    <a:pt x="287" y="53"/>
                    <a:pt x="290" y="58"/>
                    <a:pt x="289" y="62"/>
                  </a:cubicBezTo>
                  <a:cubicBezTo>
                    <a:pt x="286" y="61"/>
                    <a:pt x="282" y="61"/>
                    <a:pt x="281" y="56"/>
                  </a:cubicBezTo>
                  <a:cubicBezTo>
                    <a:pt x="282" y="59"/>
                    <a:pt x="281" y="49"/>
                    <a:pt x="284" y="53"/>
                  </a:cubicBezTo>
                  <a:close/>
                  <a:moveTo>
                    <a:pt x="170" y="56"/>
                  </a:moveTo>
                  <a:cubicBezTo>
                    <a:pt x="172" y="57"/>
                    <a:pt x="175" y="66"/>
                    <a:pt x="178" y="61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64"/>
                    <a:pt x="171" y="56"/>
                    <a:pt x="170" y="56"/>
                  </a:cubicBezTo>
                  <a:close/>
                  <a:moveTo>
                    <a:pt x="310" y="61"/>
                  </a:moveTo>
                  <a:cubicBezTo>
                    <a:pt x="311" y="62"/>
                    <a:pt x="315" y="65"/>
                    <a:pt x="314" y="71"/>
                  </a:cubicBezTo>
                  <a:cubicBezTo>
                    <a:pt x="315" y="68"/>
                    <a:pt x="311" y="64"/>
                    <a:pt x="308" y="61"/>
                  </a:cubicBezTo>
                  <a:cubicBezTo>
                    <a:pt x="309" y="61"/>
                    <a:pt x="309" y="62"/>
                    <a:pt x="310" y="61"/>
                  </a:cubicBezTo>
                  <a:close/>
                  <a:moveTo>
                    <a:pt x="308" y="68"/>
                  </a:moveTo>
                  <a:cubicBezTo>
                    <a:pt x="307" y="68"/>
                    <a:pt x="307" y="72"/>
                    <a:pt x="305" y="69"/>
                  </a:cubicBezTo>
                  <a:cubicBezTo>
                    <a:pt x="305" y="66"/>
                    <a:pt x="305" y="58"/>
                    <a:pt x="301" y="60"/>
                  </a:cubicBezTo>
                  <a:cubicBezTo>
                    <a:pt x="303" y="66"/>
                    <a:pt x="303" y="69"/>
                    <a:pt x="307" y="72"/>
                  </a:cubicBezTo>
                  <a:lnTo>
                    <a:pt x="308" y="68"/>
                  </a:lnTo>
                  <a:close/>
                  <a:moveTo>
                    <a:pt x="303" y="55"/>
                  </a:moveTo>
                  <a:cubicBezTo>
                    <a:pt x="297" y="57"/>
                    <a:pt x="297" y="57"/>
                    <a:pt x="297" y="57"/>
                  </a:cubicBezTo>
                  <a:cubicBezTo>
                    <a:pt x="300" y="65"/>
                    <a:pt x="301" y="58"/>
                    <a:pt x="303" y="55"/>
                  </a:cubicBezTo>
                  <a:cubicBezTo>
                    <a:pt x="304" y="54"/>
                    <a:pt x="304" y="54"/>
                    <a:pt x="304" y="54"/>
                  </a:cubicBezTo>
                  <a:cubicBezTo>
                    <a:pt x="304" y="54"/>
                    <a:pt x="303" y="55"/>
                    <a:pt x="303" y="55"/>
                  </a:cubicBezTo>
                  <a:close/>
                  <a:moveTo>
                    <a:pt x="339" y="60"/>
                  </a:moveTo>
                  <a:cubicBezTo>
                    <a:pt x="337" y="58"/>
                    <a:pt x="337" y="58"/>
                    <a:pt x="337" y="58"/>
                  </a:cubicBezTo>
                  <a:cubicBezTo>
                    <a:pt x="338" y="57"/>
                    <a:pt x="338" y="56"/>
                    <a:pt x="336" y="56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7" y="60"/>
                    <a:pt x="335" y="62"/>
                    <a:pt x="339" y="60"/>
                  </a:cubicBezTo>
                  <a:close/>
                  <a:moveTo>
                    <a:pt x="307" y="56"/>
                  </a:moveTo>
                  <a:cubicBezTo>
                    <a:pt x="312" y="57"/>
                    <a:pt x="312" y="57"/>
                    <a:pt x="312" y="57"/>
                  </a:cubicBezTo>
                  <a:cubicBezTo>
                    <a:pt x="310" y="58"/>
                    <a:pt x="307" y="59"/>
                    <a:pt x="307" y="56"/>
                  </a:cubicBezTo>
                  <a:close/>
                  <a:moveTo>
                    <a:pt x="329" y="64"/>
                  </a:moveTo>
                  <a:cubicBezTo>
                    <a:pt x="329" y="64"/>
                    <a:pt x="334" y="63"/>
                    <a:pt x="336" y="63"/>
                  </a:cubicBezTo>
                  <a:cubicBezTo>
                    <a:pt x="335" y="61"/>
                    <a:pt x="330" y="60"/>
                    <a:pt x="329" y="64"/>
                  </a:cubicBezTo>
                  <a:close/>
                  <a:moveTo>
                    <a:pt x="435" y="84"/>
                  </a:moveTo>
                  <a:cubicBezTo>
                    <a:pt x="433" y="88"/>
                    <a:pt x="433" y="88"/>
                    <a:pt x="433" y="88"/>
                  </a:cubicBezTo>
                  <a:cubicBezTo>
                    <a:pt x="436" y="89"/>
                    <a:pt x="436" y="89"/>
                    <a:pt x="436" y="89"/>
                  </a:cubicBezTo>
                  <a:lnTo>
                    <a:pt x="435" y="84"/>
                  </a:lnTo>
                  <a:close/>
                  <a:moveTo>
                    <a:pt x="404" y="83"/>
                  </a:moveTo>
                  <a:cubicBezTo>
                    <a:pt x="403" y="83"/>
                    <a:pt x="403" y="83"/>
                    <a:pt x="403" y="83"/>
                  </a:cubicBezTo>
                  <a:cubicBezTo>
                    <a:pt x="401" y="85"/>
                    <a:pt x="401" y="85"/>
                    <a:pt x="401" y="85"/>
                  </a:cubicBezTo>
                  <a:lnTo>
                    <a:pt x="404" y="83"/>
                  </a:lnTo>
                  <a:close/>
                  <a:moveTo>
                    <a:pt x="369" y="81"/>
                  </a:moveTo>
                  <a:cubicBezTo>
                    <a:pt x="370" y="81"/>
                    <a:pt x="370" y="81"/>
                    <a:pt x="370" y="80"/>
                  </a:cubicBezTo>
                  <a:cubicBezTo>
                    <a:pt x="373" y="78"/>
                    <a:pt x="380" y="77"/>
                    <a:pt x="383" y="78"/>
                  </a:cubicBezTo>
                  <a:cubicBezTo>
                    <a:pt x="385" y="76"/>
                    <a:pt x="381" y="71"/>
                    <a:pt x="380" y="69"/>
                  </a:cubicBezTo>
                  <a:cubicBezTo>
                    <a:pt x="380" y="85"/>
                    <a:pt x="376" y="68"/>
                    <a:pt x="372" y="73"/>
                  </a:cubicBezTo>
                  <a:cubicBezTo>
                    <a:pt x="373" y="74"/>
                    <a:pt x="375" y="74"/>
                    <a:pt x="375" y="77"/>
                  </a:cubicBezTo>
                  <a:cubicBezTo>
                    <a:pt x="374" y="78"/>
                    <a:pt x="372" y="78"/>
                    <a:pt x="371" y="77"/>
                  </a:cubicBezTo>
                  <a:cubicBezTo>
                    <a:pt x="371" y="76"/>
                    <a:pt x="370" y="75"/>
                    <a:pt x="370" y="75"/>
                  </a:cubicBezTo>
                  <a:cubicBezTo>
                    <a:pt x="370" y="76"/>
                    <a:pt x="370" y="76"/>
                    <a:pt x="371" y="77"/>
                  </a:cubicBezTo>
                  <a:cubicBezTo>
                    <a:pt x="371" y="78"/>
                    <a:pt x="371" y="79"/>
                    <a:pt x="370" y="80"/>
                  </a:cubicBezTo>
                  <a:cubicBezTo>
                    <a:pt x="370" y="80"/>
                    <a:pt x="369" y="81"/>
                    <a:pt x="369" y="81"/>
                  </a:cubicBezTo>
                  <a:close/>
                  <a:moveTo>
                    <a:pt x="326" y="77"/>
                  </a:moveTo>
                  <a:cubicBezTo>
                    <a:pt x="326" y="75"/>
                    <a:pt x="328" y="74"/>
                    <a:pt x="325" y="72"/>
                  </a:cubicBezTo>
                  <a:cubicBezTo>
                    <a:pt x="325" y="74"/>
                    <a:pt x="325" y="75"/>
                    <a:pt x="326" y="77"/>
                  </a:cubicBezTo>
                  <a:cubicBezTo>
                    <a:pt x="326" y="77"/>
                    <a:pt x="327" y="78"/>
                    <a:pt x="328" y="78"/>
                  </a:cubicBezTo>
                  <a:cubicBezTo>
                    <a:pt x="327" y="78"/>
                    <a:pt x="327" y="77"/>
                    <a:pt x="326" y="77"/>
                  </a:cubicBezTo>
                  <a:close/>
                  <a:moveTo>
                    <a:pt x="328" y="85"/>
                  </a:moveTo>
                  <a:cubicBezTo>
                    <a:pt x="322" y="78"/>
                    <a:pt x="322" y="78"/>
                    <a:pt x="322" y="78"/>
                  </a:cubicBezTo>
                  <a:cubicBezTo>
                    <a:pt x="324" y="82"/>
                    <a:pt x="324" y="82"/>
                    <a:pt x="324" y="82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1" y="82"/>
                    <a:pt x="324" y="88"/>
                    <a:pt x="328" y="85"/>
                  </a:cubicBezTo>
                  <a:close/>
                  <a:moveTo>
                    <a:pt x="313" y="79"/>
                  </a:moveTo>
                  <a:cubicBezTo>
                    <a:pt x="319" y="82"/>
                    <a:pt x="319" y="82"/>
                    <a:pt x="319" y="82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8" y="78"/>
                    <a:pt x="318" y="78"/>
                    <a:pt x="318" y="78"/>
                  </a:cubicBezTo>
                  <a:cubicBezTo>
                    <a:pt x="319" y="81"/>
                    <a:pt x="319" y="81"/>
                    <a:pt x="319" y="81"/>
                  </a:cubicBezTo>
                  <a:lnTo>
                    <a:pt x="313" y="79"/>
                  </a:lnTo>
                  <a:close/>
                  <a:moveTo>
                    <a:pt x="260" y="69"/>
                  </a:moveTo>
                  <a:cubicBezTo>
                    <a:pt x="257" y="69"/>
                    <a:pt x="257" y="69"/>
                    <a:pt x="257" y="69"/>
                  </a:cubicBezTo>
                  <a:cubicBezTo>
                    <a:pt x="257" y="69"/>
                    <a:pt x="260" y="73"/>
                    <a:pt x="263" y="72"/>
                  </a:cubicBezTo>
                  <a:cubicBezTo>
                    <a:pt x="259" y="82"/>
                    <a:pt x="262" y="70"/>
                    <a:pt x="256" y="74"/>
                  </a:cubicBezTo>
                  <a:cubicBezTo>
                    <a:pt x="263" y="74"/>
                    <a:pt x="260" y="81"/>
                    <a:pt x="259" y="85"/>
                  </a:cubicBezTo>
                  <a:cubicBezTo>
                    <a:pt x="258" y="79"/>
                    <a:pt x="250" y="82"/>
                    <a:pt x="253" y="70"/>
                  </a:cubicBezTo>
                  <a:cubicBezTo>
                    <a:pt x="255" y="72"/>
                    <a:pt x="258" y="61"/>
                    <a:pt x="260" y="69"/>
                  </a:cubicBezTo>
                  <a:close/>
                  <a:moveTo>
                    <a:pt x="219" y="71"/>
                  </a:moveTo>
                  <a:cubicBezTo>
                    <a:pt x="215" y="70"/>
                    <a:pt x="215" y="70"/>
                    <a:pt x="215" y="70"/>
                  </a:cubicBezTo>
                  <a:cubicBezTo>
                    <a:pt x="219" y="71"/>
                    <a:pt x="219" y="71"/>
                    <a:pt x="219" y="71"/>
                  </a:cubicBezTo>
                  <a:close/>
                  <a:moveTo>
                    <a:pt x="113" y="80"/>
                  </a:moveTo>
                  <a:cubicBezTo>
                    <a:pt x="114" y="86"/>
                    <a:pt x="119" y="80"/>
                    <a:pt x="119" y="77"/>
                  </a:cubicBezTo>
                  <a:cubicBezTo>
                    <a:pt x="118" y="79"/>
                    <a:pt x="115" y="79"/>
                    <a:pt x="113" y="80"/>
                  </a:cubicBezTo>
                  <a:close/>
                  <a:moveTo>
                    <a:pt x="74" y="84"/>
                  </a:moveTo>
                  <a:cubicBezTo>
                    <a:pt x="76" y="83"/>
                    <a:pt x="80" y="89"/>
                    <a:pt x="80" y="83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3"/>
                    <a:pt x="73" y="81"/>
                    <a:pt x="74" y="84"/>
                  </a:cubicBezTo>
                  <a:close/>
                  <a:moveTo>
                    <a:pt x="47" y="91"/>
                  </a:moveTo>
                  <a:cubicBezTo>
                    <a:pt x="44" y="85"/>
                    <a:pt x="44" y="85"/>
                    <a:pt x="44" y="85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7" y="91"/>
                  </a:lnTo>
                  <a:close/>
                  <a:moveTo>
                    <a:pt x="53" y="97"/>
                  </a:moveTo>
                  <a:cubicBezTo>
                    <a:pt x="53" y="98"/>
                    <a:pt x="49" y="97"/>
                    <a:pt x="50" y="94"/>
                  </a:cubicBezTo>
                  <a:lnTo>
                    <a:pt x="53" y="97"/>
                  </a:lnTo>
                  <a:close/>
                  <a:moveTo>
                    <a:pt x="25" y="100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26" y="106"/>
                    <a:pt x="26" y="106"/>
                    <a:pt x="26" y="106"/>
                  </a:cubicBezTo>
                  <a:lnTo>
                    <a:pt x="25" y="100"/>
                  </a:lnTo>
                  <a:close/>
                  <a:moveTo>
                    <a:pt x="25" y="95"/>
                  </a:moveTo>
                  <a:cubicBezTo>
                    <a:pt x="26" y="96"/>
                    <a:pt x="27" y="97"/>
                    <a:pt x="27" y="98"/>
                  </a:cubicBezTo>
                  <a:cubicBezTo>
                    <a:pt x="28" y="99"/>
                    <a:pt x="30" y="99"/>
                    <a:pt x="31" y="97"/>
                  </a:cubicBezTo>
                  <a:cubicBezTo>
                    <a:pt x="30" y="95"/>
                    <a:pt x="30" y="97"/>
                    <a:pt x="29" y="96"/>
                  </a:cubicBezTo>
                  <a:cubicBezTo>
                    <a:pt x="29" y="96"/>
                    <a:pt x="30" y="94"/>
                    <a:pt x="31" y="94"/>
                  </a:cubicBezTo>
                  <a:cubicBezTo>
                    <a:pt x="31" y="100"/>
                    <a:pt x="32" y="99"/>
                    <a:pt x="33" y="104"/>
                  </a:cubicBezTo>
                  <a:cubicBezTo>
                    <a:pt x="30" y="108"/>
                    <a:pt x="29" y="102"/>
                    <a:pt x="27" y="98"/>
                  </a:cubicBezTo>
                  <a:cubicBezTo>
                    <a:pt x="26" y="97"/>
                    <a:pt x="26" y="96"/>
                    <a:pt x="25" y="95"/>
                  </a:cubicBezTo>
                  <a:close/>
                  <a:moveTo>
                    <a:pt x="39" y="89"/>
                  </a:moveTo>
                  <a:cubicBezTo>
                    <a:pt x="39" y="90"/>
                    <a:pt x="39" y="91"/>
                    <a:pt x="39" y="92"/>
                  </a:cubicBezTo>
                  <a:cubicBezTo>
                    <a:pt x="37" y="94"/>
                    <a:pt x="35" y="96"/>
                    <a:pt x="39" y="101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0" y="100"/>
                    <a:pt x="40" y="99"/>
                    <a:pt x="39" y="98"/>
                  </a:cubicBezTo>
                  <a:cubicBezTo>
                    <a:pt x="41" y="95"/>
                    <a:pt x="43" y="99"/>
                    <a:pt x="44" y="99"/>
                  </a:cubicBezTo>
                  <a:cubicBezTo>
                    <a:pt x="43" y="97"/>
                    <a:pt x="40" y="96"/>
                    <a:pt x="39" y="92"/>
                  </a:cubicBezTo>
                  <a:cubicBezTo>
                    <a:pt x="40" y="91"/>
                    <a:pt x="40" y="91"/>
                    <a:pt x="41" y="90"/>
                  </a:cubicBezTo>
                  <a:cubicBezTo>
                    <a:pt x="42" y="90"/>
                    <a:pt x="42" y="91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1" y="89"/>
                    <a:pt x="41" y="90"/>
                  </a:cubicBezTo>
                  <a:cubicBezTo>
                    <a:pt x="40" y="89"/>
                    <a:pt x="40" y="88"/>
                    <a:pt x="39" y="89"/>
                  </a:cubicBezTo>
                  <a:close/>
                  <a:moveTo>
                    <a:pt x="22" y="92"/>
                  </a:moveTo>
                  <a:cubicBezTo>
                    <a:pt x="21" y="91"/>
                    <a:pt x="21" y="89"/>
                    <a:pt x="20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7" y="90"/>
                    <a:pt x="20" y="92"/>
                    <a:pt x="22" y="92"/>
                  </a:cubicBezTo>
                  <a:close/>
                  <a:moveTo>
                    <a:pt x="102" y="77"/>
                  </a:moveTo>
                  <a:cubicBezTo>
                    <a:pt x="103" y="78"/>
                    <a:pt x="107" y="77"/>
                    <a:pt x="107" y="81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6" y="76"/>
                    <a:pt x="103" y="72"/>
                    <a:pt x="104" y="71"/>
                  </a:cubicBezTo>
                  <a:cubicBezTo>
                    <a:pt x="103" y="74"/>
                    <a:pt x="101" y="72"/>
                    <a:pt x="102" y="77"/>
                  </a:cubicBezTo>
                  <a:close/>
                  <a:moveTo>
                    <a:pt x="213" y="71"/>
                  </a:moveTo>
                  <a:cubicBezTo>
                    <a:pt x="211" y="69"/>
                    <a:pt x="206" y="74"/>
                    <a:pt x="205" y="67"/>
                  </a:cubicBezTo>
                  <a:cubicBezTo>
                    <a:pt x="203" y="74"/>
                    <a:pt x="210" y="73"/>
                    <a:pt x="213" y="71"/>
                  </a:cubicBezTo>
                  <a:close/>
                  <a:moveTo>
                    <a:pt x="213" y="63"/>
                  </a:moveTo>
                  <a:cubicBezTo>
                    <a:pt x="214" y="64"/>
                    <a:pt x="214" y="64"/>
                    <a:pt x="215" y="64"/>
                  </a:cubicBezTo>
                  <a:cubicBezTo>
                    <a:pt x="216" y="65"/>
                    <a:pt x="216" y="71"/>
                    <a:pt x="219" y="68"/>
                  </a:cubicBezTo>
                  <a:cubicBezTo>
                    <a:pt x="218" y="66"/>
                    <a:pt x="217" y="68"/>
                    <a:pt x="216" y="67"/>
                  </a:cubicBezTo>
                  <a:cubicBezTo>
                    <a:pt x="217" y="63"/>
                    <a:pt x="216" y="64"/>
                    <a:pt x="215" y="64"/>
                  </a:cubicBezTo>
                  <a:cubicBezTo>
                    <a:pt x="214" y="63"/>
                    <a:pt x="214" y="63"/>
                    <a:pt x="213" y="63"/>
                  </a:cubicBezTo>
                  <a:close/>
                  <a:moveTo>
                    <a:pt x="150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5" y="64"/>
                    <a:pt x="155" y="64"/>
                    <a:pt x="155" y="64"/>
                  </a:cubicBezTo>
                  <a:lnTo>
                    <a:pt x="150" y="60"/>
                  </a:lnTo>
                  <a:close/>
                  <a:moveTo>
                    <a:pt x="119" y="56"/>
                  </a:moveTo>
                  <a:cubicBezTo>
                    <a:pt x="122" y="57"/>
                    <a:pt x="122" y="57"/>
                    <a:pt x="122" y="57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1" y="59"/>
                    <a:pt x="121" y="61"/>
                    <a:pt x="122" y="62"/>
                  </a:cubicBezTo>
                  <a:cubicBezTo>
                    <a:pt x="122" y="62"/>
                    <a:pt x="123" y="62"/>
                    <a:pt x="123" y="63"/>
                  </a:cubicBezTo>
                  <a:cubicBezTo>
                    <a:pt x="123" y="63"/>
                    <a:pt x="122" y="62"/>
                    <a:pt x="122" y="62"/>
                  </a:cubicBezTo>
                  <a:cubicBezTo>
                    <a:pt x="120" y="62"/>
                    <a:pt x="117" y="63"/>
                    <a:pt x="117" y="59"/>
                  </a:cubicBezTo>
                  <a:cubicBezTo>
                    <a:pt x="118" y="60"/>
                    <a:pt x="121" y="60"/>
                    <a:pt x="121" y="57"/>
                  </a:cubicBezTo>
                  <a:lnTo>
                    <a:pt x="119" y="56"/>
                  </a:lnTo>
                  <a:close/>
                  <a:moveTo>
                    <a:pt x="56" y="61"/>
                  </a:moveTo>
                  <a:cubicBezTo>
                    <a:pt x="58" y="62"/>
                    <a:pt x="58" y="63"/>
                    <a:pt x="60" y="59"/>
                  </a:cubicBezTo>
                  <a:cubicBezTo>
                    <a:pt x="58" y="59"/>
                    <a:pt x="56" y="59"/>
                    <a:pt x="56" y="61"/>
                  </a:cubicBezTo>
                  <a:close/>
                  <a:moveTo>
                    <a:pt x="135" y="50"/>
                  </a:moveTo>
                  <a:cubicBezTo>
                    <a:pt x="135" y="53"/>
                    <a:pt x="138" y="52"/>
                    <a:pt x="137" y="56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8" y="55"/>
                    <a:pt x="138" y="64"/>
                    <a:pt x="141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1" y="58"/>
                    <a:pt x="135" y="54"/>
                    <a:pt x="139" y="52"/>
                  </a:cubicBezTo>
                  <a:cubicBezTo>
                    <a:pt x="140" y="51"/>
                    <a:pt x="136" y="49"/>
                    <a:pt x="135" y="50"/>
                  </a:cubicBezTo>
                  <a:close/>
                  <a:moveTo>
                    <a:pt x="50" y="54"/>
                  </a:moveTo>
                  <a:cubicBezTo>
                    <a:pt x="52" y="54"/>
                    <a:pt x="53" y="62"/>
                    <a:pt x="56" y="58"/>
                  </a:cubicBezTo>
                  <a:cubicBezTo>
                    <a:pt x="53" y="57"/>
                    <a:pt x="52" y="50"/>
                    <a:pt x="50" y="54"/>
                  </a:cubicBezTo>
                  <a:close/>
                  <a:moveTo>
                    <a:pt x="112" y="41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lnTo>
                    <a:pt x="112" y="41"/>
                  </a:lnTo>
                  <a:close/>
                  <a:moveTo>
                    <a:pt x="57" y="97"/>
                  </a:moveTo>
                  <a:cubicBezTo>
                    <a:pt x="57" y="97"/>
                    <a:pt x="58" y="97"/>
                    <a:pt x="58" y="97"/>
                  </a:cubicBezTo>
                  <a:cubicBezTo>
                    <a:pt x="58" y="97"/>
                    <a:pt x="57" y="97"/>
                    <a:pt x="57" y="97"/>
                  </a:cubicBezTo>
                  <a:close/>
                  <a:moveTo>
                    <a:pt x="224" y="88"/>
                  </a:moveTo>
                  <a:cubicBezTo>
                    <a:pt x="223" y="89"/>
                    <a:pt x="223" y="89"/>
                    <a:pt x="223" y="90"/>
                  </a:cubicBezTo>
                  <a:cubicBezTo>
                    <a:pt x="224" y="90"/>
                    <a:pt x="224" y="89"/>
                    <a:pt x="224" y="88"/>
                  </a:cubicBezTo>
                  <a:close/>
                  <a:moveTo>
                    <a:pt x="230" y="93"/>
                  </a:moveTo>
                  <a:cubicBezTo>
                    <a:pt x="230" y="93"/>
                    <a:pt x="230" y="93"/>
                    <a:pt x="230" y="93"/>
                  </a:cubicBezTo>
                  <a:cubicBezTo>
                    <a:pt x="230" y="93"/>
                    <a:pt x="230" y="93"/>
                    <a:pt x="230" y="93"/>
                  </a:cubicBezTo>
                  <a:close/>
                  <a:moveTo>
                    <a:pt x="465" y="113"/>
                  </a:moveTo>
                  <a:cubicBezTo>
                    <a:pt x="467" y="114"/>
                    <a:pt x="468" y="119"/>
                    <a:pt x="468" y="114"/>
                  </a:cubicBezTo>
                  <a:cubicBezTo>
                    <a:pt x="468" y="111"/>
                    <a:pt x="467" y="114"/>
                    <a:pt x="465" y="113"/>
                  </a:cubicBezTo>
                  <a:close/>
                  <a:moveTo>
                    <a:pt x="464" y="107"/>
                  </a:moveTo>
                  <a:cubicBezTo>
                    <a:pt x="463" y="106"/>
                    <a:pt x="462" y="105"/>
                    <a:pt x="462" y="103"/>
                  </a:cubicBezTo>
                  <a:cubicBezTo>
                    <a:pt x="462" y="106"/>
                    <a:pt x="463" y="106"/>
                    <a:pt x="464" y="107"/>
                  </a:cubicBezTo>
                  <a:close/>
                  <a:moveTo>
                    <a:pt x="464" y="107"/>
                  </a:moveTo>
                  <a:cubicBezTo>
                    <a:pt x="465" y="107"/>
                    <a:pt x="466" y="108"/>
                    <a:pt x="468" y="107"/>
                  </a:cubicBezTo>
                  <a:cubicBezTo>
                    <a:pt x="467" y="105"/>
                    <a:pt x="465" y="107"/>
                    <a:pt x="464" y="107"/>
                  </a:cubicBezTo>
                  <a:close/>
                  <a:moveTo>
                    <a:pt x="441" y="108"/>
                  </a:moveTo>
                  <a:cubicBezTo>
                    <a:pt x="441" y="105"/>
                    <a:pt x="434" y="101"/>
                    <a:pt x="441" y="100"/>
                  </a:cubicBezTo>
                  <a:cubicBezTo>
                    <a:pt x="441" y="100"/>
                    <a:pt x="438" y="100"/>
                    <a:pt x="437" y="97"/>
                  </a:cubicBezTo>
                  <a:cubicBezTo>
                    <a:pt x="438" y="102"/>
                    <a:pt x="437" y="106"/>
                    <a:pt x="441" y="108"/>
                  </a:cubicBezTo>
                  <a:close/>
                  <a:moveTo>
                    <a:pt x="431" y="94"/>
                  </a:moveTo>
                  <a:cubicBezTo>
                    <a:pt x="431" y="94"/>
                    <a:pt x="430" y="94"/>
                    <a:pt x="429" y="94"/>
                  </a:cubicBezTo>
                  <a:cubicBezTo>
                    <a:pt x="430" y="94"/>
                    <a:pt x="430" y="94"/>
                    <a:pt x="431" y="94"/>
                  </a:cubicBezTo>
                  <a:close/>
                  <a:moveTo>
                    <a:pt x="429" y="94"/>
                  </a:moveTo>
                  <a:cubicBezTo>
                    <a:pt x="428" y="93"/>
                    <a:pt x="427" y="87"/>
                    <a:pt x="424" y="89"/>
                  </a:cubicBezTo>
                  <a:cubicBezTo>
                    <a:pt x="425" y="92"/>
                    <a:pt x="425" y="95"/>
                    <a:pt x="426" y="96"/>
                  </a:cubicBezTo>
                  <a:cubicBezTo>
                    <a:pt x="426" y="93"/>
                    <a:pt x="428" y="94"/>
                    <a:pt x="429" y="94"/>
                  </a:cubicBezTo>
                  <a:close/>
                  <a:moveTo>
                    <a:pt x="357" y="102"/>
                  </a:moveTo>
                  <a:cubicBezTo>
                    <a:pt x="360" y="103"/>
                    <a:pt x="360" y="103"/>
                    <a:pt x="360" y="103"/>
                  </a:cubicBezTo>
                  <a:cubicBezTo>
                    <a:pt x="361" y="101"/>
                    <a:pt x="359" y="101"/>
                    <a:pt x="359" y="100"/>
                  </a:cubicBezTo>
                  <a:cubicBezTo>
                    <a:pt x="358" y="101"/>
                    <a:pt x="356" y="101"/>
                    <a:pt x="357" y="102"/>
                  </a:cubicBezTo>
                  <a:close/>
                  <a:moveTo>
                    <a:pt x="345" y="87"/>
                  </a:moveTo>
                  <a:cubicBezTo>
                    <a:pt x="344" y="93"/>
                    <a:pt x="344" y="93"/>
                    <a:pt x="344" y="93"/>
                  </a:cubicBezTo>
                  <a:cubicBezTo>
                    <a:pt x="345" y="94"/>
                    <a:pt x="344" y="89"/>
                    <a:pt x="347" y="90"/>
                  </a:cubicBezTo>
                  <a:lnTo>
                    <a:pt x="345" y="87"/>
                  </a:lnTo>
                  <a:close/>
                  <a:moveTo>
                    <a:pt x="352" y="59"/>
                  </a:moveTo>
                  <a:cubicBezTo>
                    <a:pt x="353" y="59"/>
                    <a:pt x="353" y="59"/>
                    <a:pt x="353" y="59"/>
                  </a:cubicBezTo>
                  <a:cubicBezTo>
                    <a:pt x="353" y="59"/>
                    <a:pt x="353" y="59"/>
                    <a:pt x="353" y="59"/>
                  </a:cubicBezTo>
                  <a:lnTo>
                    <a:pt x="352" y="59"/>
                  </a:lnTo>
                  <a:close/>
                  <a:moveTo>
                    <a:pt x="334" y="102"/>
                  </a:moveTo>
                  <a:cubicBezTo>
                    <a:pt x="333" y="94"/>
                    <a:pt x="333" y="94"/>
                    <a:pt x="333" y="94"/>
                  </a:cubicBezTo>
                  <a:cubicBezTo>
                    <a:pt x="332" y="94"/>
                    <a:pt x="332" y="100"/>
                    <a:pt x="334" y="102"/>
                  </a:cubicBezTo>
                  <a:close/>
                  <a:moveTo>
                    <a:pt x="318" y="98"/>
                  </a:moveTo>
                  <a:cubicBezTo>
                    <a:pt x="323" y="100"/>
                    <a:pt x="323" y="100"/>
                    <a:pt x="323" y="100"/>
                  </a:cubicBezTo>
                  <a:cubicBezTo>
                    <a:pt x="322" y="98"/>
                    <a:pt x="322" y="98"/>
                    <a:pt x="322" y="98"/>
                  </a:cubicBezTo>
                  <a:lnTo>
                    <a:pt x="318" y="98"/>
                  </a:lnTo>
                  <a:close/>
                  <a:moveTo>
                    <a:pt x="305" y="93"/>
                  </a:moveTo>
                  <a:cubicBezTo>
                    <a:pt x="308" y="95"/>
                    <a:pt x="308" y="95"/>
                    <a:pt x="308" y="95"/>
                  </a:cubicBezTo>
                  <a:cubicBezTo>
                    <a:pt x="309" y="94"/>
                    <a:pt x="309" y="94"/>
                    <a:pt x="309" y="94"/>
                  </a:cubicBezTo>
                  <a:lnTo>
                    <a:pt x="305" y="93"/>
                  </a:lnTo>
                  <a:close/>
                  <a:moveTo>
                    <a:pt x="173" y="79"/>
                  </a:moveTo>
                  <a:cubicBezTo>
                    <a:pt x="171" y="80"/>
                    <a:pt x="165" y="78"/>
                    <a:pt x="166" y="84"/>
                  </a:cubicBezTo>
                  <a:cubicBezTo>
                    <a:pt x="168" y="76"/>
                    <a:pt x="172" y="86"/>
                    <a:pt x="173" y="79"/>
                  </a:cubicBezTo>
                  <a:close/>
                  <a:moveTo>
                    <a:pt x="68" y="94"/>
                  </a:moveTo>
                  <a:cubicBezTo>
                    <a:pt x="63" y="93"/>
                    <a:pt x="63" y="93"/>
                    <a:pt x="63" y="93"/>
                  </a:cubicBezTo>
                  <a:cubicBezTo>
                    <a:pt x="67" y="94"/>
                    <a:pt x="64" y="97"/>
                    <a:pt x="68" y="94"/>
                  </a:cubicBezTo>
                  <a:close/>
                  <a:moveTo>
                    <a:pt x="424" y="167"/>
                  </a:moveTo>
                  <a:cubicBezTo>
                    <a:pt x="425" y="167"/>
                    <a:pt x="425" y="167"/>
                    <a:pt x="425" y="167"/>
                  </a:cubicBezTo>
                  <a:cubicBezTo>
                    <a:pt x="425" y="167"/>
                    <a:pt x="425" y="167"/>
                    <a:pt x="424" y="167"/>
                  </a:cubicBezTo>
                  <a:close/>
                  <a:moveTo>
                    <a:pt x="424" y="167"/>
                  </a:moveTo>
                  <a:cubicBezTo>
                    <a:pt x="422" y="165"/>
                    <a:pt x="419" y="166"/>
                    <a:pt x="418" y="167"/>
                  </a:cubicBezTo>
                  <a:cubicBezTo>
                    <a:pt x="421" y="173"/>
                    <a:pt x="423" y="168"/>
                    <a:pt x="424" y="167"/>
                  </a:cubicBezTo>
                  <a:close/>
                  <a:moveTo>
                    <a:pt x="427" y="177"/>
                  </a:moveTo>
                  <a:cubicBezTo>
                    <a:pt x="430" y="178"/>
                    <a:pt x="430" y="178"/>
                    <a:pt x="430" y="178"/>
                  </a:cubicBezTo>
                  <a:cubicBezTo>
                    <a:pt x="429" y="178"/>
                    <a:pt x="427" y="174"/>
                    <a:pt x="427" y="177"/>
                  </a:cubicBezTo>
                  <a:close/>
                  <a:moveTo>
                    <a:pt x="428" y="171"/>
                  </a:moveTo>
                  <a:cubicBezTo>
                    <a:pt x="426" y="170"/>
                    <a:pt x="426" y="170"/>
                    <a:pt x="426" y="170"/>
                  </a:cubicBezTo>
                  <a:cubicBezTo>
                    <a:pt x="427" y="172"/>
                    <a:pt x="427" y="172"/>
                    <a:pt x="427" y="172"/>
                  </a:cubicBezTo>
                  <a:lnTo>
                    <a:pt x="428" y="171"/>
                  </a:lnTo>
                  <a:close/>
                  <a:moveTo>
                    <a:pt x="495" y="116"/>
                  </a:moveTo>
                  <a:cubicBezTo>
                    <a:pt x="498" y="117"/>
                    <a:pt x="499" y="118"/>
                    <a:pt x="501" y="118"/>
                  </a:cubicBezTo>
                  <a:lnTo>
                    <a:pt x="495" y="116"/>
                  </a:lnTo>
                  <a:close/>
                  <a:moveTo>
                    <a:pt x="523" y="125"/>
                  </a:moveTo>
                  <a:cubicBezTo>
                    <a:pt x="523" y="125"/>
                    <a:pt x="523" y="125"/>
                    <a:pt x="523" y="125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lnTo>
                    <a:pt x="523" y="125"/>
                  </a:lnTo>
                  <a:close/>
                  <a:moveTo>
                    <a:pt x="500" y="119"/>
                  </a:moveTo>
                  <a:cubicBezTo>
                    <a:pt x="500" y="120"/>
                    <a:pt x="500" y="120"/>
                    <a:pt x="500" y="120"/>
                  </a:cubicBezTo>
                  <a:cubicBezTo>
                    <a:pt x="501" y="120"/>
                    <a:pt x="501" y="120"/>
                    <a:pt x="500" y="119"/>
                  </a:cubicBezTo>
                  <a:close/>
                  <a:moveTo>
                    <a:pt x="466" y="136"/>
                  </a:moveTo>
                  <a:cubicBezTo>
                    <a:pt x="466" y="137"/>
                    <a:pt x="468" y="139"/>
                    <a:pt x="469" y="140"/>
                  </a:cubicBezTo>
                  <a:cubicBezTo>
                    <a:pt x="468" y="138"/>
                    <a:pt x="466" y="134"/>
                    <a:pt x="466" y="136"/>
                  </a:cubicBezTo>
                  <a:close/>
                  <a:moveTo>
                    <a:pt x="557" y="113"/>
                  </a:moveTo>
                  <a:cubicBezTo>
                    <a:pt x="560" y="114"/>
                    <a:pt x="560" y="114"/>
                    <a:pt x="560" y="114"/>
                  </a:cubicBezTo>
                  <a:cubicBezTo>
                    <a:pt x="560" y="113"/>
                    <a:pt x="558" y="113"/>
                    <a:pt x="557" y="113"/>
                  </a:cubicBezTo>
                  <a:close/>
                  <a:moveTo>
                    <a:pt x="575" y="142"/>
                  </a:moveTo>
                  <a:cubicBezTo>
                    <a:pt x="574" y="142"/>
                    <a:pt x="574" y="142"/>
                    <a:pt x="574" y="142"/>
                  </a:cubicBezTo>
                  <a:cubicBezTo>
                    <a:pt x="575" y="143"/>
                    <a:pt x="576" y="143"/>
                    <a:pt x="578" y="144"/>
                  </a:cubicBezTo>
                  <a:lnTo>
                    <a:pt x="575" y="142"/>
                  </a:lnTo>
                  <a:close/>
                  <a:moveTo>
                    <a:pt x="502" y="122"/>
                  </a:moveTo>
                  <a:cubicBezTo>
                    <a:pt x="504" y="123"/>
                    <a:pt x="504" y="123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2" y="122"/>
                    <a:pt x="502" y="122"/>
                    <a:pt x="502" y="122"/>
                  </a:cubicBezTo>
                  <a:close/>
                  <a:moveTo>
                    <a:pt x="560" y="102"/>
                  </a:moveTo>
                  <a:cubicBezTo>
                    <a:pt x="558" y="102"/>
                    <a:pt x="557" y="103"/>
                    <a:pt x="556" y="103"/>
                  </a:cubicBezTo>
                  <a:cubicBezTo>
                    <a:pt x="558" y="103"/>
                    <a:pt x="560" y="103"/>
                    <a:pt x="560" y="102"/>
                  </a:cubicBezTo>
                  <a:close/>
                  <a:moveTo>
                    <a:pt x="523" y="124"/>
                  </a:move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lose/>
                  <a:moveTo>
                    <a:pt x="567" y="146"/>
                  </a:moveTo>
                  <a:cubicBezTo>
                    <a:pt x="566" y="146"/>
                    <a:pt x="565" y="146"/>
                    <a:pt x="564" y="146"/>
                  </a:cubicBezTo>
                  <a:cubicBezTo>
                    <a:pt x="565" y="147"/>
                    <a:pt x="567" y="147"/>
                    <a:pt x="567" y="146"/>
                  </a:cubicBezTo>
                  <a:close/>
                  <a:moveTo>
                    <a:pt x="470" y="141"/>
                  </a:moveTo>
                  <a:cubicBezTo>
                    <a:pt x="469" y="140"/>
                    <a:pt x="469" y="140"/>
                    <a:pt x="469" y="140"/>
                  </a:cubicBezTo>
                  <a:cubicBezTo>
                    <a:pt x="470" y="141"/>
                    <a:pt x="470" y="141"/>
                    <a:pt x="470" y="141"/>
                  </a:cubicBezTo>
                  <a:close/>
                  <a:moveTo>
                    <a:pt x="431" y="163"/>
                  </a:moveTo>
                  <a:cubicBezTo>
                    <a:pt x="430" y="162"/>
                    <a:pt x="429" y="160"/>
                    <a:pt x="429" y="161"/>
                  </a:cubicBezTo>
                  <a:cubicBezTo>
                    <a:pt x="430" y="162"/>
                    <a:pt x="430" y="163"/>
                    <a:pt x="431" y="163"/>
                  </a:cubicBezTo>
                  <a:close/>
                  <a:moveTo>
                    <a:pt x="458" y="4"/>
                  </a:moveTo>
                  <a:cubicBezTo>
                    <a:pt x="458" y="5"/>
                    <a:pt x="458" y="5"/>
                    <a:pt x="458" y="5"/>
                  </a:cubicBezTo>
                  <a:cubicBezTo>
                    <a:pt x="458" y="4"/>
                    <a:pt x="458" y="4"/>
                    <a:pt x="458" y="4"/>
                  </a:cubicBezTo>
                  <a:close/>
                  <a:moveTo>
                    <a:pt x="461" y="34"/>
                  </a:moveTo>
                  <a:cubicBezTo>
                    <a:pt x="461" y="33"/>
                    <a:pt x="462" y="33"/>
                    <a:pt x="462" y="33"/>
                  </a:cubicBezTo>
                  <a:cubicBezTo>
                    <a:pt x="461" y="33"/>
                    <a:pt x="460" y="34"/>
                    <a:pt x="461" y="34"/>
                  </a:cubicBezTo>
                  <a:close/>
                  <a:moveTo>
                    <a:pt x="524" y="32"/>
                  </a:moveTo>
                  <a:cubicBezTo>
                    <a:pt x="520" y="39"/>
                    <a:pt x="520" y="39"/>
                    <a:pt x="520" y="39"/>
                  </a:cubicBezTo>
                  <a:cubicBezTo>
                    <a:pt x="523" y="38"/>
                    <a:pt x="524" y="39"/>
                    <a:pt x="526" y="37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6" y="39"/>
                    <a:pt x="526" y="39"/>
                    <a:pt x="526" y="39"/>
                  </a:cubicBezTo>
                  <a:cubicBezTo>
                    <a:pt x="533" y="42"/>
                    <a:pt x="517" y="57"/>
                    <a:pt x="531" y="58"/>
                  </a:cubicBezTo>
                  <a:cubicBezTo>
                    <a:pt x="532" y="57"/>
                    <a:pt x="532" y="57"/>
                    <a:pt x="532" y="57"/>
                  </a:cubicBezTo>
                  <a:cubicBezTo>
                    <a:pt x="528" y="64"/>
                    <a:pt x="528" y="64"/>
                    <a:pt x="528" y="64"/>
                  </a:cubicBezTo>
                  <a:cubicBezTo>
                    <a:pt x="529" y="64"/>
                    <a:pt x="534" y="62"/>
                    <a:pt x="536" y="62"/>
                  </a:cubicBezTo>
                  <a:cubicBezTo>
                    <a:pt x="531" y="64"/>
                    <a:pt x="536" y="64"/>
                    <a:pt x="532" y="67"/>
                  </a:cubicBezTo>
                  <a:cubicBezTo>
                    <a:pt x="535" y="67"/>
                    <a:pt x="536" y="65"/>
                    <a:pt x="537" y="64"/>
                  </a:cubicBezTo>
                  <a:cubicBezTo>
                    <a:pt x="541" y="64"/>
                    <a:pt x="541" y="66"/>
                    <a:pt x="541" y="68"/>
                  </a:cubicBezTo>
                  <a:cubicBezTo>
                    <a:pt x="541" y="69"/>
                    <a:pt x="540" y="69"/>
                    <a:pt x="541" y="69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1" y="72"/>
                    <a:pt x="541" y="72"/>
                    <a:pt x="542" y="73"/>
                  </a:cubicBezTo>
                  <a:cubicBezTo>
                    <a:pt x="542" y="75"/>
                    <a:pt x="544" y="77"/>
                    <a:pt x="546" y="78"/>
                  </a:cubicBezTo>
                  <a:cubicBezTo>
                    <a:pt x="540" y="76"/>
                    <a:pt x="538" y="75"/>
                    <a:pt x="536" y="74"/>
                  </a:cubicBezTo>
                  <a:cubicBezTo>
                    <a:pt x="535" y="73"/>
                    <a:pt x="535" y="73"/>
                    <a:pt x="534" y="72"/>
                  </a:cubicBezTo>
                  <a:cubicBezTo>
                    <a:pt x="533" y="72"/>
                    <a:pt x="533" y="72"/>
                    <a:pt x="532" y="72"/>
                  </a:cubicBezTo>
                  <a:cubicBezTo>
                    <a:pt x="531" y="73"/>
                    <a:pt x="531" y="73"/>
                    <a:pt x="532" y="74"/>
                  </a:cubicBezTo>
                  <a:cubicBezTo>
                    <a:pt x="533" y="75"/>
                    <a:pt x="533" y="76"/>
                    <a:pt x="534" y="76"/>
                  </a:cubicBezTo>
                  <a:cubicBezTo>
                    <a:pt x="536" y="77"/>
                    <a:pt x="538" y="79"/>
                    <a:pt x="538" y="82"/>
                  </a:cubicBezTo>
                  <a:cubicBezTo>
                    <a:pt x="539" y="78"/>
                    <a:pt x="539" y="78"/>
                    <a:pt x="539" y="78"/>
                  </a:cubicBezTo>
                  <a:cubicBezTo>
                    <a:pt x="544" y="78"/>
                    <a:pt x="544" y="81"/>
                    <a:pt x="545" y="83"/>
                  </a:cubicBezTo>
                  <a:cubicBezTo>
                    <a:pt x="545" y="86"/>
                    <a:pt x="545" y="88"/>
                    <a:pt x="550" y="87"/>
                  </a:cubicBezTo>
                  <a:cubicBezTo>
                    <a:pt x="550" y="89"/>
                    <a:pt x="549" y="91"/>
                    <a:pt x="548" y="94"/>
                  </a:cubicBezTo>
                  <a:cubicBezTo>
                    <a:pt x="546" y="96"/>
                    <a:pt x="545" y="98"/>
                    <a:pt x="548" y="99"/>
                  </a:cubicBezTo>
                  <a:cubicBezTo>
                    <a:pt x="550" y="99"/>
                    <a:pt x="553" y="98"/>
                    <a:pt x="555" y="97"/>
                  </a:cubicBezTo>
                  <a:cubicBezTo>
                    <a:pt x="558" y="101"/>
                    <a:pt x="558" y="101"/>
                    <a:pt x="558" y="101"/>
                  </a:cubicBezTo>
                  <a:cubicBezTo>
                    <a:pt x="552" y="101"/>
                    <a:pt x="552" y="101"/>
                    <a:pt x="552" y="101"/>
                  </a:cubicBezTo>
                  <a:cubicBezTo>
                    <a:pt x="553" y="103"/>
                    <a:pt x="554" y="103"/>
                    <a:pt x="556" y="103"/>
                  </a:cubicBezTo>
                  <a:cubicBezTo>
                    <a:pt x="553" y="105"/>
                    <a:pt x="554" y="106"/>
                    <a:pt x="554" y="108"/>
                  </a:cubicBezTo>
                  <a:cubicBezTo>
                    <a:pt x="555" y="109"/>
                    <a:pt x="556" y="111"/>
                    <a:pt x="554" y="113"/>
                  </a:cubicBezTo>
                  <a:cubicBezTo>
                    <a:pt x="557" y="113"/>
                    <a:pt x="557" y="113"/>
                    <a:pt x="557" y="113"/>
                  </a:cubicBezTo>
                  <a:cubicBezTo>
                    <a:pt x="557" y="114"/>
                    <a:pt x="556" y="114"/>
                    <a:pt x="555" y="114"/>
                  </a:cubicBezTo>
                  <a:cubicBezTo>
                    <a:pt x="562" y="115"/>
                    <a:pt x="562" y="118"/>
                    <a:pt x="568" y="119"/>
                  </a:cubicBezTo>
                  <a:cubicBezTo>
                    <a:pt x="569" y="118"/>
                    <a:pt x="570" y="115"/>
                    <a:pt x="566" y="115"/>
                  </a:cubicBezTo>
                  <a:cubicBezTo>
                    <a:pt x="571" y="112"/>
                    <a:pt x="573" y="119"/>
                    <a:pt x="575" y="121"/>
                  </a:cubicBezTo>
                  <a:cubicBezTo>
                    <a:pt x="570" y="119"/>
                    <a:pt x="571" y="121"/>
                    <a:pt x="570" y="122"/>
                  </a:cubicBezTo>
                  <a:cubicBezTo>
                    <a:pt x="572" y="123"/>
                    <a:pt x="572" y="122"/>
                    <a:pt x="573" y="123"/>
                  </a:cubicBezTo>
                  <a:cubicBezTo>
                    <a:pt x="577" y="125"/>
                    <a:pt x="574" y="126"/>
                    <a:pt x="572" y="126"/>
                  </a:cubicBezTo>
                  <a:cubicBezTo>
                    <a:pt x="570" y="127"/>
                    <a:pt x="569" y="127"/>
                    <a:pt x="577" y="130"/>
                  </a:cubicBezTo>
                  <a:cubicBezTo>
                    <a:pt x="570" y="129"/>
                    <a:pt x="570" y="129"/>
                    <a:pt x="570" y="129"/>
                  </a:cubicBezTo>
                  <a:cubicBezTo>
                    <a:pt x="578" y="133"/>
                    <a:pt x="578" y="133"/>
                    <a:pt x="578" y="133"/>
                  </a:cubicBezTo>
                  <a:cubicBezTo>
                    <a:pt x="570" y="131"/>
                    <a:pt x="570" y="132"/>
                    <a:pt x="571" y="133"/>
                  </a:cubicBezTo>
                  <a:cubicBezTo>
                    <a:pt x="571" y="134"/>
                    <a:pt x="572" y="135"/>
                    <a:pt x="564" y="133"/>
                  </a:cubicBezTo>
                  <a:cubicBezTo>
                    <a:pt x="566" y="135"/>
                    <a:pt x="574" y="135"/>
                    <a:pt x="573" y="136"/>
                  </a:cubicBezTo>
                  <a:cubicBezTo>
                    <a:pt x="577" y="139"/>
                    <a:pt x="570" y="139"/>
                    <a:pt x="572" y="141"/>
                  </a:cubicBezTo>
                  <a:cubicBezTo>
                    <a:pt x="572" y="141"/>
                    <a:pt x="572" y="142"/>
                    <a:pt x="574" y="142"/>
                  </a:cubicBezTo>
                  <a:cubicBezTo>
                    <a:pt x="573" y="142"/>
                    <a:pt x="572" y="142"/>
                    <a:pt x="571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68" y="142"/>
                    <a:pt x="568" y="142"/>
                    <a:pt x="567" y="142"/>
                  </a:cubicBezTo>
                  <a:cubicBezTo>
                    <a:pt x="565" y="143"/>
                    <a:pt x="564" y="143"/>
                    <a:pt x="561" y="143"/>
                  </a:cubicBezTo>
                  <a:cubicBezTo>
                    <a:pt x="568" y="146"/>
                    <a:pt x="568" y="146"/>
                    <a:pt x="568" y="146"/>
                  </a:cubicBezTo>
                  <a:cubicBezTo>
                    <a:pt x="565" y="145"/>
                    <a:pt x="561" y="144"/>
                    <a:pt x="561" y="145"/>
                  </a:cubicBezTo>
                  <a:cubicBezTo>
                    <a:pt x="561" y="145"/>
                    <a:pt x="563" y="146"/>
                    <a:pt x="564" y="146"/>
                  </a:cubicBezTo>
                  <a:cubicBezTo>
                    <a:pt x="555" y="146"/>
                    <a:pt x="552" y="146"/>
                    <a:pt x="548" y="147"/>
                  </a:cubicBezTo>
                  <a:cubicBezTo>
                    <a:pt x="552" y="149"/>
                    <a:pt x="554" y="151"/>
                    <a:pt x="558" y="151"/>
                  </a:cubicBezTo>
                  <a:cubicBezTo>
                    <a:pt x="558" y="153"/>
                    <a:pt x="554" y="152"/>
                    <a:pt x="549" y="152"/>
                  </a:cubicBezTo>
                  <a:cubicBezTo>
                    <a:pt x="545" y="151"/>
                    <a:pt x="540" y="151"/>
                    <a:pt x="538" y="152"/>
                  </a:cubicBezTo>
                  <a:cubicBezTo>
                    <a:pt x="541" y="154"/>
                    <a:pt x="541" y="154"/>
                    <a:pt x="541" y="154"/>
                  </a:cubicBezTo>
                  <a:cubicBezTo>
                    <a:pt x="534" y="152"/>
                    <a:pt x="534" y="152"/>
                    <a:pt x="534" y="152"/>
                  </a:cubicBezTo>
                  <a:cubicBezTo>
                    <a:pt x="536" y="153"/>
                    <a:pt x="537" y="154"/>
                    <a:pt x="539" y="155"/>
                  </a:cubicBezTo>
                  <a:cubicBezTo>
                    <a:pt x="535" y="157"/>
                    <a:pt x="527" y="159"/>
                    <a:pt x="518" y="153"/>
                  </a:cubicBezTo>
                  <a:cubicBezTo>
                    <a:pt x="521" y="154"/>
                    <a:pt x="520" y="158"/>
                    <a:pt x="526" y="160"/>
                  </a:cubicBezTo>
                  <a:cubicBezTo>
                    <a:pt x="521" y="158"/>
                    <a:pt x="517" y="158"/>
                    <a:pt x="514" y="159"/>
                  </a:cubicBezTo>
                  <a:cubicBezTo>
                    <a:pt x="510" y="159"/>
                    <a:pt x="507" y="160"/>
                    <a:pt x="504" y="160"/>
                  </a:cubicBezTo>
                  <a:cubicBezTo>
                    <a:pt x="504" y="160"/>
                    <a:pt x="504" y="160"/>
                    <a:pt x="504" y="160"/>
                  </a:cubicBezTo>
                  <a:cubicBezTo>
                    <a:pt x="501" y="158"/>
                    <a:pt x="501" y="158"/>
                    <a:pt x="501" y="158"/>
                  </a:cubicBezTo>
                  <a:cubicBezTo>
                    <a:pt x="501" y="159"/>
                    <a:pt x="501" y="159"/>
                    <a:pt x="501" y="159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1" y="160"/>
                    <a:pt x="498" y="159"/>
                    <a:pt x="496" y="158"/>
                  </a:cubicBezTo>
                  <a:cubicBezTo>
                    <a:pt x="496" y="159"/>
                    <a:pt x="497" y="163"/>
                    <a:pt x="496" y="165"/>
                  </a:cubicBezTo>
                  <a:cubicBezTo>
                    <a:pt x="495" y="162"/>
                    <a:pt x="494" y="164"/>
                    <a:pt x="493" y="166"/>
                  </a:cubicBezTo>
                  <a:cubicBezTo>
                    <a:pt x="492" y="167"/>
                    <a:pt x="491" y="169"/>
                    <a:pt x="489" y="166"/>
                  </a:cubicBezTo>
                  <a:cubicBezTo>
                    <a:pt x="489" y="167"/>
                    <a:pt x="490" y="167"/>
                    <a:pt x="490" y="169"/>
                  </a:cubicBezTo>
                  <a:cubicBezTo>
                    <a:pt x="485" y="169"/>
                    <a:pt x="477" y="165"/>
                    <a:pt x="473" y="171"/>
                  </a:cubicBezTo>
                  <a:cubicBezTo>
                    <a:pt x="469" y="161"/>
                    <a:pt x="466" y="165"/>
                    <a:pt x="461" y="162"/>
                  </a:cubicBezTo>
                  <a:cubicBezTo>
                    <a:pt x="463" y="168"/>
                    <a:pt x="464" y="164"/>
                    <a:pt x="466" y="168"/>
                  </a:cubicBezTo>
                  <a:cubicBezTo>
                    <a:pt x="464" y="167"/>
                    <a:pt x="469" y="176"/>
                    <a:pt x="464" y="172"/>
                  </a:cubicBezTo>
                  <a:cubicBezTo>
                    <a:pt x="465" y="173"/>
                    <a:pt x="465" y="174"/>
                    <a:pt x="465" y="173"/>
                  </a:cubicBezTo>
                  <a:cubicBezTo>
                    <a:pt x="464" y="174"/>
                    <a:pt x="463" y="166"/>
                    <a:pt x="461" y="169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59" y="168"/>
                    <a:pt x="459" y="168"/>
                    <a:pt x="459" y="168"/>
                  </a:cubicBezTo>
                  <a:cubicBezTo>
                    <a:pt x="455" y="172"/>
                    <a:pt x="450" y="171"/>
                    <a:pt x="448" y="177"/>
                  </a:cubicBezTo>
                  <a:cubicBezTo>
                    <a:pt x="447" y="176"/>
                    <a:pt x="446" y="174"/>
                    <a:pt x="446" y="172"/>
                  </a:cubicBezTo>
                  <a:cubicBezTo>
                    <a:pt x="445" y="173"/>
                    <a:pt x="440" y="167"/>
                    <a:pt x="439" y="172"/>
                  </a:cubicBezTo>
                  <a:cubicBezTo>
                    <a:pt x="440" y="174"/>
                    <a:pt x="440" y="174"/>
                    <a:pt x="440" y="174"/>
                  </a:cubicBezTo>
                  <a:cubicBezTo>
                    <a:pt x="438" y="179"/>
                    <a:pt x="435" y="170"/>
                    <a:pt x="430" y="170"/>
                  </a:cubicBezTo>
                  <a:cubicBezTo>
                    <a:pt x="431" y="170"/>
                    <a:pt x="434" y="172"/>
                    <a:pt x="432" y="167"/>
                  </a:cubicBezTo>
                  <a:cubicBezTo>
                    <a:pt x="431" y="164"/>
                    <a:pt x="429" y="165"/>
                    <a:pt x="429" y="168"/>
                  </a:cubicBezTo>
                  <a:cubicBezTo>
                    <a:pt x="427" y="162"/>
                    <a:pt x="427" y="162"/>
                    <a:pt x="427" y="162"/>
                  </a:cubicBezTo>
                  <a:cubicBezTo>
                    <a:pt x="429" y="165"/>
                    <a:pt x="431" y="164"/>
                    <a:pt x="432" y="166"/>
                  </a:cubicBezTo>
                  <a:cubicBezTo>
                    <a:pt x="432" y="165"/>
                    <a:pt x="431" y="164"/>
                    <a:pt x="431" y="163"/>
                  </a:cubicBezTo>
                  <a:cubicBezTo>
                    <a:pt x="433" y="164"/>
                    <a:pt x="434" y="164"/>
                    <a:pt x="436" y="165"/>
                  </a:cubicBezTo>
                  <a:cubicBezTo>
                    <a:pt x="434" y="166"/>
                    <a:pt x="434" y="166"/>
                    <a:pt x="434" y="166"/>
                  </a:cubicBezTo>
                  <a:cubicBezTo>
                    <a:pt x="437" y="171"/>
                    <a:pt x="438" y="164"/>
                    <a:pt x="439" y="166"/>
                  </a:cubicBezTo>
                  <a:cubicBezTo>
                    <a:pt x="437" y="161"/>
                    <a:pt x="436" y="162"/>
                    <a:pt x="436" y="158"/>
                  </a:cubicBezTo>
                  <a:cubicBezTo>
                    <a:pt x="439" y="154"/>
                    <a:pt x="440" y="162"/>
                    <a:pt x="445" y="166"/>
                  </a:cubicBezTo>
                  <a:cubicBezTo>
                    <a:pt x="445" y="167"/>
                    <a:pt x="445" y="167"/>
                    <a:pt x="445" y="167"/>
                  </a:cubicBezTo>
                  <a:cubicBezTo>
                    <a:pt x="447" y="168"/>
                    <a:pt x="450" y="173"/>
                    <a:pt x="450" y="168"/>
                  </a:cubicBezTo>
                  <a:cubicBezTo>
                    <a:pt x="448" y="165"/>
                    <a:pt x="447" y="165"/>
                    <a:pt x="446" y="164"/>
                  </a:cubicBezTo>
                  <a:cubicBezTo>
                    <a:pt x="445" y="162"/>
                    <a:pt x="450" y="169"/>
                    <a:pt x="450" y="165"/>
                  </a:cubicBezTo>
                  <a:cubicBezTo>
                    <a:pt x="447" y="161"/>
                    <a:pt x="444" y="160"/>
                    <a:pt x="442" y="161"/>
                  </a:cubicBezTo>
                  <a:cubicBezTo>
                    <a:pt x="442" y="159"/>
                    <a:pt x="441" y="158"/>
                    <a:pt x="440" y="156"/>
                  </a:cubicBezTo>
                  <a:cubicBezTo>
                    <a:pt x="447" y="158"/>
                    <a:pt x="455" y="162"/>
                    <a:pt x="459" y="157"/>
                  </a:cubicBezTo>
                  <a:cubicBezTo>
                    <a:pt x="454" y="151"/>
                    <a:pt x="460" y="156"/>
                    <a:pt x="457" y="150"/>
                  </a:cubicBezTo>
                  <a:cubicBezTo>
                    <a:pt x="459" y="154"/>
                    <a:pt x="459" y="149"/>
                    <a:pt x="462" y="151"/>
                  </a:cubicBezTo>
                  <a:cubicBezTo>
                    <a:pt x="460" y="145"/>
                    <a:pt x="457" y="148"/>
                    <a:pt x="457" y="144"/>
                  </a:cubicBezTo>
                  <a:cubicBezTo>
                    <a:pt x="460" y="144"/>
                    <a:pt x="468" y="152"/>
                    <a:pt x="471" y="149"/>
                  </a:cubicBezTo>
                  <a:cubicBezTo>
                    <a:pt x="470" y="147"/>
                    <a:pt x="469" y="147"/>
                    <a:pt x="468" y="146"/>
                  </a:cubicBezTo>
                  <a:cubicBezTo>
                    <a:pt x="471" y="147"/>
                    <a:pt x="478" y="158"/>
                    <a:pt x="477" y="149"/>
                  </a:cubicBezTo>
                  <a:cubicBezTo>
                    <a:pt x="475" y="147"/>
                    <a:pt x="473" y="144"/>
                    <a:pt x="470" y="141"/>
                  </a:cubicBezTo>
                  <a:cubicBezTo>
                    <a:pt x="471" y="141"/>
                    <a:pt x="471" y="141"/>
                    <a:pt x="471" y="139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1" y="133"/>
                    <a:pt x="474" y="143"/>
                    <a:pt x="477" y="147"/>
                  </a:cubicBezTo>
                  <a:cubicBezTo>
                    <a:pt x="477" y="141"/>
                    <a:pt x="477" y="141"/>
                    <a:pt x="477" y="141"/>
                  </a:cubicBezTo>
                  <a:cubicBezTo>
                    <a:pt x="478" y="139"/>
                    <a:pt x="480" y="139"/>
                    <a:pt x="482" y="139"/>
                  </a:cubicBezTo>
                  <a:cubicBezTo>
                    <a:pt x="484" y="140"/>
                    <a:pt x="486" y="143"/>
                    <a:pt x="488" y="146"/>
                  </a:cubicBezTo>
                  <a:cubicBezTo>
                    <a:pt x="489" y="145"/>
                    <a:pt x="491" y="145"/>
                    <a:pt x="488" y="140"/>
                  </a:cubicBezTo>
                  <a:cubicBezTo>
                    <a:pt x="486" y="137"/>
                    <a:pt x="484" y="135"/>
                    <a:pt x="483" y="133"/>
                  </a:cubicBezTo>
                  <a:cubicBezTo>
                    <a:pt x="482" y="131"/>
                    <a:pt x="481" y="130"/>
                    <a:pt x="479" y="131"/>
                  </a:cubicBezTo>
                  <a:cubicBezTo>
                    <a:pt x="480" y="135"/>
                    <a:pt x="483" y="135"/>
                    <a:pt x="482" y="136"/>
                  </a:cubicBezTo>
                  <a:cubicBezTo>
                    <a:pt x="481" y="135"/>
                    <a:pt x="480" y="140"/>
                    <a:pt x="477" y="136"/>
                  </a:cubicBezTo>
                  <a:cubicBezTo>
                    <a:pt x="481" y="135"/>
                    <a:pt x="481" y="135"/>
                    <a:pt x="481" y="135"/>
                  </a:cubicBezTo>
                  <a:cubicBezTo>
                    <a:pt x="478" y="128"/>
                    <a:pt x="479" y="135"/>
                    <a:pt x="477" y="132"/>
                  </a:cubicBezTo>
                  <a:cubicBezTo>
                    <a:pt x="477" y="129"/>
                    <a:pt x="478" y="129"/>
                    <a:pt x="479" y="129"/>
                  </a:cubicBezTo>
                  <a:cubicBezTo>
                    <a:pt x="479" y="129"/>
                    <a:pt x="480" y="129"/>
                    <a:pt x="480" y="129"/>
                  </a:cubicBezTo>
                  <a:cubicBezTo>
                    <a:pt x="480" y="129"/>
                    <a:pt x="481" y="129"/>
                    <a:pt x="481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2" y="129"/>
                    <a:pt x="481" y="127"/>
                    <a:pt x="485" y="130"/>
                  </a:cubicBezTo>
                  <a:cubicBezTo>
                    <a:pt x="488" y="136"/>
                    <a:pt x="486" y="134"/>
                    <a:pt x="486" y="136"/>
                  </a:cubicBezTo>
                  <a:cubicBezTo>
                    <a:pt x="488" y="136"/>
                    <a:pt x="491" y="138"/>
                    <a:pt x="495" y="139"/>
                  </a:cubicBezTo>
                  <a:cubicBezTo>
                    <a:pt x="499" y="139"/>
                    <a:pt x="502" y="139"/>
                    <a:pt x="499" y="133"/>
                  </a:cubicBezTo>
                  <a:cubicBezTo>
                    <a:pt x="497" y="132"/>
                    <a:pt x="495" y="131"/>
                    <a:pt x="493" y="129"/>
                  </a:cubicBezTo>
                  <a:cubicBezTo>
                    <a:pt x="493" y="128"/>
                    <a:pt x="500" y="132"/>
                    <a:pt x="493" y="126"/>
                  </a:cubicBezTo>
                  <a:cubicBezTo>
                    <a:pt x="494" y="128"/>
                    <a:pt x="490" y="124"/>
                    <a:pt x="489" y="123"/>
                  </a:cubicBezTo>
                  <a:cubicBezTo>
                    <a:pt x="489" y="123"/>
                    <a:pt x="489" y="123"/>
                    <a:pt x="489" y="123"/>
                  </a:cubicBezTo>
                  <a:cubicBezTo>
                    <a:pt x="489" y="123"/>
                    <a:pt x="488" y="122"/>
                    <a:pt x="487" y="121"/>
                  </a:cubicBezTo>
                  <a:cubicBezTo>
                    <a:pt x="491" y="125"/>
                    <a:pt x="494" y="126"/>
                    <a:pt x="497" y="127"/>
                  </a:cubicBezTo>
                  <a:cubicBezTo>
                    <a:pt x="495" y="126"/>
                    <a:pt x="494" y="124"/>
                    <a:pt x="493" y="123"/>
                  </a:cubicBezTo>
                  <a:cubicBezTo>
                    <a:pt x="495" y="123"/>
                    <a:pt x="496" y="125"/>
                    <a:pt x="498" y="127"/>
                  </a:cubicBezTo>
                  <a:cubicBezTo>
                    <a:pt x="499" y="128"/>
                    <a:pt x="505" y="131"/>
                    <a:pt x="501" y="127"/>
                  </a:cubicBezTo>
                  <a:cubicBezTo>
                    <a:pt x="498" y="124"/>
                    <a:pt x="496" y="125"/>
                    <a:pt x="493" y="122"/>
                  </a:cubicBezTo>
                  <a:cubicBezTo>
                    <a:pt x="496" y="123"/>
                    <a:pt x="499" y="125"/>
                    <a:pt x="502" y="126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2" y="126"/>
                    <a:pt x="504" y="127"/>
                    <a:pt x="503" y="126"/>
                  </a:cubicBezTo>
                  <a:cubicBezTo>
                    <a:pt x="500" y="124"/>
                    <a:pt x="499" y="123"/>
                    <a:pt x="499" y="124"/>
                  </a:cubicBezTo>
                  <a:cubicBezTo>
                    <a:pt x="497" y="122"/>
                    <a:pt x="501" y="124"/>
                    <a:pt x="504" y="125"/>
                  </a:cubicBezTo>
                  <a:cubicBezTo>
                    <a:pt x="506" y="126"/>
                    <a:pt x="509" y="126"/>
                    <a:pt x="504" y="123"/>
                  </a:cubicBezTo>
                  <a:cubicBezTo>
                    <a:pt x="508" y="125"/>
                    <a:pt x="508" y="125"/>
                    <a:pt x="508" y="125"/>
                  </a:cubicBezTo>
                  <a:cubicBezTo>
                    <a:pt x="507" y="124"/>
                    <a:pt x="506" y="123"/>
                    <a:pt x="505" y="123"/>
                  </a:cubicBezTo>
                  <a:cubicBezTo>
                    <a:pt x="510" y="125"/>
                    <a:pt x="510" y="125"/>
                    <a:pt x="510" y="125"/>
                  </a:cubicBezTo>
                  <a:cubicBezTo>
                    <a:pt x="515" y="126"/>
                    <a:pt x="502" y="120"/>
                    <a:pt x="500" y="119"/>
                  </a:cubicBezTo>
                  <a:cubicBezTo>
                    <a:pt x="500" y="119"/>
                    <a:pt x="500" y="119"/>
                    <a:pt x="500" y="119"/>
                  </a:cubicBezTo>
                  <a:cubicBezTo>
                    <a:pt x="499" y="119"/>
                    <a:pt x="496" y="117"/>
                    <a:pt x="495" y="116"/>
                  </a:cubicBezTo>
                  <a:cubicBezTo>
                    <a:pt x="497" y="117"/>
                    <a:pt x="499" y="118"/>
                    <a:pt x="501" y="118"/>
                  </a:cubicBezTo>
                  <a:cubicBezTo>
                    <a:pt x="501" y="118"/>
                    <a:pt x="501" y="118"/>
                    <a:pt x="501" y="118"/>
                  </a:cubicBezTo>
                  <a:cubicBezTo>
                    <a:pt x="509" y="122"/>
                    <a:pt x="514" y="122"/>
                    <a:pt x="529" y="127"/>
                  </a:cubicBezTo>
                  <a:cubicBezTo>
                    <a:pt x="529" y="127"/>
                    <a:pt x="528" y="127"/>
                    <a:pt x="528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5" y="125"/>
                    <a:pt x="524" y="125"/>
                    <a:pt x="523" y="124"/>
                  </a:cubicBezTo>
                  <a:cubicBezTo>
                    <a:pt x="523" y="124"/>
                    <a:pt x="522" y="124"/>
                    <a:pt x="521" y="123"/>
                  </a:cubicBezTo>
                  <a:cubicBezTo>
                    <a:pt x="518" y="122"/>
                    <a:pt x="511" y="120"/>
                    <a:pt x="512" y="119"/>
                  </a:cubicBezTo>
                  <a:cubicBezTo>
                    <a:pt x="509" y="118"/>
                    <a:pt x="510" y="119"/>
                    <a:pt x="509" y="119"/>
                  </a:cubicBezTo>
                  <a:cubicBezTo>
                    <a:pt x="509" y="118"/>
                    <a:pt x="509" y="118"/>
                    <a:pt x="511" y="119"/>
                  </a:cubicBezTo>
                  <a:cubicBezTo>
                    <a:pt x="505" y="117"/>
                    <a:pt x="505" y="117"/>
                    <a:pt x="505" y="117"/>
                  </a:cubicBezTo>
                  <a:cubicBezTo>
                    <a:pt x="511" y="119"/>
                    <a:pt x="509" y="117"/>
                    <a:pt x="508" y="117"/>
                  </a:cubicBezTo>
                  <a:cubicBezTo>
                    <a:pt x="499" y="114"/>
                    <a:pt x="499" y="114"/>
                    <a:pt x="499" y="114"/>
                  </a:cubicBezTo>
                  <a:cubicBezTo>
                    <a:pt x="503" y="116"/>
                    <a:pt x="504" y="116"/>
                    <a:pt x="502" y="115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98" y="113"/>
                    <a:pt x="509" y="117"/>
                    <a:pt x="503" y="114"/>
                  </a:cubicBezTo>
                  <a:cubicBezTo>
                    <a:pt x="505" y="115"/>
                    <a:pt x="507" y="116"/>
                    <a:pt x="509" y="117"/>
                  </a:cubicBezTo>
                  <a:cubicBezTo>
                    <a:pt x="510" y="116"/>
                    <a:pt x="521" y="119"/>
                    <a:pt x="526" y="120"/>
                  </a:cubicBezTo>
                  <a:cubicBezTo>
                    <a:pt x="529" y="120"/>
                    <a:pt x="526" y="118"/>
                    <a:pt x="525" y="116"/>
                  </a:cubicBezTo>
                  <a:cubicBezTo>
                    <a:pt x="523" y="115"/>
                    <a:pt x="523" y="114"/>
                    <a:pt x="531" y="114"/>
                  </a:cubicBezTo>
                  <a:cubicBezTo>
                    <a:pt x="528" y="113"/>
                    <a:pt x="526" y="113"/>
                    <a:pt x="524" y="113"/>
                  </a:cubicBezTo>
                  <a:cubicBezTo>
                    <a:pt x="522" y="112"/>
                    <a:pt x="521" y="112"/>
                    <a:pt x="518" y="112"/>
                  </a:cubicBezTo>
                  <a:cubicBezTo>
                    <a:pt x="517" y="113"/>
                    <a:pt x="516" y="113"/>
                    <a:pt x="509" y="112"/>
                  </a:cubicBezTo>
                  <a:cubicBezTo>
                    <a:pt x="502" y="113"/>
                    <a:pt x="529" y="117"/>
                    <a:pt x="519" y="117"/>
                  </a:cubicBezTo>
                  <a:cubicBezTo>
                    <a:pt x="511" y="115"/>
                    <a:pt x="511" y="115"/>
                    <a:pt x="514" y="115"/>
                  </a:cubicBezTo>
                  <a:cubicBezTo>
                    <a:pt x="508" y="113"/>
                    <a:pt x="504" y="113"/>
                    <a:pt x="502" y="113"/>
                  </a:cubicBezTo>
                  <a:cubicBezTo>
                    <a:pt x="503" y="113"/>
                    <a:pt x="501" y="112"/>
                    <a:pt x="500" y="111"/>
                  </a:cubicBezTo>
                  <a:cubicBezTo>
                    <a:pt x="498" y="110"/>
                    <a:pt x="496" y="110"/>
                    <a:pt x="496" y="109"/>
                  </a:cubicBezTo>
                  <a:cubicBezTo>
                    <a:pt x="499" y="110"/>
                    <a:pt x="502" y="109"/>
                    <a:pt x="501" y="109"/>
                  </a:cubicBezTo>
                  <a:cubicBezTo>
                    <a:pt x="505" y="109"/>
                    <a:pt x="506" y="107"/>
                    <a:pt x="515" y="108"/>
                  </a:cubicBezTo>
                  <a:cubicBezTo>
                    <a:pt x="516" y="106"/>
                    <a:pt x="503" y="107"/>
                    <a:pt x="511" y="105"/>
                  </a:cubicBezTo>
                  <a:cubicBezTo>
                    <a:pt x="505" y="106"/>
                    <a:pt x="506" y="104"/>
                    <a:pt x="501" y="105"/>
                  </a:cubicBezTo>
                  <a:cubicBezTo>
                    <a:pt x="504" y="105"/>
                    <a:pt x="503" y="106"/>
                    <a:pt x="501" y="106"/>
                  </a:cubicBezTo>
                  <a:cubicBezTo>
                    <a:pt x="499" y="107"/>
                    <a:pt x="496" y="107"/>
                    <a:pt x="494" y="107"/>
                  </a:cubicBezTo>
                  <a:cubicBezTo>
                    <a:pt x="493" y="107"/>
                    <a:pt x="491" y="106"/>
                    <a:pt x="490" y="106"/>
                  </a:cubicBezTo>
                  <a:cubicBezTo>
                    <a:pt x="492" y="106"/>
                    <a:pt x="495" y="106"/>
                    <a:pt x="496" y="105"/>
                  </a:cubicBezTo>
                  <a:cubicBezTo>
                    <a:pt x="491" y="105"/>
                    <a:pt x="491" y="105"/>
                    <a:pt x="491" y="105"/>
                  </a:cubicBezTo>
                  <a:cubicBezTo>
                    <a:pt x="497" y="105"/>
                    <a:pt x="494" y="104"/>
                    <a:pt x="492" y="104"/>
                  </a:cubicBezTo>
                  <a:cubicBezTo>
                    <a:pt x="489" y="103"/>
                    <a:pt x="487" y="103"/>
                    <a:pt x="494" y="101"/>
                  </a:cubicBezTo>
                  <a:cubicBezTo>
                    <a:pt x="494" y="102"/>
                    <a:pt x="498" y="102"/>
                    <a:pt x="492" y="103"/>
                  </a:cubicBezTo>
                  <a:cubicBezTo>
                    <a:pt x="494" y="103"/>
                    <a:pt x="496" y="103"/>
                    <a:pt x="499" y="102"/>
                  </a:cubicBezTo>
                  <a:cubicBezTo>
                    <a:pt x="501" y="102"/>
                    <a:pt x="503" y="101"/>
                    <a:pt x="506" y="101"/>
                  </a:cubicBezTo>
                  <a:cubicBezTo>
                    <a:pt x="508" y="100"/>
                    <a:pt x="506" y="98"/>
                    <a:pt x="505" y="97"/>
                  </a:cubicBezTo>
                  <a:cubicBezTo>
                    <a:pt x="504" y="95"/>
                    <a:pt x="503" y="94"/>
                    <a:pt x="506" y="91"/>
                  </a:cubicBezTo>
                  <a:cubicBezTo>
                    <a:pt x="503" y="93"/>
                    <a:pt x="504" y="94"/>
                    <a:pt x="500" y="96"/>
                  </a:cubicBezTo>
                  <a:cubicBezTo>
                    <a:pt x="498" y="95"/>
                    <a:pt x="500" y="94"/>
                    <a:pt x="502" y="91"/>
                  </a:cubicBezTo>
                  <a:cubicBezTo>
                    <a:pt x="504" y="89"/>
                    <a:pt x="506" y="85"/>
                    <a:pt x="507" y="83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6" y="82"/>
                    <a:pt x="500" y="87"/>
                    <a:pt x="500" y="83"/>
                  </a:cubicBezTo>
                  <a:cubicBezTo>
                    <a:pt x="501" y="83"/>
                    <a:pt x="503" y="82"/>
                    <a:pt x="503" y="82"/>
                  </a:cubicBezTo>
                  <a:cubicBezTo>
                    <a:pt x="501" y="80"/>
                    <a:pt x="498" y="84"/>
                    <a:pt x="496" y="83"/>
                  </a:cubicBezTo>
                  <a:cubicBezTo>
                    <a:pt x="503" y="76"/>
                    <a:pt x="489" y="85"/>
                    <a:pt x="492" y="79"/>
                  </a:cubicBezTo>
                  <a:cubicBezTo>
                    <a:pt x="490" y="80"/>
                    <a:pt x="490" y="80"/>
                    <a:pt x="490" y="80"/>
                  </a:cubicBezTo>
                  <a:cubicBezTo>
                    <a:pt x="493" y="76"/>
                    <a:pt x="483" y="77"/>
                    <a:pt x="481" y="74"/>
                  </a:cubicBezTo>
                  <a:cubicBezTo>
                    <a:pt x="482" y="74"/>
                    <a:pt x="482" y="77"/>
                    <a:pt x="487" y="74"/>
                  </a:cubicBezTo>
                  <a:cubicBezTo>
                    <a:pt x="487" y="69"/>
                    <a:pt x="487" y="69"/>
                    <a:pt x="487" y="69"/>
                  </a:cubicBezTo>
                  <a:cubicBezTo>
                    <a:pt x="485" y="70"/>
                    <a:pt x="484" y="69"/>
                    <a:pt x="482" y="71"/>
                  </a:cubicBezTo>
                  <a:cubicBezTo>
                    <a:pt x="481" y="72"/>
                    <a:pt x="483" y="72"/>
                    <a:pt x="483" y="72"/>
                  </a:cubicBezTo>
                  <a:cubicBezTo>
                    <a:pt x="480" y="73"/>
                    <a:pt x="480" y="73"/>
                    <a:pt x="480" y="73"/>
                  </a:cubicBezTo>
                  <a:cubicBezTo>
                    <a:pt x="481" y="68"/>
                    <a:pt x="488" y="69"/>
                    <a:pt x="493" y="67"/>
                  </a:cubicBezTo>
                  <a:cubicBezTo>
                    <a:pt x="491" y="66"/>
                    <a:pt x="495" y="63"/>
                    <a:pt x="495" y="62"/>
                  </a:cubicBezTo>
                  <a:cubicBezTo>
                    <a:pt x="489" y="63"/>
                    <a:pt x="490" y="66"/>
                    <a:pt x="484" y="68"/>
                  </a:cubicBezTo>
                  <a:cubicBezTo>
                    <a:pt x="481" y="68"/>
                    <a:pt x="483" y="62"/>
                    <a:pt x="488" y="59"/>
                  </a:cubicBezTo>
                  <a:cubicBezTo>
                    <a:pt x="475" y="63"/>
                    <a:pt x="482" y="53"/>
                    <a:pt x="473" y="57"/>
                  </a:cubicBezTo>
                  <a:cubicBezTo>
                    <a:pt x="474" y="57"/>
                    <a:pt x="477" y="55"/>
                    <a:pt x="475" y="5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68" y="55"/>
                    <a:pt x="480" y="50"/>
                    <a:pt x="477" y="49"/>
                  </a:cubicBezTo>
                  <a:cubicBezTo>
                    <a:pt x="476" y="50"/>
                    <a:pt x="475" y="51"/>
                    <a:pt x="473" y="52"/>
                  </a:cubicBezTo>
                  <a:cubicBezTo>
                    <a:pt x="470" y="50"/>
                    <a:pt x="482" y="42"/>
                    <a:pt x="475" y="41"/>
                  </a:cubicBezTo>
                  <a:cubicBezTo>
                    <a:pt x="475" y="42"/>
                    <a:pt x="474" y="42"/>
                    <a:pt x="474" y="42"/>
                  </a:cubicBezTo>
                  <a:cubicBezTo>
                    <a:pt x="473" y="43"/>
                    <a:pt x="473" y="42"/>
                    <a:pt x="475" y="40"/>
                  </a:cubicBezTo>
                  <a:cubicBezTo>
                    <a:pt x="479" y="40"/>
                    <a:pt x="479" y="40"/>
                    <a:pt x="479" y="40"/>
                  </a:cubicBezTo>
                  <a:cubicBezTo>
                    <a:pt x="489" y="34"/>
                    <a:pt x="472" y="37"/>
                    <a:pt x="474" y="33"/>
                  </a:cubicBezTo>
                  <a:cubicBezTo>
                    <a:pt x="472" y="34"/>
                    <a:pt x="473" y="36"/>
                    <a:pt x="469" y="36"/>
                  </a:cubicBezTo>
                  <a:cubicBezTo>
                    <a:pt x="468" y="35"/>
                    <a:pt x="480" y="30"/>
                    <a:pt x="474" y="30"/>
                  </a:cubicBezTo>
                  <a:cubicBezTo>
                    <a:pt x="473" y="32"/>
                    <a:pt x="467" y="34"/>
                    <a:pt x="467" y="35"/>
                  </a:cubicBezTo>
                  <a:cubicBezTo>
                    <a:pt x="465" y="34"/>
                    <a:pt x="462" y="34"/>
                    <a:pt x="466" y="32"/>
                  </a:cubicBezTo>
                  <a:cubicBezTo>
                    <a:pt x="465" y="32"/>
                    <a:pt x="463" y="32"/>
                    <a:pt x="462" y="33"/>
                  </a:cubicBezTo>
                  <a:cubicBezTo>
                    <a:pt x="465" y="31"/>
                    <a:pt x="462" y="30"/>
                    <a:pt x="461" y="29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69" y="24"/>
                    <a:pt x="458" y="27"/>
                    <a:pt x="458" y="25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6" y="25"/>
                    <a:pt x="459" y="22"/>
                    <a:pt x="454" y="22"/>
                  </a:cubicBezTo>
                  <a:cubicBezTo>
                    <a:pt x="451" y="24"/>
                    <a:pt x="451" y="24"/>
                    <a:pt x="451" y="24"/>
                  </a:cubicBezTo>
                  <a:cubicBezTo>
                    <a:pt x="453" y="22"/>
                    <a:pt x="446" y="21"/>
                    <a:pt x="451" y="18"/>
                  </a:cubicBezTo>
                  <a:cubicBezTo>
                    <a:pt x="450" y="18"/>
                    <a:pt x="445" y="22"/>
                    <a:pt x="444" y="20"/>
                  </a:cubicBezTo>
                  <a:cubicBezTo>
                    <a:pt x="446" y="18"/>
                    <a:pt x="447" y="16"/>
                    <a:pt x="444" y="16"/>
                  </a:cubicBezTo>
                  <a:cubicBezTo>
                    <a:pt x="442" y="17"/>
                    <a:pt x="440" y="18"/>
                    <a:pt x="442" y="18"/>
                  </a:cubicBezTo>
                  <a:cubicBezTo>
                    <a:pt x="443" y="18"/>
                    <a:pt x="443" y="18"/>
                    <a:pt x="444" y="17"/>
                  </a:cubicBezTo>
                  <a:cubicBezTo>
                    <a:pt x="441" y="19"/>
                    <a:pt x="441" y="19"/>
                    <a:pt x="441" y="19"/>
                  </a:cubicBezTo>
                  <a:cubicBezTo>
                    <a:pt x="438" y="18"/>
                    <a:pt x="443" y="17"/>
                    <a:pt x="441" y="15"/>
                  </a:cubicBezTo>
                  <a:cubicBezTo>
                    <a:pt x="439" y="16"/>
                    <a:pt x="438" y="17"/>
                    <a:pt x="436" y="18"/>
                  </a:cubicBezTo>
                  <a:cubicBezTo>
                    <a:pt x="437" y="15"/>
                    <a:pt x="439" y="12"/>
                    <a:pt x="440" y="8"/>
                  </a:cubicBezTo>
                  <a:cubicBezTo>
                    <a:pt x="443" y="7"/>
                    <a:pt x="444" y="8"/>
                    <a:pt x="448" y="6"/>
                  </a:cubicBezTo>
                  <a:cubicBezTo>
                    <a:pt x="448" y="7"/>
                    <a:pt x="449" y="7"/>
                    <a:pt x="450" y="8"/>
                  </a:cubicBezTo>
                  <a:cubicBezTo>
                    <a:pt x="455" y="8"/>
                    <a:pt x="454" y="5"/>
                    <a:pt x="455" y="3"/>
                  </a:cubicBezTo>
                  <a:cubicBezTo>
                    <a:pt x="456" y="5"/>
                    <a:pt x="456" y="5"/>
                    <a:pt x="456" y="5"/>
                  </a:cubicBezTo>
                  <a:cubicBezTo>
                    <a:pt x="457" y="5"/>
                    <a:pt x="458" y="5"/>
                    <a:pt x="458" y="5"/>
                  </a:cubicBezTo>
                  <a:cubicBezTo>
                    <a:pt x="458" y="6"/>
                    <a:pt x="458" y="6"/>
                    <a:pt x="458" y="6"/>
                  </a:cubicBezTo>
                  <a:cubicBezTo>
                    <a:pt x="463" y="0"/>
                    <a:pt x="468" y="6"/>
                    <a:pt x="471" y="1"/>
                  </a:cubicBezTo>
                  <a:cubicBezTo>
                    <a:pt x="471" y="2"/>
                    <a:pt x="468" y="4"/>
                    <a:pt x="466" y="6"/>
                  </a:cubicBezTo>
                  <a:cubicBezTo>
                    <a:pt x="465" y="8"/>
                    <a:pt x="468" y="6"/>
                    <a:pt x="470" y="6"/>
                  </a:cubicBezTo>
                  <a:cubicBezTo>
                    <a:pt x="474" y="2"/>
                    <a:pt x="474" y="2"/>
                    <a:pt x="474" y="2"/>
                  </a:cubicBezTo>
                  <a:cubicBezTo>
                    <a:pt x="473" y="7"/>
                    <a:pt x="478" y="0"/>
                    <a:pt x="482" y="2"/>
                  </a:cubicBezTo>
                  <a:cubicBezTo>
                    <a:pt x="480" y="6"/>
                    <a:pt x="495" y="3"/>
                    <a:pt x="496" y="4"/>
                  </a:cubicBezTo>
                  <a:cubicBezTo>
                    <a:pt x="496" y="7"/>
                    <a:pt x="490" y="5"/>
                    <a:pt x="488" y="8"/>
                  </a:cubicBezTo>
                  <a:cubicBezTo>
                    <a:pt x="488" y="9"/>
                    <a:pt x="491" y="7"/>
                    <a:pt x="493" y="8"/>
                  </a:cubicBezTo>
                  <a:cubicBezTo>
                    <a:pt x="487" y="11"/>
                    <a:pt x="487" y="11"/>
                    <a:pt x="487" y="11"/>
                  </a:cubicBezTo>
                  <a:cubicBezTo>
                    <a:pt x="487" y="13"/>
                    <a:pt x="493" y="9"/>
                    <a:pt x="491" y="11"/>
                  </a:cubicBezTo>
                  <a:cubicBezTo>
                    <a:pt x="495" y="11"/>
                    <a:pt x="493" y="9"/>
                    <a:pt x="498" y="7"/>
                  </a:cubicBezTo>
                  <a:cubicBezTo>
                    <a:pt x="497" y="8"/>
                    <a:pt x="495" y="11"/>
                    <a:pt x="498" y="10"/>
                  </a:cubicBezTo>
                  <a:cubicBezTo>
                    <a:pt x="499" y="10"/>
                    <a:pt x="499" y="8"/>
                    <a:pt x="500" y="9"/>
                  </a:cubicBezTo>
                  <a:cubicBezTo>
                    <a:pt x="499" y="14"/>
                    <a:pt x="506" y="13"/>
                    <a:pt x="507" y="17"/>
                  </a:cubicBezTo>
                  <a:cubicBezTo>
                    <a:pt x="510" y="16"/>
                    <a:pt x="510" y="16"/>
                    <a:pt x="510" y="16"/>
                  </a:cubicBezTo>
                  <a:cubicBezTo>
                    <a:pt x="509" y="16"/>
                    <a:pt x="508" y="17"/>
                    <a:pt x="509" y="17"/>
                  </a:cubicBezTo>
                  <a:cubicBezTo>
                    <a:pt x="511" y="16"/>
                    <a:pt x="511" y="16"/>
                    <a:pt x="511" y="16"/>
                  </a:cubicBezTo>
                  <a:cubicBezTo>
                    <a:pt x="511" y="17"/>
                    <a:pt x="509" y="23"/>
                    <a:pt x="511" y="25"/>
                  </a:cubicBezTo>
                  <a:cubicBezTo>
                    <a:pt x="514" y="22"/>
                    <a:pt x="514" y="22"/>
                    <a:pt x="514" y="22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16" y="24"/>
                    <a:pt x="516" y="24"/>
                    <a:pt x="516" y="24"/>
                  </a:cubicBezTo>
                  <a:cubicBezTo>
                    <a:pt x="511" y="27"/>
                    <a:pt x="516" y="28"/>
                    <a:pt x="515" y="31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17" y="32"/>
                    <a:pt x="517" y="32"/>
                    <a:pt x="517" y="32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20" y="32"/>
                    <a:pt x="515" y="36"/>
                    <a:pt x="518" y="36"/>
                  </a:cubicBezTo>
                  <a:cubicBezTo>
                    <a:pt x="517" y="36"/>
                    <a:pt x="522" y="33"/>
                    <a:pt x="524" y="32"/>
                  </a:cubicBezTo>
                  <a:close/>
                  <a:moveTo>
                    <a:pt x="552" y="103"/>
                  </a:moveTo>
                  <a:cubicBezTo>
                    <a:pt x="552" y="104"/>
                    <a:pt x="552" y="104"/>
                    <a:pt x="552" y="104"/>
                  </a:cubicBezTo>
                  <a:cubicBezTo>
                    <a:pt x="553" y="103"/>
                    <a:pt x="552" y="103"/>
                    <a:pt x="552" y="103"/>
                  </a:cubicBezTo>
                  <a:cubicBezTo>
                    <a:pt x="551" y="101"/>
                    <a:pt x="551" y="101"/>
                    <a:pt x="551" y="101"/>
                  </a:cubicBezTo>
                  <a:cubicBezTo>
                    <a:pt x="547" y="102"/>
                    <a:pt x="550" y="102"/>
                    <a:pt x="552" y="103"/>
                  </a:cubicBezTo>
                  <a:close/>
                  <a:moveTo>
                    <a:pt x="473" y="166"/>
                  </a:moveTo>
                  <a:cubicBezTo>
                    <a:pt x="475" y="166"/>
                    <a:pt x="475" y="166"/>
                    <a:pt x="475" y="166"/>
                  </a:cubicBezTo>
                  <a:cubicBezTo>
                    <a:pt x="475" y="167"/>
                    <a:pt x="473" y="165"/>
                    <a:pt x="475" y="168"/>
                  </a:cubicBezTo>
                  <a:cubicBezTo>
                    <a:pt x="474" y="167"/>
                    <a:pt x="474" y="168"/>
                    <a:pt x="473" y="166"/>
                  </a:cubicBezTo>
                  <a:close/>
                  <a:moveTo>
                    <a:pt x="509" y="103"/>
                  </a:moveTo>
                  <a:cubicBezTo>
                    <a:pt x="506" y="104"/>
                    <a:pt x="506" y="104"/>
                    <a:pt x="506" y="104"/>
                  </a:cubicBezTo>
                  <a:cubicBezTo>
                    <a:pt x="510" y="104"/>
                    <a:pt x="510" y="104"/>
                    <a:pt x="510" y="104"/>
                  </a:cubicBezTo>
                  <a:lnTo>
                    <a:pt x="509" y="103"/>
                  </a:lnTo>
                  <a:close/>
                  <a:moveTo>
                    <a:pt x="502" y="93"/>
                  </a:moveTo>
                  <a:cubicBezTo>
                    <a:pt x="502" y="94"/>
                    <a:pt x="502" y="94"/>
                    <a:pt x="501" y="95"/>
                  </a:cubicBezTo>
                  <a:cubicBezTo>
                    <a:pt x="502" y="95"/>
                    <a:pt x="502" y="95"/>
                    <a:pt x="502" y="95"/>
                  </a:cubicBezTo>
                  <a:cubicBezTo>
                    <a:pt x="502" y="94"/>
                    <a:pt x="503" y="93"/>
                    <a:pt x="503" y="93"/>
                  </a:cubicBezTo>
                  <a:lnTo>
                    <a:pt x="502" y="93"/>
                  </a:lnTo>
                  <a:close/>
                  <a:moveTo>
                    <a:pt x="523" y="61"/>
                  </a:moveTo>
                  <a:cubicBezTo>
                    <a:pt x="518" y="65"/>
                    <a:pt x="524" y="62"/>
                    <a:pt x="522" y="64"/>
                  </a:cubicBezTo>
                  <a:cubicBezTo>
                    <a:pt x="522" y="64"/>
                    <a:pt x="521" y="65"/>
                    <a:pt x="521" y="65"/>
                  </a:cubicBezTo>
                  <a:cubicBezTo>
                    <a:pt x="522" y="65"/>
                    <a:pt x="522" y="64"/>
                    <a:pt x="522" y="64"/>
                  </a:cubicBezTo>
                  <a:cubicBezTo>
                    <a:pt x="524" y="63"/>
                    <a:pt x="528" y="59"/>
                    <a:pt x="523" y="61"/>
                  </a:cubicBezTo>
                  <a:close/>
                  <a:moveTo>
                    <a:pt x="540" y="98"/>
                  </a:moveTo>
                  <a:cubicBezTo>
                    <a:pt x="544" y="98"/>
                    <a:pt x="543" y="95"/>
                    <a:pt x="545" y="94"/>
                  </a:cubicBezTo>
                  <a:cubicBezTo>
                    <a:pt x="544" y="93"/>
                    <a:pt x="541" y="95"/>
                    <a:pt x="539" y="96"/>
                  </a:cubicBezTo>
                  <a:cubicBezTo>
                    <a:pt x="539" y="95"/>
                    <a:pt x="539" y="95"/>
                    <a:pt x="539" y="94"/>
                  </a:cubicBezTo>
                  <a:cubicBezTo>
                    <a:pt x="531" y="96"/>
                    <a:pt x="543" y="96"/>
                    <a:pt x="540" y="98"/>
                  </a:cubicBezTo>
                  <a:close/>
                  <a:moveTo>
                    <a:pt x="562" y="140"/>
                  </a:moveTo>
                  <a:cubicBezTo>
                    <a:pt x="565" y="140"/>
                    <a:pt x="565" y="140"/>
                    <a:pt x="565" y="140"/>
                  </a:cubicBezTo>
                  <a:cubicBezTo>
                    <a:pt x="568" y="141"/>
                    <a:pt x="568" y="141"/>
                    <a:pt x="568" y="141"/>
                  </a:cubicBezTo>
                  <a:cubicBezTo>
                    <a:pt x="569" y="141"/>
                    <a:pt x="569" y="141"/>
                    <a:pt x="569" y="141"/>
                  </a:cubicBezTo>
                  <a:lnTo>
                    <a:pt x="562" y="140"/>
                  </a:lnTo>
                  <a:close/>
                  <a:moveTo>
                    <a:pt x="556" y="144"/>
                  </a:moveTo>
                  <a:cubicBezTo>
                    <a:pt x="554" y="145"/>
                    <a:pt x="546" y="143"/>
                    <a:pt x="541" y="140"/>
                  </a:cubicBezTo>
                  <a:cubicBezTo>
                    <a:pt x="544" y="140"/>
                    <a:pt x="545" y="139"/>
                    <a:pt x="553" y="142"/>
                  </a:cubicBezTo>
                  <a:cubicBezTo>
                    <a:pt x="548" y="140"/>
                    <a:pt x="564" y="146"/>
                    <a:pt x="556" y="144"/>
                  </a:cubicBezTo>
                  <a:close/>
                  <a:moveTo>
                    <a:pt x="521" y="78"/>
                  </a:moveTo>
                  <a:cubicBezTo>
                    <a:pt x="520" y="80"/>
                    <a:pt x="513" y="85"/>
                    <a:pt x="519" y="86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3" y="81"/>
                    <a:pt x="523" y="81"/>
                    <a:pt x="523" y="81"/>
                  </a:cubicBezTo>
                  <a:cubicBezTo>
                    <a:pt x="515" y="86"/>
                    <a:pt x="521" y="79"/>
                    <a:pt x="521" y="78"/>
                  </a:cubicBezTo>
                  <a:close/>
                  <a:moveTo>
                    <a:pt x="529" y="145"/>
                  </a:moveTo>
                  <a:cubicBezTo>
                    <a:pt x="528" y="146"/>
                    <a:pt x="522" y="144"/>
                    <a:pt x="516" y="140"/>
                  </a:cubicBezTo>
                  <a:cubicBezTo>
                    <a:pt x="519" y="142"/>
                    <a:pt x="526" y="144"/>
                    <a:pt x="531" y="146"/>
                  </a:cubicBezTo>
                  <a:cubicBezTo>
                    <a:pt x="530" y="145"/>
                    <a:pt x="529" y="145"/>
                    <a:pt x="529" y="145"/>
                  </a:cubicBezTo>
                  <a:close/>
                  <a:moveTo>
                    <a:pt x="523" y="141"/>
                  </a:moveTo>
                  <a:cubicBezTo>
                    <a:pt x="523" y="140"/>
                    <a:pt x="518" y="137"/>
                    <a:pt x="523" y="139"/>
                  </a:cubicBezTo>
                  <a:cubicBezTo>
                    <a:pt x="526" y="141"/>
                    <a:pt x="536" y="147"/>
                    <a:pt x="536" y="144"/>
                  </a:cubicBezTo>
                  <a:cubicBezTo>
                    <a:pt x="527" y="140"/>
                    <a:pt x="524" y="138"/>
                    <a:pt x="518" y="137"/>
                  </a:cubicBezTo>
                  <a:lnTo>
                    <a:pt x="523" y="141"/>
                  </a:lnTo>
                  <a:close/>
                  <a:moveTo>
                    <a:pt x="541" y="148"/>
                  </a:moveTo>
                  <a:cubicBezTo>
                    <a:pt x="541" y="147"/>
                    <a:pt x="541" y="146"/>
                    <a:pt x="541" y="145"/>
                  </a:cubicBezTo>
                  <a:cubicBezTo>
                    <a:pt x="531" y="141"/>
                    <a:pt x="539" y="146"/>
                    <a:pt x="541" y="148"/>
                  </a:cubicBezTo>
                  <a:cubicBezTo>
                    <a:pt x="541" y="149"/>
                    <a:pt x="541" y="149"/>
                    <a:pt x="541" y="149"/>
                  </a:cubicBezTo>
                  <a:cubicBezTo>
                    <a:pt x="541" y="149"/>
                    <a:pt x="541" y="148"/>
                    <a:pt x="541" y="148"/>
                  </a:cubicBezTo>
                  <a:close/>
                  <a:moveTo>
                    <a:pt x="513" y="155"/>
                  </a:moveTo>
                  <a:cubicBezTo>
                    <a:pt x="515" y="156"/>
                    <a:pt x="515" y="156"/>
                    <a:pt x="515" y="156"/>
                  </a:cubicBezTo>
                  <a:cubicBezTo>
                    <a:pt x="516" y="157"/>
                    <a:pt x="517" y="158"/>
                    <a:pt x="518" y="157"/>
                  </a:cubicBezTo>
                  <a:cubicBezTo>
                    <a:pt x="515" y="156"/>
                    <a:pt x="515" y="156"/>
                    <a:pt x="515" y="156"/>
                  </a:cubicBezTo>
                  <a:cubicBezTo>
                    <a:pt x="514" y="154"/>
                    <a:pt x="514" y="152"/>
                    <a:pt x="513" y="155"/>
                  </a:cubicBezTo>
                  <a:close/>
                  <a:moveTo>
                    <a:pt x="537" y="149"/>
                  </a:moveTo>
                  <a:cubicBezTo>
                    <a:pt x="533" y="149"/>
                    <a:pt x="533" y="149"/>
                    <a:pt x="533" y="149"/>
                  </a:cubicBezTo>
                  <a:cubicBezTo>
                    <a:pt x="533" y="148"/>
                    <a:pt x="533" y="146"/>
                    <a:pt x="537" y="149"/>
                  </a:cubicBezTo>
                  <a:close/>
                  <a:moveTo>
                    <a:pt x="516" y="149"/>
                  </a:moveTo>
                  <a:cubicBezTo>
                    <a:pt x="516" y="149"/>
                    <a:pt x="513" y="150"/>
                    <a:pt x="512" y="151"/>
                  </a:cubicBezTo>
                  <a:cubicBezTo>
                    <a:pt x="514" y="152"/>
                    <a:pt x="518" y="152"/>
                    <a:pt x="516" y="149"/>
                  </a:cubicBezTo>
                  <a:close/>
                  <a:moveTo>
                    <a:pt x="455" y="166"/>
                  </a:moveTo>
                  <a:cubicBezTo>
                    <a:pt x="454" y="162"/>
                    <a:pt x="454" y="162"/>
                    <a:pt x="454" y="162"/>
                  </a:cubicBezTo>
                  <a:cubicBezTo>
                    <a:pt x="452" y="162"/>
                    <a:pt x="452" y="162"/>
                    <a:pt x="452" y="162"/>
                  </a:cubicBezTo>
                  <a:lnTo>
                    <a:pt x="455" y="166"/>
                  </a:lnTo>
                  <a:close/>
                  <a:moveTo>
                    <a:pt x="468" y="155"/>
                  </a:moveTo>
                  <a:cubicBezTo>
                    <a:pt x="469" y="155"/>
                    <a:pt x="469" y="155"/>
                    <a:pt x="469" y="155"/>
                  </a:cubicBezTo>
                  <a:cubicBezTo>
                    <a:pt x="468" y="153"/>
                    <a:pt x="468" y="153"/>
                    <a:pt x="468" y="153"/>
                  </a:cubicBezTo>
                  <a:lnTo>
                    <a:pt x="468" y="155"/>
                  </a:lnTo>
                  <a:close/>
                  <a:moveTo>
                    <a:pt x="484" y="145"/>
                  </a:moveTo>
                  <a:cubicBezTo>
                    <a:pt x="484" y="146"/>
                    <a:pt x="484" y="146"/>
                    <a:pt x="484" y="147"/>
                  </a:cubicBezTo>
                  <a:cubicBezTo>
                    <a:pt x="484" y="150"/>
                    <a:pt x="481" y="153"/>
                    <a:pt x="479" y="152"/>
                  </a:cubicBezTo>
                  <a:cubicBezTo>
                    <a:pt x="479" y="155"/>
                    <a:pt x="483" y="158"/>
                    <a:pt x="484" y="160"/>
                  </a:cubicBezTo>
                  <a:cubicBezTo>
                    <a:pt x="478" y="146"/>
                    <a:pt x="486" y="160"/>
                    <a:pt x="486" y="154"/>
                  </a:cubicBezTo>
                  <a:cubicBezTo>
                    <a:pt x="485" y="153"/>
                    <a:pt x="484" y="154"/>
                    <a:pt x="483" y="152"/>
                  </a:cubicBezTo>
                  <a:cubicBezTo>
                    <a:pt x="483" y="150"/>
                    <a:pt x="484" y="149"/>
                    <a:pt x="485" y="150"/>
                  </a:cubicBezTo>
                  <a:cubicBezTo>
                    <a:pt x="486" y="151"/>
                    <a:pt x="486" y="152"/>
                    <a:pt x="486" y="152"/>
                  </a:cubicBezTo>
                  <a:cubicBezTo>
                    <a:pt x="486" y="151"/>
                    <a:pt x="485" y="150"/>
                    <a:pt x="485" y="150"/>
                  </a:cubicBezTo>
                  <a:cubicBezTo>
                    <a:pt x="485" y="149"/>
                    <a:pt x="484" y="148"/>
                    <a:pt x="484" y="147"/>
                  </a:cubicBezTo>
                  <a:cubicBezTo>
                    <a:pt x="484" y="146"/>
                    <a:pt x="484" y="146"/>
                    <a:pt x="484" y="145"/>
                  </a:cubicBezTo>
                  <a:close/>
                  <a:moveTo>
                    <a:pt x="506" y="138"/>
                  </a:moveTo>
                  <a:cubicBezTo>
                    <a:pt x="507" y="139"/>
                    <a:pt x="508" y="141"/>
                    <a:pt x="510" y="142"/>
                  </a:cubicBezTo>
                  <a:cubicBezTo>
                    <a:pt x="509" y="140"/>
                    <a:pt x="507" y="139"/>
                    <a:pt x="506" y="138"/>
                  </a:cubicBezTo>
                  <a:cubicBezTo>
                    <a:pt x="505" y="138"/>
                    <a:pt x="504" y="137"/>
                    <a:pt x="504" y="137"/>
                  </a:cubicBezTo>
                  <a:cubicBezTo>
                    <a:pt x="504" y="137"/>
                    <a:pt x="505" y="138"/>
                    <a:pt x="506" y="138"/>
                  </a:cubicBezTo>
                  <a:close/>
                  <a:moveTo>
                    <a:pt x="498" y="132"/>
                  </a:moveTo>
                  <a:cubicBezTo>
                    <a:pt x="501" y="133"/>
                    <a:pt x="503" y="135"/>
                    <a:pt x="506" y="136"/>
                  </a:cubicBezTo>
                  <a:cubicBezTo>
                    <a:pt x="502" y="134"/>
                    <a:pt x="502" y="134"/>
                    <a:pt x="502" y="134"/>
                  </a:cubicBezTo>
                  <a:cubicBezTo>
                    <a:pt x="504" y="134"/>
                    <a:pt x="505" y="135"/>
                    <a:pt x="506" y="135"/>
                  </a:cubicBezTo>
                  <a:cubicBezTo>
                    <a:pt x="502" y="132"/>
                    <a:pt x="497" y="129"/>
                    <a:pt x="498" y="132"/>
                  </a:cubicBezTo>
                  <a:close/>
                  <a:moveTo>
                    <a:pt x="508" y="133"/>
                  </a:moveTo>
                  <a:cubicBezTo>
                    <a:pt x="504" y="132"/>
                    <a:pt x="504" y="132"/>
                    <a:pt x="504" y="132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8" y="136"/>
                    <a:pt x="508" y="136"/>
                    <a:pt x="508" y="136"/>
                  </a:cubicBezTo>
                  <a:cubicBezTo>
                    <a:pt x="504" y="133"/>
                    <a:pt x="504" y="133"/>
                    <a:pt x="504" y="133"/>
                  </a:cubicBezTo>
                  <a:lnTo>
                    <a:pt x="508" y="133"/>
                  </a:lnTo>
                  <a:close/>
                  <a:moveTo>
                    <a:pt x="539" y="127"/>
                  </a:moveTo>
                  <a:cubicBezTo>
                    <a:pt x="542" y="128"/>
                    <a:pt x="544" y="129"/>
                    <a:pt x="538" y="128"/>
                  </a:cubicBezTo>
                  <a:cubicBezTo>
                    <a:pt x="536" y="126"/>
                    <a:pt x="536" y="126"/>
                    <a:pt x="536" y="126"/>
                  </a:cubicBezTo>
                  <a:cubicBezTo>
                    <a:pt x="536" y="126"/>
                    <a:pt x="532" y="126"/>
                    <a:pt x="534" y="127"/>
                  </a:cubicBezTo>
                  <a:cubicBezTo>
                    <a:pt x="517" y="121"/>
                    <a:pt x="536" y="128"/>
                    <a:pt x="528" y="123"/>
                  </a:cubicBezTo>
                  <a:cubicBezTo>
                    <a:pt x="530" y="126"/>
                    <a:pt x="520" y="122"/>
                    <a:pt x="514" y="120"/>
                  </a:cubicBezTo>
                  <a:cubicBezTo>
                    <a:pt x="518" y="121"/>
                    <a:pt x="518" y="120"/>
                    <a:pt x="520" y="120"/>
                  </a:cubicBezTo>
                  <a:cubicBezTo>
                    <a:pt x="521" y="120"/>
                    <a:pt x="522" y="120"/>
                    <a:pt x="524" y="121"/>
                  </a:cubicBezTo>
                  <a:cubicBezTo>
                    <a:pt x="525" y="121"/>
                    <a:pt x="526" y="121"/>
                    <a:pt x="528" y="122"/>
                  </a:cubicBezTo>
                  <a:cubicBezTo>
                    <a:pt x="529" y="122"/>
                    <a:pt x="531" y="123"/>
                    <a:pt x="534" y="124"/>
                  </a:cubicBezTo>
                  <a:cubicBezTo>
                    <a:pt x="532" y="124"/>
                    <a:pt x="536" y="125"/>
                    <a:pt x="539" y="127"/>
                  </a:cubicBezTo>
                  <a:close/>
                  <a:moveTo>
                    <a:pt x="520" y="108"/>
                  </a:moveTo>
                  <a:cubicBezTo>
                    <a:pt x="520" y="106"/>
                    <a:pt x="520" y="106"/>
                    <a:pt x="520" y="106"/>
                  </a:cubicBezTo>
                  <a:cubicBezTo>
                    <a:pt x="521" y="108"/>
                    <a:pt x="521" y="108"/>
                    <a:pt x="521" y="108"/>
                  </a:cubicBezTo>
                  <a:lnTo>
                    <a:pt x="520" y="108"/>
                  </a:lnTo>
                  <a:close/>
                  <a:moveTo>
                    <a:pt x="488" y="61"/>
                  </a:moveTo>
                  <a:cubicBezTo>
                    <a:pt x="483" y="63"/>
                    <a:pt x="489" y="64"/>
                    <a:pt x="492" y="62"/>
                  </a:cubicBezTo>
                  <a:cubicBezTo>
                    <a:pt x="490" y="63"/>
                    <a:pt x="489" y="61"/>
                    <a:pt x="488" y="61"/>
                  </a:cubicBezTo>
                  <a:close/>
                  <a:moveTo>
                    <a:pt x="480" y="41"/>
                  </a:moveTo>
                  <a:cubicBezTo>
                    <a:pt x="481" y="42"/>
                    <a:pt x="476" y="46"/>
                    <a:pt x="482" y="44"/>
                  </a:cubicBezTo>
                  <a:cubicBezTo>
                    <a:pt x="483" y="41"/>
                    <a:pt x="483" y="41"/>
                    <a:pt x="483" y="41"/>
                  </a:cubicBezTo>
                  <a:cubicBezTo>
                    <a:pt x="481" y="41"/>
                    <a:pt x="483" y="40"/>
                    <a:pt x="480" y="41"/>
                  </a:cubicBezTo>
                  <a:close/>
                  <a:moveTo>
                    <a:pt x="472" y="28"/>
                  </a:moveTo>
                  <a:cubicBezTo>
                    <a:pt x="478" y="25"/>
                    <a:pt x="478" y="25"/>
                    <a:pt x="478" y="25"/>
                  </a:cubicBezTo>
                  <a:cubicBezTo>
                    <a:pt x="477" y="26"/>
                    <a:pt x="477" y="26"/>
                    <a:pt x="477" y="26"/>
                  </a:cubicBezTo>
                  <a:lnTo>
                    <a:pt x="472" y="28"/>
                  </a:lnTo>
                  <a:close/>
                  <a:moveTo>
                    <a:pt x="466" y="33"/>
                  </a:moveTo>
                  <a:cubicBezTo>
                    <a:pt x="466" y="33"/>
                    <a:pt x="466" y="31"/>
                    <a:pt x="469" y="30"/>
                  </a:cubicBezTo>
                  <a:lnTo>
                    <a:pt x="466" y="33"/>
                  </a:lnTo>
                  <a:close/>
                  <a:moveTo>
                    <a:pt x="465" y="16"/>
                  </a:moveTo>
                  <a:cubicBezTo>
                    <a:pt x="459" y="19"/>
                    <a:pt x="459" y="19"/>
                    <a:pt x="459" y="19"/>
                  </a:cubicBezTo>
                  <a:cubicBezTo>
                    <a:pt x="459" y="19"/>
                    <a:pt x="459" y="19"/>
                    <a:pt x="459" y="19"/>
                  </a:cubicBezTo>
                  <a:lnTo>
                    <a:pt x="465" y="16"/>
                  </a:lnTo>
                  <a:close/>
                  <a:moveTo>
                    <a:pt x="469" y="16"/>
                  </a:moveTo>
                  <a:cubicBezTo>
                    <a:pt x="468" y="17"/>
                    <a:pt x="467" y="17"/>
                    <a:pt x="466" y="18"/>
                  </a:cubicBezTo>
                  <a:cubicBezTo>
                    <a:pt x="464" y="19"/>
                    <a:pt x="464" y="20"/>
                    <a:pt x="466" y="20"/>
                  </a:cubicBezTo>
                  <a:cubicBezTo>
                    <a:pt x="469" y="19"/>
                    <a:pt x="467" y="19"/>
                    <a:pt x="467" y="18"/>
                  </a:cubicBezTo>
                  <a:cubicBezTo>
                    <a:pt x="468" y="18"/>
                    <a:pt x="470" y="18"/>
                    <a:pt x="469" y="20"/>
                  </a:cubicBezTo>
                  <a:cubicBezTo>
                    <a:pt x="464" y="21"/>
                    <a:pt x="464" y="21"/>
                    <a:pt x="460" y="23"/>
                  </a:cubicBezTo>
                  <a:cubicBezTo>
                    <a:pt x="456" y="21"/>
                    <a:pt x="462" y="19"/>
                    <a:pt x="466" y="18"/>
                  </a:cubicBezTo>
                  <a:cubicBezTo>
                    <a:pt x="466" y="17"/>
                    <a:pt x="468" y="17"/>
                    <a:pt x="469" y="16"/>
                  </a:cubicBezTo>
                  <a:close/>
                  <a:moveTo>
                    <a:pt x="474" y="23"/>
                  </a:moveTo>
                  <a:cubicBezTo>
                    <a:pt x="473" y="23"/>
                    <a:pt x="472" y="23"/>
                    <a:pt x="471" y="24"/>
                  </a:cubicBezTo>
                  <a:cubicBezTo>
                    <a:pt x="469" y="23"/>
                    <a:pt x="467" y="22"/>
                    <a:pt x="463" y="25"/>
                  </a:cubicBezTo>
                  <a:cubicBezTo>
                    <a:pt x="464" y="26"/>
                    <a:pt x="464" y="26"/>
                    <a:pt x="464" y="26"/>
                  </a:cubicBezTo>
                  <a:cubicBezTo>
                    <a:pt x="464" y="26"/>
                    <a:pt x="464" y="26"/>
                    <a:pt x="465" y="25"/>
                  </a:cubicBezTo>
                  <a:cubicBezTo>
                    <a:pt x="468" y="25"/>
                    <a:pt x="465" y="27"/>
                    <a:pt x="464" y="28"/>
                  </a:cubicBezTo>
                  <a:cubicBezTo>
                    <a:pt x="466" y="27"/>
                    <a:pt x="468" y="25"/>
                    <a:pt x="471" y="24"/>
                  </a:cubicBezTo>
                  <a:cubicBezTo>
                    <a:pt x="472" y="24"/>
                    <a:pt x="472" y="24"/>
                    <a:pt x="473" y="24"/>
                  </a:cubicBezTo>
                  <a:cubicBezTo>
                    <a:pt x="473" y="25"/>
                    <a:pt x="472" y="25"/>
                    <a:pt x="474" y="25"/>
                  </a:cubicBezTo>
                  <a:cubicBezTo>
                    <a:pt x="475" y="24"/>
                    <a:pt x="475" y="24"/>
                    <a:pt x="475" y="24"/>
                  </a:cubicBezTo>
                  <a:cubicBezTo>
                    <a:pt x="474" y="24"/>
                    <a:pt x="474" y="24"/>
                    <a:pt x="473" y="24"/>
                  </a:cubicBezTo>
                  <a:cubicBezTo>
                    <a:pt x="474" y="24"/>
                    <a:pt x="474" y="23"/>
                    <a:pt x="474" y="23"/>
                  </a:cubicBezTo>
                  <a:close/>
                  <a:moveTo>
                    <a:pt x="472" y="13"/>
                  </a:moveTo>
                  <a:cubicBezTo>
                    <a:pt x="473" y="13"/>
                    <a:pt x="475" y="13"/>
                    <a:pt x="476" y="12"/>
                  </a:cubicBezTo>
                  <a:cubicBezTo>
                    <a:pt x="477" y="11"/>
                    <a:pt x="477" y="11"/>
                    <a:pt x="477" y="11"/>
                  </a:cubicBezTo>
                  <a:cubicBezTo>
                    <a:pt x="474" y="10"/>
                    <a:pt x="472" y="12"/>
                    <a:pt x="472" y="13"/>
                  </a:cubicBezTo>
                  <a:close/>
                  <a:moveTo>
                    <a:pt x="489" y="54"/>
                  </a:moveTo>
                  <a:cubicBezTo>
                    <a:pt x="489" y="54"/>
                    <a:pt x="490" y="56"/>
                    <a:pt x="487" y="58"/>
                  </a:cubicBezTo>
                  <a:cubicBezTo>
                    <a:pt x="492" y="56"/>
                    <a:pt x="492" y="56"/>
                    <a:pt x="492" y="56"/>
                  </a:cubicBezTo>
                  <a:cubicBezTo>
                    <a:pt x="491" y="55"/>
                    <a:pt x="494" y="53"/>
                    <a:pt x="496" y="53"/>
                  </a:cubicBezTo>
                  <a:cubicBezTo>
                    <a:pt x="492" y="53"/>
                    <a:pt x="494" y="51"/>
                    <a:pt x="489" y="54"/>
                  </a:cubicBezTo>
                  <a:close/>
                  <a:moveTo>
                    <a:pt x="518" y="105"/>
                  </a:moveTo>
                  <a:cubicBezTo>
                    <a:pt x="520" y="104"/>
                    <a:pt x="514" y="102"/>
                    <a:pt x="521" y="101"/>
                  </a:cubicBezTo>
                  <a:cubicBezTo>
                    <a:pt x="512" y="101"/>
                    <a:pt x="516" y="104"/>
                    <a:pt x="518" y="105"/>
                  </a:cubicBezTo>
                  <a:close/>
                  <a:moveTo>
                    <a:pt x="528" y="105"/>
                  </a:moveTo>
                  <a:cubicBezTo>
                    <a:pt x="528" y="106"/>
                    <a:pt x="528" y="106"/>
                    <a:pt x="528" y="106"/>
                  </a:cubicBezTo>
                  <a:cubicBezTo>
                    <a:pt x="527" y="107"/>
                    <a:pt x="520" y="107"/>
                    <a:pt x="524" y="108"/>
                  </a:cubicBezTo>
                  <a:cubicBezTo>
                    <a:pt x="526" y="108"/>
                    <a:pt x="523" y="107"/>
                    <a:pt x="525" y="107"/>
                  </a:cubicBezTo>
                  <a:cubicBezTo>
                    <a:pt x="529" y="107"/>
                    <a:pt x="528" y="107"/>
                    <a:pt x="528" y="106"/>
                  </a:cubicBezTo>
                  <a:cubicBezTo>
                    <a:pt x="528" y="106"/>
                    <a:pt x="528" y="106"/>
                    <a:pt x="528" y="105"/>
                  </a:cubicBezTo>
                  <a:close/>
                  <a:moveTo>
                    <a:pt x="513" y="71"/>
                  </a:moveTo>
                  <a:cubicBezTo>
                    <a:pt x="514" y="72"/>
                    <a:pt x="514" y="72"/>
                    <a:pt x="514" y="72"/>
                  </a:cubicBezTo>
                  <a:cubicBezTo>
                    <a:pt x="510" y="75"/>
                    <a:pt x="510" y="75"/>
                    <a:pt x="510" y="75"/>
                  </a:cubicBezTo>
                  <a:lnTo>
                    <a:pt x="513" y="71"/>
                  </a:lnTo>
                  <a:close/>
                  <a:moveTo>
                    <a:pt x="511" y="55"/>
                  </a:moveTo>
                  <a:cubicBezTo>
                    <a:pt x="511" y="56"/>
                    <a:pt x="511" y="56"/>
                    <a:pt x="511" y="56"/>
                  </a:cubicBezTo>
                  <a:cubicBezTo>
                    <a:pt x="510" y="56"/>
                    <a:pt x="510" y="56"/>
                    <a:pt x="510" y="56"/>
                  </a:cubicBezTo>
                  <a:cubicBezTo>
                    <a:pt x="509" y="57"/>
                    <a:pt x="507" y="57"/>
                    <a:pt x="506" y="58"/>
                  </a:cubicBezTo>
                  <a:cubicBezTo>
                    <a:pt x="506" y="58"/>
                    <a:pt x="506" y="59"/>
                    <a:pt x="506" y="59"/>
                  </a:cubicBezTo>
                  <a:cubicBezTo>
                    <a:pt x="506" y="59"/>
                    <a:pt x="506" y="58"/>
                    <a:pt x="506" y="58"/>
                  </a:cubicBezTo>
                  <a:cubicBezTo>
                    <a:pt x="506" y="57"/>
                    <a:pt x="505" y="56"/>
                    <a:pt x="509" y="54"/>
                  </a:cubicBezTo>
                  <a:cubicBezTo>
                    <a:pt x="507" y="55"/>
                    <a:pt x="508" y="57"/>
                    <a:pt x="511" y="56"/>
                  </a:cubicBezTo>
                  <a:lnTo>
                    <a:pt x="511" y="55"/>
                  </a:lnTo>
                  <a:close/>
                  <a:moveTo>
                    <a:pt x="501" y="25"/>
                  </a:moveTo>
                  <a:cubicBezTo>
                    <a:pt x="500" y="26"/>
                    <a:pt x="499" y="26"/>
                    <a:pt x="502" y="26"/>
                  </a:cubicBezTo>
                  <a:cubicBezTo>
                    <a:pt x="503" y="25"/>
                    <a:pt x="502" y="24"/>
                    <a:pt x="501" y="25"/>
                  </a:cubicBezTo>
                  <a:close/>
                  <a:moveTo>
                    <a:pt x="519" y="60"/>
                  </a:moveTo>
                  <a:cubicBezTo>
                    <a:pt x="516" y="61"/>
                    <a:pt x="518" y="62"/>
                    <a:pt x="514" y="63"/>
                  </a:cubicBezTo>
                  <a:cubicBezTo>
                    <a:pt x="513" y="63"/>
                    <a:pt x="513" y="63"/>
                    <a:pt x="513" y="63"/>
                  </a:cubicBezTo>
                  <a:cubicBezTo>
                    <a:pt x="515" y="63"/>
                    <a:pt x="507" y="67"/>
                    <a:pt x="512" y="66"/>
                  </a:cubicBezTo>
                  <a:cubicBezTo>
                    <a:pt x="511" y="66"/>
                    <a:pt x="511" y="66"/>
                    <a:pt x="511" y="66"/>
                  </a:cubicBezTo>
                  <a:cubicBezTo>
                    <a:pt x="513" y="66"/>
                    <a:pt x="515" y="62"/>
                    <a:pt x="518" y="62"/>
                  </a:cubicBezTo>
                  <a:cubicBezTo>
                    <a:pt x="519" y="63"/>
                    <a:pt x="521" y="60"/>
                    <a:pt x="519" y="60"/>
                  </a:cubicBezTo>
                  <a:close/>
                  <a:moveTo>
                    <a:pt x="507" y="19"/>
                  </a:moveTo>
                  <a:cubicBezTo>
                    <a:pt x="507" y="21"/>
                    <a:pt x="500" y="23"/>
                    <a:pt x="504" y="24"/>
                  </a:cubicBezTo>
                  <a:cubicBezTo>
                    <a:pt x="504" y="22"/>
                    <a:pt x="511" y="19"/>
                    <a:pt x="507" y="19"/>
                  </a:cubicBezTo>
                  <a:close/>
                  <a:moveTo>
                    <a:pt x="524" y="45"/>
                  </a:moveTo>
                  <a:cubicBezTo>
                    <a:pt x="525" y="45"/>
                    <a:pt x="525" y="45"/>
                    <a:pt x="525" y="45"/>
                  </a:cubicBezTo>
                  <a:cubicBezTo>
                    <a:pt x="524" y="47"/>
                    <a:pt x="524" y="47"/>
                    <a:pt x="524" y="47"/>
                  </a:cubicBezTo>
                  <a:cubicBezTo>
                    <a:pt x="523" y="47"/>
                    <a:pt x="523" y="47"/>
                    <a:pt x="523" y="47"/>
                  </a:cubicBezTo>
                  <a:lnTo>
                    <a:pt x="524" y="45"/>
                  </a:lnTo>
                  <a:close/>
                  <a:moveTo>
                    <a:pt x="467" y="35"/>
                  </a:moveTo>
                  <a:cubicBezTo>
                    <a:pt x="466" y="35"/>
                    <a:pt x="466" y="36"/>
                    <a:pt x="467" y="36"/>
                  </a:cubicBezTo>
                  <a:cubicBezTo>
                    <a:pt x="467" y="36"/>
                    <a:pt x="467" y="35"/>
                    <a:pt x="467" y="35"/>
                  </a:cubicBezTo>
                  <a:close/>
                  <a:moveTo>
                    <a:pt x="501" y="109"/>
                  </a:moveTo>
                  <a:cubicBezTo>
                    <a:pt x="500" y="108"/>
                    <a:pt x="499" y="108"/>
                    <a:pt x="498" y="108"/>
                  </a:cubicBezTo>
                  <a:cubicBezTo>
                    <a:pt x="499" y="108"/>
                    <a:pt x="500" y="108"/>
                    <a:pt x="501" y="109"/>
                  </a:cubicBezTo>
                  <a:close/>
                  <a:moveTo>
                    <a:pt x="496" y="109"/>
                  </a:moveTo>
                  <a:cubicBezTo>
                    <a:pt x="496" y="109"/>
                    <a:pt x="496" y="109"/>
                    <a:pt x="496" y="109"/>
                  </a:cubicBezTo>
                  <a:cubicBezTo>
                    <a:pt x="496" y="109"/>
                    <a:pt x="496" y="109"/>
                    <a:pt x="496" y="109"/>
                  </a:cubicBezTo>
                  <a:close/>
                  <a:moveTo>
                    <a:pt x="429" y="155"/>
                  </a:moveTo>
                  <a:cubicBezTo>
                    <a:pt x="428" y="155"/>
                    <a:pt x="425" y="152"/>
                    <a:pt x="428" y="156"/>
                  </a:cubicBezTo>
                  <a:cubicBezTo>
                    <a:pt x="429" y="158"/>
                    <a:pt x="428" y="155"/>
                    <a:pt x="429" y="155"/>
                  </a:cubicBezTo>
                  <a:close/>
                  <a:moveTo>
                    <a:pt x="433" y="159"/>
                  </a:moveTo>
                  <a:cubicBezTo>
                    <a:pt x="434" y="159"/>
                    <a:pt x="435" y="160"/>
                    <a:pt x="436" y="161"/>
                  </a:cubicBezTo>
                  <a:cubicBezTo>
                    <a:pt x="434" y="159"/>
                    <a:pt x="434" y="159"/>
                    <a:pt x="433" y="159"/>
                  </a:cubicBezTo>
                  <a:close/>
                  <a:moveTo>
                    <a:pt x="433" y="159"/>
                  </a:moveTo>
                  <a:cubicBezTo>
                    <a:pt x="432" y="159"/>
                    <a:pt x="432" y="160"/>
                    <a:pt x="431" y="161"/>
                  </a:cubicBezTo>
                  <a:cubicBezTo>
                    <a:pt x="433" y="162"/>
                    <a:pt x="433" y="160"/>
                    <a:pt x="433" y="159"/>
                  </a:cubicBezTo>
                  <a:close/>
                  <a:moveTo>
                    <a:pt x="442" y="148"/>
                  </a:moveTo>
                  <a:cubicBezTo>
                    <a:pt x="443" y="150"/>
                    <a:pt x="447" y="151"/>
                    <a:pt x="445" y="155"/>
                  </a:cubicBezTo>
                  <a:cubicBezTo>
                    <a:pt x="445" y="155"/>
                    <a:pt x="446" y="153"/>
                    <a:pt x="448" y="155"/>
                  </a:cubicBezTo>
                  <a:cubicBezTo>
                    <a:pt x="445" y="151"/>
                    <a:pt x="444" y="148"/>
                    <a:pt x="442" y="148"/>
                  </a:cubicBezTo>
                  <a:close/>
                  <a:moveTo>
                    <a:pt x="452" y="156"/>
                  </a:moveTo>
                  <a:cubicBezTo>
                    <a:pt x="452" y="155"/>
                    <a:pt x="452" y="155"/>
                    <a:pt x="453" y="155"/>
                  </a:cubicBezTo>
                  <a:cubicBezTo>
                    <a:pt x="452" y="155"/>
                    <a:pt x="452" y="155"/>
                    <a:pt x="452" y="156"/>
                  </a:cubicBezTo>
                  <a:close/>
                  <a:moveTo>
                    <a:pt x="453" y="155"/>
                  </a:moveTo>
                  <a:cubicBezTo>
                    <a:pt x="454" y="155"/>
                    <a:pt x="457" y="160"/>
                    <a:pt x="457" y="157"/>
                  </a:cubicBezTo>
                  <a:cubicBezTo>
                    <a:pt x="456" y="155"/>
                    <a:pt x="454" y="152"/>
                    <a:pt x="453" y="152"/>
                  </a:cubicBezTo>
                  <a:cubicBezTo>
                    <a:pt x="454" y="155"/>
                    <a:pt x="453" y="155"/>
                    <a:pt x="453" y="155"/>
                  </a:cubicBezTo>
                  <a:close/>
                  <a:moveTo>
                    <a:pt x="480" y="123"/>
                  </a:moveTo>
                  <a:cubicBezTo>
                    <a:pt x="479" y="124"/>
                    <a:pt x="479" y="124"/>
                    <a:pt x="479" y="124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480" y="125"/>
                    <a:pt x="481" y="124"/>
                    <a:pt x="480" y="123"/>
                  </a:cubicBezTo>
                  <a:close/>
                  <a:moveTo>
                    <a:pt x="491" y="134"/>
                  </a:moveTo>
                  <a:cubicBezTo>
                    <a:pt x="488" y="129"/>
                    <a:pt x="488" y="129"/>
                    <a:pt x="488" y="129"/>
                  </a:cubicBezTo>
                  <a:cubicBezTo>
                    <a:pt x="487" y="128"/>
                    <a:pt x="490" y="132"/>
                    <a:pt x="489" y="132"/>
                  </a:cubicBezTo>
                  <a:cubicBezTo>
                    <a:pt x="489" y="133"/>
                    <a:pt x="490" y="134"/>
                    <a:pt x="491" y="134"/>
                  </a:cubicBezTo>
                  <a:close/>
                  <a:moveTo>
                    <a:pt x="504" y="160"/>
                  </a:moveTo>
                  <a:cubicBezTo>
                    <a:pt x="504" y="160"/>
                    <a:pt x="504" y="160"/>
                    <a:pt x="503" y="160"/>
                  </a:cubicBezTo>
                  <a:cubicBezTo>
                    <a:pt x="504" y="160"/>
                    <a:pt x="504" y="160"/>
                    <a:pt x="504" y="160"/>
                  </a:cubicBezTo>
                  <a:close/>
                  <a:moveTo>
                    <a:pt x="484" y="120"/>
                  </a:moveTo>
                  <a:cubicBezTo>
                    <a:pt x="486" y="122"/>
                    <a:pt x="487" y="124"/>
                    <a:pt x="489" y="125"/>
                  </a:cubicBezTo>
                  <a:cubicBezTo>
                    <a:pt x="490" y="126"/>
                    <a:pt x="486" y="121"/>
                    <a:pt x="484" y="120"/>
                  </a:cubicBezTo>
                  <a:close/>
                  <a:moveTo>
                    <a:pt x="489" y="120"/>
                  </a:moveTo>
                  <a:cubicBezTo>
                    <a:pt x="488" y="120"/>
                    <a:pt x="487" y="120"/>
                    <a:pt x="486" y="119"/>
                  </a:cubicBezTo>
                  <a:cubicBezTo>
                    <a:pt x="488" y="121"/>
                    <a:pt x="488" y="121"/>
                    <a:pt x="488" y="121"/>
                  </a:cubicBezTo>
                  <a:lnTo>
                    <a:pt x="489" y="120"/>
                  </a:lnTo>
                  <a:close/>
                  <a:moveTo>
                    <a:pt x="496" y="122"/>
                  </a:moveTo>
                  <a:cubicBezTo>
                    <a:pt x="494" y="121"/>
                    <a:pt x="494" y="121"/>
                    <a:pt x="494" y="121"/>
                  </a:cubicBezTo>
                  <a:cubicBezTo>
                    <a:pt x="495" y="122"/>
                    <a:pt x="495" y="122"/>
                    <a:pt x="495" y="122"/>
                  </a:cubicBezTo>
                  <a:lnTo>
                    <a:pt x="496" y="122"/>
                  </a:lnTo>
                  <a:close/>
                  <a:moveTo>
                    <a:pt x="501" y="90"/>
                  </a:moveTo>
                  <a:cubicBezTo>
                    <a:pt x="500" y="90"/>
                    <a:pt x="500" y="86"/>
                    <a:pt x="495" y="89"/>
                  </a:cubicBezTo>
                  <a:cubicBezTo>
                    <a:pt x="502" y="87"/>
                    <a:pt x="495" y="93"/>
                    <a:pt x="501" y="90"/>
                  </a:cubicBezTo>
                  <a:close/>
                  <a:moveTo>
                    <a:pt x="470" y="41"/>
                  </a:moveTo>
                  <a:cubicBezTo>
                    <a:pt x="471" y="38"/>
                    <a:pt x="471" y="38"/>
                    <a:pt x="471" y="38"/>
                  </a:cubicBezTo>
                  <a:cubicBezTo>
                    <a:pt x="470" y="40"/>
                    <a:pt x="467" y="40"/>
                    <a:pt x="470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Freeform 18"/>
            <p:cNvSpPr>
              <a:spLocks noChangeAspect="1" noEditPoints="1"/>
            </p:cNvSpPr>
            <p:nvPr/>
          </p:nvSpPr>
          <p:spPr bwMode="auto">
            <a:xfrm rot="9024963">
              <a:off x="3618145" y="2945884"/>
              <a:ext cx="746008" cy="172991"/>
            </a:xfrm>
            <a:custGeom>
              <a:avLst/>
              <a:gdLst>
                <a:gd name="T0" fmla="*/ 266 w 578"/>
                <a:gd name="T1" fmla="*/ 80 h 179"/>
                <a:gd name="T2" fmla="*/ 212 w 578"/>
                <a:gd name="T3" fmla="*/ 39 h 179"/>
                <a:gd name="T4" fmla="*/ 51 w 578"/>
                <a:gd name="T5" fmla="*/ 101 h 179"/>
                <a:gd name="T6" fmla="*/ 204 w 578"/>
                <a:gd name="T7" fmla="*/ 36 h 179"/>
                <a:gd name="T8" fmla="*/ 277 w 578"/>
                <a:gd name="T9" fmla="*/ 48 h 179"/>
                <a:gd name="T10" fmla="*/ 376 w 578"/>
                <a:gd name="T11" fmla="*/ 58 h 179"/>
                <a:gd name="T12" fmla="*/ 464 w 578"/>
                <a:gd name="T13" fmla="*/ 100 h 179"/>
                <a:gd name="T14" fmla="*/ 386 w 578"/>
                <a:gd name="T15" fmla="*/ 94 h 179"/>
                <a:gd name="T16" fmla="*/ 328 w 578"/>
                <a:gd name="T17" fmla="*/ 96 h 179"/>
                <a:gd name="T18" fmla="*/ 277 w 578"/>
                <a:gd name="T19" fmla="*/ 93 h 179"/>
                <a:gd name="T20" fmla="*/ 244 w 578"/>
                <a:gd name="T21" fmla="*/ 91 h 179"/>
                <a:gd name="T22" fmla="*/ 156 w 578"/>
                <a:gd name="T23" fmla="*/ 81 h 179"/>
                <a:gd name="T24" fmla="*/ 73 w 578"/>
                <a:gd name="T25" fmla="*/ 90 h 179"/>
                <a:gd name="T26" fmla="*/ 22 w 578"/>
                <a:gd name="T27" fmla="*/ 121 h 179"/>
                <a:gd name="T28" fmla="*/ 17 w 578"/>
                <a:gd name="T29" fmla="*/ 76 h 179"/>
                <a:gd name="T30" fmla="*/ 90 w 578"/>
                <a:gd name="T31" fmla="*/ 45 h 179"/>
                <a:gd name="T32" fmla="*/ 179 w 578"/>
                <a:gd name="T33" fmla="*/ 79 h 179"/>
                <a:gd name="T34" fmla="*/ 170 w 578"/>
                <a:gd name="T35" fmla="*/ 56 h 179"/>
                <a:gd name="T36" fmla="*/ 303 w 578"/>
                <a:gd name="T37" fmla="*/ 55 h 179"/>
                <a:gd name="T38" fmla="*/ 404 w 578"/>
                <a:gd name="T39" fmla="*/ 83 h 179"/>
                <a:gd name="T40" fmla="*/ 324 w 578"/>
                <a:gd name="T41" fmla="*/ 82 h 179"/>
                <a:gd name="T42" fmla="*/ 219 w 578"/>
                <a:gd name="T43" fmla="*/ 71 h 179"/>
                <a:gd name="T44" fmla="*/ 25 w 578"/>
                <a:gd name="T45" fmla="*/ 95 h 179"/>
                <a:gd name="T46" fmla="*/ 39 w 578"/>
                <a:gd name="T47" fmla="*/ 89 h 179"/>
                <a:gd name="T48" fmla="*/ 150 w 578"/>
                <a:gd name="T49" fmla="*/ 60 h 179"/>
                <a:gd name="T50" fmla="*/ 141 w 578"/>
                <a:gd name="T51" fmla="*/ 60 h 179"/>
                <a:gd name="T52" fmla="*/ 230 w 578"/>
                <a:gd name="T53" fmla="*/ 93 h 179"/>
                <a:gd name="T54" fmla="*/ 424 w 578"/>
                <a:gd name="T55" fmla="*/ 89 h 179"/>
                <a:gd name="T56" fmla="*/ 323 w 578"/>
                <a:gd name="T57" fmla="*/ 100 h 179"/>
                <a:gd name="T58" fmla="*/ 427 w 578"/>
                <a:gd name="T59" fmla="*/ 177 h 179"/>
                <a:gd name="T60" fmla="*/ 500 w 578"/>
                <a:gd name="T61" fmla="*/ 119 h 179"/>
                <a:gd name="T62" fmla="*/ 523 w 578"/>
                <a:gd name="T63" fmla="*/ 124 h 179"/>
                <a:gd name="T64" fmla="*/ 520 w 578"/>
                <a:gd name="T65" fmla="*/ 39 h 179"/>
                <a:gd name="T66" fmla="*/ 534 w 578"/>
                <a:gd name="T67" fmla="*/ 76 h 179"/>
                <a:gd name="T68" fmla="*/ 573 w 578"/>
                <a:gd name="T69" fmla="*/ 123 h 179"/>
                <a:gd name="T70" fmla="*/ 549 w 578"/>
                <a:gd name="T71" fmla="*/ 152 h 179"/>
                <a:gd name="T72" fmla="*/ 461 w 578"/>
                <a:gd name="T73" fmla="*/ 162 h 179"/>
                <a:gd name="T74" fmla="*/ 439 w 578"/>
                <a:gd name="T75" fmla="*/ 166 h 179"/>
                <a:gd name="T76" fmla="*/ 477 w 578"/>
                <a:gd name="T77" fmla="*/ 147 h 179"/>
                <a:gd name="T78" fmla="*/ 493 w 578"/>
                <a:gd name="T79" fmla="*/ 129 h 179"/>
                <a:gd name="T80" fmla="*/ 500 w 578"/>
                <a:gd name="T81" fmla="*/ 119 h 179"/>
                <a:gd name="T82" fmla="*/ 509 w 578"/>
                <a:gd name="T83" fmla="*/ 117 h 179"/>
                <a:gd name="T84" fmla="*/ 496 w 578"/>
                <a:gd name="T85" fmla="*/ 105 h 179"/>
                <a:gd name="T86" fmla="*/ 487 w 578"/>
                <a:gd name="T87" fmla="*/ 74 h 179"/>
                <a:gd name="T88" fmla="*/ 469 w 578"/>
                <a:gd name="T89" fmla="*/ 36 h 179"/>
                <a:gd name="T90" fmla="*/ 440 w 578"/>
                <a:gd name="T91" fmla="*/ 8 h 179"/>
                <a:gd name="T92" fmla="*/ 500 w 578"/>
                <a:gd name="T93" fmla="*/ 9 h 179"/>
                <a:gd name="T94" fmla="*/ 552 w 578"/>
                <a:gd name="T95" fmla="*/ 103 h 179"/>
                <a:gd name="T96" fmla="*/ 540 w 578"/>
                <a:gd name="T97" fmla="*/ 98 h 179"/>
                <a:gd name="T98" fmla="*/ 521 w 578"/>
                <a:gd name="T99" fmla="*/ 78 h 179"/>
                <a:gd name="T100" fmla="*/ 513 w 578"/>
                <a:gd name="T101" fmla="*/ 155 h 179"/>
                <a:gd name="T102" fmla="*/ 486 w 578"/>
                <a:gd name="T103" fmla="*/ 154 h 179"/>
                <a:gd name="T104" fmla="*/ 504 w 578"/>
                <a:gd name="T105" fmla="*/ 133 h 179"/>
                <a:gd name="T106" fmla="*/ 520 w 578"/>
                <a:gd name="T107" fmla="*/ 108 h 179"/>
                <a:gd name="T108" fmla="*/ 469 w 578"/>
                <a:gd name="T109" fmla="*/ 16 h 179"/>
                <a:gd name="T110" fmla="*/ 474 w 578"/>
                <a:gd name="T111" fmla="*/ 23 h 179"/>
                <a:gd name="T112" fmla="*/ 513 w 578"/>
                <a:gd name="T113" fmla="*/ 71 h 179"/>
                <a:gd name="T114" fmla="*/ 512 w 578"/>
                <a:gd name="T115" fmla="*/ 66 h 179"/>
                <a:gd name="T116" fmla="*/ 496 w 578"/>
                <a:gd name="T117" fmla="*/ 109 h 179"/>
                <a:gd name="T118" fmla="*/ 457 w 578"/>
                <a:gd name="T119" fmla="*/ 157 h 179"/>
                <a:gd name="T120" fmla="*/ 488 w 578"/>
                <a:gd name="T12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8" h="179">
                  <a:moveTo>
                    <a:pt x="484" y="109"/>
                  </a:moveTo>
                  <a:cubicBezTo>
                    <a:pt x="484" y="110"/>
                    <a:pt x="484" y="110"/>
                    <a:pt x="484" y="110"/>
                  </a:cubicBezTo>
                  <a:cubicBezTo>
                    <a:pt x="483" y="110"/>
                    <a:pt x="483" y="110"/>
                    <a:pt x="484" y="109"/>
                  </a:cubicBezTo>
                  <a:close/>
                  <a:moveTo>
                    <a:pt x="484" y="110"/>
                  </a:moveTo>
                  <a:cubicBezTo>
                    <a:pt x="486" y="114"/>
                    <a:pt x="491" y="116"/>
                    <a:pt x="494" y="118"/>
                  </a:cubicBezTo>
                  <a:cubicBezTo>
                    <a:pt x="496" y="111"/>
                    <a:pt x="487" y="111"/>
                    <a:pt x="484" y="110"/>
                  </a:cubicBezTo>
                  <a:close/>
                  <a:moveTo>
                    <a:pt x="491" y="102"/>
                  </a:moveTo>
                  <a:cubicBezTo>
                    <a:pt x="488" y="99"/>
                    <a:pt x="488" y="99"/>
                    <a:pt x="488" y="99"/>
                  </a:cubicBezTo>
                  <a:cubicBezTo>
                    <a:pt x="489" y="100"/>
                    <a:pt x="488" y="103"/>
                    <a:pt x="491" y="102"/>
                  </a:cubicBezTo>
                  <a:close/>
                  <a:moveTo>
                    <a:pt x="484" y="104"/>
                  </a:moveTo>
                  <a:cubicBezTo>
                    <a:pt x="485" y="108"/>
                    <a:pt x="485" y="108"/>
                    <a:pt x="485" y="108"/>
                  </a:cubicBezTo>
                  <a:cubicBezTo>
                    <a:pt x="486" y="105"/>
                    <a:pt x="486" y="105"/>
                    <a:pt x="486" y="105"/>
                  </a:cubicBezTo>
                  <a:lnTo>
                    <a:pt x="484" y="104"/>
                  </a:lnTo>
                  <a:close/>
                  <a:moveTo>
                    <a:pt x="277" y="97"/>
                  </a:moveTo>
                  <a:cubicBezTo>
                    <a:pt x="277" y="96"/>
                    <a:pt x="277" y="94"/>
                    <a:pt x="277" y="93"/>
                  </a:cubicBezTo>
                  <a:lnTo>
                    <a:pt x="277" y="97"/>
                  </a:lnTo>
                  <a:close/>
                  <a:moveTo>
                    <a:pt x="266" y="80"/>
                  </a:moveTo>
                  <a:cubicBezTo>
                    <a:pt x="267" y="80"/>
                    <a:pt x="267" y="81"/>
                    <a:pt x="268" y="81"/>
                  </a:cubicBezTo>
                  <a:cubicBezTo>
                    <a:pt x="267" y="80"/>
                    <a:pt x="267" y="80"/>
                    <a:pt x="266" y="80"/>
                  </a:cubicBezTo>
                  <a:close/>
                  <a:moveTo>
                    <a:pt x="284" y="93"/>
                  </a:moveTo>
                  <a:cubicBezTo>
                    <a:pt x="286" y="93"/>
                    <a:pt x="286" y="93"/>
                    <a:pt x="286" y="93"/>
                  </a:cubicBezTo>
                  <a:cubicBezTo>
                    <a:pt x="285" y="93"/>
                    <a:pt x="284" y="93"/>
                    <a:pt x="284" y="93"/>
                  </a:cubicBezTo>
                  <a:close/>
                  <a:moveTo>
                    <a:pt x="394" y="100"/>
                  </a:moveTo>
                  <a:cubicBezTo>
                    <a:pt x="393" y="99"/>
                    <a:pt x="391" y="97"/>
                    <a:pt x="390" y="95"/>
                  </a:cubicBezTo>
                  <a:cubicBezTo>
                    <a:pt x="391" y="97"/>
                    <a:pt x="390" y="101"/>
                    <a:pt x="394" y="100"/>
                  </a:cubicBezTo>
                  <a:close/>
                  <a:moveTo>
                    <a:pt x="225" y="44"/>
                  </a:move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3"/>
                    <a:pt x="225" y="44"/>
                  </a:cubicBezTo>
                  <a:close/>
                  <a:moveTo>
                    <a:pt x="267" y="49"/>
                  </a:moveTo>
                  <a:cubicBezTo>
                    <a:pt x="267" y="49"/>
                    <a:pt x="267" y="49"/>
                    <a:pt x="267" y="49"/>
                  </a:cubicBezTo>
                  <a:cubicBezTo>
                    <a:pt x="267" y="48"/>
                    <a:pt x="268" y="48"/>
                    <a:pt x="268" y="46"/>
                  </a:cubicBezTo>
                  <a:lnTo>
                    <a:pt x="267" y="49"/>
                  </a:lnTo>
                  <a:close/>
                  <a:moveTo>
                    <a:pt x="294" y="90"/>
                  </a:moveTo>
                  <a:cubicBezTo>
                    <a:pt x="293" y="89"/>
                    <a:pt x="293" y="89"/>
                    <a:pt x="293" y="89"/>
                  </a:cubicBezTo>
                  <a:cubicBezTo>
                    <a:pt x="292" y="89"/>
                    <a:pt x="292" y="89"/>
                    <a:pt x="292" y="89"/>
                  </a:cubicBezTo>
                  <a:cubicBezTo>
                    <a:pt x="293" y="90"/>
                    <a:pt x="293" y="90"/>
                    <a:pt x="294" y="90"/>
                  </a:cubicBezTo>
                  <a:close/>
                  <a:moveTo>
                    <a:pt x="210" y="34"/>
                  </a:moveTo>
                  <a:cubicBezTo>
                    <a:pt x="210" y="36"/>
                    <a:pt x="211" y="38"/>
                    <a:pt x="212" y="39"/>
                  </a:cubicBezTo>
                  <a:cubicBezTo>
                    <a:pt x="212" y="37"/>
                    <a:pt x="211" y="35"/>
                    <a:pt x="210" y="34"/>
                  </a:cubicBezTo>
                  <a:close/>
                  <a:moveTo>
                    <a:pt x="266" y="80"/>
                  </a:move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lose/>
                  <a:moveTo>
                    <a:pt x="279" y="48"/>
                  </a:moveTo>
                  <a:cubicBezTo>
                    <a:pt x="280" y="49"/>
                    <a:pt x="281" y="49"/>
                    <a:pt x="281" y="49"/>
                  </a:cubicBezTo>
                  <a:cubicBezTo>
                    <a:pt x="281" y="48"/>
                    <a:pt x="280" y="48"/>
                    <a:pt x="279" y="48"/>
                  </a:cubicBezTo>
                  <a:close/>
                  <a:moveTo>
                    <a:pt x="389" y="93"/>
                  </a:moveTo>
                  <a:cubicBezTo>
                    <a:pt x="390" y="95"/>
                    <a:pt x="390" y="95"/>
                    <a:pt x="390" y="95"/>
                  </a:cubicBezTo>
                  <a:cubicBezTo>
                    <a:pt x="390" y="94"/>
                    <a:pt x="390" y="93"/>
                    <a:pt x="389" y="93"/>
                  </a:cubicBezTo>
                  <a:close/>
                  <a:moveTo>
                    <a:pt x="471" y="106"/>
                  </a:moveTo>
                  <a:cubicBezTo>
                    <a:pt x="471" y="108"/>
                    <a:pt x="470" y="109"/>
                    <a:pt x="472" y="110"/>
                  </a:cubicBezTo>
                  <a:cubicBezTo>
                    <a:pt x="472" y="108"/>
                    <a:pt x="471" y="107"/>
                    <a:pt x="471" y="106"/>
                  </a:cubicBezTo>
                  <a:close/>
                  <a:moveTo>
                    <a:pt x="5" y="110"/>
                  </a:move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lose/>
                  <a:moveTo>
                    <a:pt x="52" y="103"/>
                  </a:moveTo>
                  <a:cubicBezTo>
                    <a:pt x="51" y="102"/>
                    <a:pt x="51" y="102"/>
                    <a:pt x="51" y="101"/>
                  </a:cubicBezTo>
                  <a:cubicBezTo>
                    <a:pt x="51" y="103"/>
                    <a:pt x="51" y="104"/>
                    <a:pt x="52" y="103"/>
                  </a:cubicBezTo>
                  <a:close/>
                  <a:moveTo>
                    <a:pt x="87" y="38"/>
                  </a:moveTo>
                  <a:cubicBezTo>
                    <a:pt x="96" y="43"/>
                    <a:pt x="96" y="43"/>
                    <a:pt x="96" y="43"/>
                  </a:cubicBezTo>
                  <a:cubicBezTo>
                    <a:pt x="96" y="41"/>
                    <a:pt x="100" y="39"/>
                    <a:pt x="97" y="37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15" y="31"/>
                    <a:pt x="128" y="52"/>
                    <a:pt x="141" y="38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1" y="43"/>
                    <a:pt x="151" y="37"/>
                    <a:pt x="154" y="35"/>
                  </a:cubicBezTo>
                  <a:cubicBezTo>
                    <a:pt x="153" y="41"/>
                    <a:pt x="159" y="36"/>
                    <a:pt x="160" y="41"/>
                  </a:cubicBezTo>
                  <a:cubicBezTo>
                    <a:pt x="162" y="38"/>
                    <a:pt x="160" y="37"/>
                    <a:pt x="159" y="35"/>
                  </a:cubicBezTo>
                  <a:cubicBezTo>
                    <a:pt x="167" y="29"/>
                    <a:pt x="174" y="38"/>
                    <a:pt x="182" y="34"/>
                  </a:cubicBezTo>
                  <a:cubicBezTo>
                    <a:pt x="174" y="42"/>
                    <a:pt x="174" y="40"/>
                    <a:pt x="168" y="43"/>
                  </a:cubicBezTo>
                  <a:cubicBezTo>
                    <a:pt x="175" y="46"/>
                    <a:pt x="176" y="40"/>
                    <a:pt x="184" y="42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4" y="31"/>
                    <a:pt x="192" y="44"/>
                    <a:pt x="193" y="35"/>
                  </a:cubicBezTo>
                  <a:cubicBezTo>
                    <a:pt x="197" y="36"/>
                    <a:pt x="201" y="45"/>
                    <a:pt x="206" y="44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1" y="41"/>
                    <a:pt x="211" y="40"/>
                    <a:pt x="212" y="39"/>
                  </a:cubicBezTo>
                  <a:cubicBezTo>
                    <a:pt x="215" y="45"/>
                    <a:pt x="220" y="42"/>
                    <a:pt x="224" y="47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5"/>
                    <a:pt x="226" y="45"/>
                    <a:pt x="226" y="46"/>
                  </a:cubicBezTo>
                  <a:cubicBezTo>
                    <a:pt x="227" y="41"/>
                    <a:pt x="230" y="43"/>
                    <a:pt x="231" y="39"/>
                  </a:cubicBezTo>
                  <a:cubicBezTo>
                    <a:pt x="229" y="37"/>
                    <a:pt x="226" y="35"/>
                    <a:pt x="226" y="38"/>
                  </a:cubicBezTo>
                  <a:cubicBezTo>
                    <a:pt x="222" y="32"/>
                    <a:pt x="231" y="35"/>
                    <a:pt x="233" y="35"/>
                  </a:cubicBezTo>
                  <a:cubicBezTo>
                    <a:pt x="230" y="37"/>
                    <a:pt x="234" y="38"/>
                    <a:pt x="235" y="39"/>
                  </a:cubicBezTo>
                  <a:cubicBezTo>
                    <a:pt x="236" y="39"/>
                    <a:pt x="235" y="38"/>
                    <a:pt x="235" y="37"/>
                  </a:cubicBezTo>
                  <a:cubicBezTo>
                    <a:pt x="240" y="34"/>
                    <a:pt x="241" y="48"/>
                    <a:pt x="244" y="39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9" y="40"/>
                    <a:pt x="249" y="40"/>
                    <a:pt x="249" y="40"/>
                  </a:cubicBezTo>
                  <a:cubicBezTo>
                    <a:pt x="249" y="50"/>
                    <a:pt x="254" y="41"/>
                    <a:pt x="254" y="51"/>
                  </a:cubicBezTo>
                  <a:cubicBezTo>
                    <a:pt x="258" y="51"/>
                    <a:pt x="254" y="45"/>
                    <a:pt x="255" y="46"/>
                  </a:cubicBezTo>
                  <a:cubicBezTo>
                    <a:pt x="259" y="44"/>
                    <a:pt x="266" y="54"/>
                    <a:pt x="267" y="49"/>
                  </a:cubicBezTo>
                  <a:cubicBezTo>
                    <a:pt x="270" y="53"/>
                    <a:pt x="274" y="51"/>
                    <a:pt x="277" y="53"/>
                  </a:cubicBezTo>
                  <a:cubicBezTo>
                    <a:pt x="277" y="48"/>
                    <a:pt x="277" y="48"/>
                    <a:pt x="277" y="48"/>
                  </a:cubicBezTo>
                  <a:cubicBezTo>
                    <a:pt x="279" y="50"/>
                    <a:pt x="280" y="52"/>
                    <a:pt x="282" y="51"/>
                  </a:cubicBezTo>
                  <a:cubicBezTo>
                    <a:pt x="282" y="51"/>
                    <a:pt x="282" y="50"/>
                    <a:pt x="281" y="49"/>
                  </a:cubicBezTo>
                  <a:cubicBezTo>
                    <a:pt x="287" y="52"/>
                    <a:pt x="291" y="53"/>
                    <a:pt x="296" y="53"/>
                  </a:cubicBezTo>
                  <a:cubicBezTo>
                    <a:pt x="296" y="50"/>
                    <a:pt x="296" y="49"/>
                    <a:pt x="293" y="47"/>
                  </a:cubicBezTo>
                  <a:cubicBezTo>
                    <a:pt x="298" y="43"/>
                    <a:pt x="305" y="54"/>
                    <a:pt x="311" y="53"/>
                  </a:cubicBezTo>
                  <a:cubicBezTo>
                    <a:pt x="311" y="50"/>
                    <a:pt x="311" y="50"/>
                    <a:pt x="311" y="50"/>
                  </a:cubicBezTo>
                  <a:cubicBezTo>
                    <a:pt x="314" y="54"/>
                    <a:pt x="314" y="54"/>
                    <a:pt x="314" y="54"/>
                  </a:cubicBezTo>
                  <a:cubicBezTo>
                    <a:pt x="314" y="53"/>
                    <a:pt x="314" y="51"/>
                    <a:pt x="315" y="50"/>
                  </a:cubicBezTo>
                  <a:cubicBezTo>
                    <a:pt x="321" y="49"/>
                    <a:pt x="329" y="50"/>
                    <a:pt x="331" y="59"/>
                  </a:cubicBezTo>
                  <a:cubicBezTo>
                    <a:pt x="330" y="57"/>
                    <a:pt x="335" y="54"/>
                    <a:pt x="331" y="50"/>
                  </a:cubicBezTo>
                  <a:cubicBezTo>
                    <a:pt x="337" y="57"/>
                    <a:pt x="345" y="56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5" y="62"/>
                    <a:pt x="355" y="62"/>
                    <a:pt x="355" y="62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53" y="59"/>
                    <a:pt x="353" y="59"/>
                    <a:pt x="353" y="59"/>
                  </a:cubicBezTo>
                  <a:cubicBezTo>
                    <a:pt x="356" y="60"/>
                    <a:pt x="359" y="62"/>
                    <a:pt x="360" y="65"/>
                  </a:cubicBezTo>
                  <a:cubicBezTo>
                    <a:pt x="361" y="63"/>
                    <a:pt x="362" y="60"/>
                    <a:pt x="364" y="58"/>
                  </a:cubicBezTo>
                  <a:cubicBezTo>
                    <a:pt x="364" y="64"/>
                    <a:pt x="373" y="54"/>
                    <a:pt x="376" y="61"/>
                  </a:cubicBezTo>
                  <a:cubicBezTo>
                    <a:pt x="377" y="60"/>
                    <a:pt x="375" y="60"/>
                    <a:pt x="376" y="58"/>
                  </a:cubicBezTo>
                  <a:cubicBezTo>
                    <a:pt x="385" y="60"/>
                    <a:pt x="397" y="69"/>
                    <a:pt x="408" y="67"/>
                  </a:cubicBezTo>
                  <a:cubicBezTo>
                    <a:pt x="407" y="77"/>
                    <a:pt x="416" y="76"/>
                    <a:pt x="420" y="83"/>
                  </a:cubicBezTo>
                  <a:cubicBezTo>
                    <a:pt x="423" y="77"/>
                    <a:pt x="418" y="79"/>
                    <a:pt x="417" y="74"/>
                  </a:cubicBezTo>
                  <a:cubicBezTo>
                    <a:pt x="420" y="76"/>
                    <a:pt x="420" y="66"/>
                    <a:pt x="424" y="72"/>
                  </a:cubicBezTo>
                  <a:cubicBezTo>
                    <a:pt x="424" y="71"/>
                    <a:pt x="425" y="71"/>
                    <a:pt x="423" y="70"/>
                  </a:cubicBezTo>
                  <a:cubicBezTo>
                    <a:pt x="427" y="71"/>
                    <a:pt x="421" y="78"/>
                    <a:pt x="426" y="77"/>
                  </a:cubicBezTo>
                  <a:cubicBezTo>
                    <a:pt x="428" y="73"/>
                    <a:pt x="428" y="73"/>
                    <a:pt x="428" y="73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40" y="79"/>
                    <a:pt x="447" y="84"/>
                    <a:pt x="457" y="82"/>
                  </a:cubicBezTo>
                  <a:cubicBezTo>
                    <a:pt x="457" y="83"/>
                    <a:pt x="457" y="85"/>
                    <a:pt x="455" y="86"/>
                  </a:cubicBezTo>
                  <a:cubicBezTo>
                    <a:pt x="459" y="87"/>
                    <a:pt x="461" y="96"/>
                    <a:pt x="467" y="93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75" y="89"/>
                    <a:pt x="472" y="98"/>
                    <a:pt x="479" y="103"/>
                  </a:cubicBezTo>
                  <a:cubicBezTo>
                    <a:pt x="478" y="102"/>
                    <a:pt x="474" y="98"/>
                    <a:pt x="472" y="102"/>
                  </a:cubicBezTo>
                  <a:cubicBezTo>
                    <a:pt x="472" y="106"/>
                    <a:pt x="476" y="107"/>
                    <a:pt x="478" y="105"/>
                  </a:cubicBezTo>
                  <a:cubicBezTo>
                    <a:pt x="476" y="110"/>
                    <a:pt x="476" y="110"/>
                    <a:pt x="476" y="110"/>
                  </a:cubicBezTo>
                  <a:cubicBezTo>
                    <a:pt x="476" y="106"/>
                    <a:pt x="473" y="106"/>
                    <a:pt x="471" y="103"/>
                  </a:cubicBezTo>
                  <a:cubicBezTo>
                    <a:pt x="471" y="104"/>
                    <a:pt x="471" y="105"/>
                    <a:pt x="471" y="106"/>
                  </a:cubicBezTo>
                  <a:cubicBezTo>
                    <a:pt x="470" y="104"/>
                    <a:pt x="467" y="103"/>
                    <a:pt x="464" y="100"/>
                  </a:cubicBezTo>
                  <a:cubicBezTo>
                    <a:pt x="469" y="101"/>
                    <a:pt x="469" y="101"/>
                    <a:pt x="469" y="101"/>
                  </a:cubicBezTo>
                  <a:cubicBezTo>
                    <a:pt x="469" y="95"/>
                    <a:pt x="462" y="99"/>
                    <a:pt x="461" y="97"/>
                  </a:cubicBezTo>
                  <a:cubicBezTo>
                    <a:pt x="459" y="102"/>
                    <a:pt x="462" y="102"/>
                    <a:pt x="458" y="105"/>
                  </a:cubicBezTo>
                  <a:cubicBezTo>
                    <a:pt x="451" y="105"/>
                    <a:pt x="456" y="99"/>
                    <a:pt x="451" y="92"/>
                  </a:cubicBezTo>
                  <a:cubicBezTo>
                    <a:pt x="452" y="90"/>
                    <a:pt x="452" y="90"/>
                    <a:pt x="452" y="90"/>
                  </a:cubicBezTo>
                  <a:cubicBezTo>
                    <a:pt x="450" y="89"/>
                    <a:pt x="450" y="83"/>
                    <a:pt x="446" y="86"/>
                  </a:cubicBezTo>
                  <a:cubicBezTo>
                    <a:pt x="445" y="90"/>
                    <a:pt x="448" y="90"/>
                    <a:pt x="448" y="92"/>
                  </a:cubicBezTo>
                  <a:cubicBezTo>
                    <a:pt x="447" y="94"/>
                    <a:pt x="446" y="85"/>
                    <a:pt x="443" y="88"/>
                  </a:cubicBezTo>
                  <a:cubicBezTo>
                    <a:pt x="444" y="94"/>
                    <a:pt x="448" y="97"/>
                    <a:pt x="452" y="98"/>
                  </a:cubicBezTo>
                  <a:cubicBezTo>
                    <a:pt x="451" y="99"/>
                    <a:pt x="450" y="101"/>
                    <a:pt x="450" y="103"/>
                  </a:cubicBezTo>
                  <a:cubicBezTo>
                    <a:pt x="441" y="96"/>
                    <a:pt x="431" y="87"/>
                    <a:pt x="420" y="88"/>
                  </a:cubicBezTo>
                  <a:cubicBezTo>
                    <a:pt x="424" y="96"/>
                    <a:pt x="418" y="87"/>
                    <a:pt x="417" y="95"/>
                  </a:cubicBezTo>
                  <a:cubicBezTo>
                    <a:pt x="418" y="90"/>
                    <a:pt x="414" y="94"/>
                    <a:pt x="411" y="91"/>
                  </a:cubicBezTo>
                  <a:cubicBezTo>
                    <a:pt x="409" y="96"/>
                    <a:pt x="416" y="96"/>
                    <a:pt x="413" y="100"/>
                  </a:cubicBezTo>
                  <a:cubicBezTo>
                    <a:pt x="408" y="97"/>
                    <a:pt x="402" y="86"/>
                    <a:pt x="395" y="86"/>
                  </a:cubicBezTo>
                  <a:cubicBezTo>
                    <a:pt x="395" y="89"/>
                    <a:pt x="397" y="89"/>
                    <a:pt x="397" y="90"/>
                  </a:cubicBezTo>
                  <a:cubicBezTo>
                    <a:pt x="392" y="88"/>
                    <a:pt x="388" y="74"/>
                    <a:pt x="383" y="82"/>
                  </a:cubicBezTo>
                  <a:cubicBezTo>
                    <a:pt x="385" y="86"/>
                    <a:pt x="387" y="89"/>
                    <a:pt x="389" y="93"/>
                  </a:cubicBezTo>
                  <a:cubicBezTo>
                    <a:pt x="389" y="93"/>
                    <a:pt x="388" y="93"/>
                    <a:pt x="386" y="94"/>
                  </a:cubicBezTo>
                  <a:cubicBezTo>
                    <a:pt x="387" y="99"/>
                    <a:pt x="387" y="99"/>
                    <a:pt x="387" y="99"/>
                  </a:cubicBezTo>
                  <a:cubicBezTo>
                    <a:pt x="381" y="99"/>
                    <a:pt x="384" y="89"/>
                    <a:pt x="382" y="84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1" y="91"/>
                    <a:pt x="365" y="87"/>
                    <a:pt x="362" y="79"/>
                  </a:cubicBezTo>
                  <a:cubicBezTo>
                    <a:pt x="361" y="79"/>
                    <a:pt x="356" y="78"/>
                    <a:pt x="358" y="83"/>
                  </a:cubicBezTo>
                  <a:cubicBezTo>
                    <a:pt x="360" y="91"/>
                    <a:pt x="361" y="96"/>
                    <a:pt x="367" y="97"/>
                  </a:cubicBezTo>
                  <a:cubicBezTo>
                    <a:pt x="369" y="92"/>
                    <a:pt x="363" y="91"/>
                    <a:pt x="365" y="91"/>
                  </a:cubicBezTo>
                  <a:cubicBezTo>
                    <a:pt x="367" y="92"/>
                    <a:pt x="373" y="89"/>
                    <a:pt x="374" y="94"/>
                  </a:cubicBezTo>
                  <a:cubicBezTo>
                    <a:pt x="367" y="92"/>
                    <a:pt x="367" y="92"/>
                    <a:pt x="367" y="92"/>
                  </a:cubicBezTo>
                  <a:cubicBezTo>
                    <a:pt x="366" y="99"/>
                    <a:pt x="370" y="93"/>
                    <a:pt x="371" y="97"/>
                  </a:cubicBezTo>
                  <a:cubicBezTo>
                    <a:pt x="368" y="102"/>
                    <a:pt x="365" y="95"/>
                    <a:pt x="362" y="98"/>
                  </a:cubicBezTo>
                  <a:cubicBezTo>
                    <a:pt x="362" y="98"/>
                    <a:pt x="362" y="98"/>
                    <a:pt x="362" y="98"/>
                  </a:cubicBezTo>
                  <a:cubicBezTo>
                    <a:pt x="357" y="96"/>
                    <a:pt x="358" y="98"/>
                    <a:pt x="353" y="94"/>
                  </a:cubicBezTo>
                  <a:cubicBezTo>
                    <a:pt x="353" y="87"/>
                    <a:pt x="355" y="90"/>
                    <a:pt x="358" y="88"/>
                  </a:cubicBezTo>
                  <a:cubicBezTo>
                    <a:pt x="349" y="87"/>
                    <a:pt x="338" y="73"/>
                    <a:pt x="328" y="83"/>
                  </a:cubicBezTo>
                  <a:cubicBezTo>
                    <a:pt x="333" y="90"/>
                    <a:pt x="333" y="90"/>
                    <a:pt x="333" y="90"/>
                  </a:cubicBezTo>
                  <a:cubicBezTo>
                    <a:pt x="330" y="91"/>
                    <a:pt x="324" y="84"/>
                    <a:pt x="324" y="92"/>
                  </a:cubicBezTo>
                  <a:cubicBezTo>
                    <a:pt x="328" y="90"/>
                    <a:pt x="326" y="95"/>
                    <a:pt x="328" y="97"/>
                  </a:cubicBezTo>
                  <a:cubicBezTo>
                    <a:pt x="328" y="96"/>
                    <a:pt x="328" y="96"/>
                    <a:pt x="328" y="96"/>
                  </a:cubicBezTo>
                  <a:cubicBezTo>
                    <a:pt x="328" y="96"/>
                    <a:pt x="330" y="98"/>
                    <a:pt x="329" y="99"/>
                  </a:cubicBezTo>
                  <a:cubicBezTo>
                    <a:pt x="326" y="94"/>
                    <a:pt x="322" y="92"/>
                    <a:pt x="319" y="89"/>
                  </a:cubicBezTo>
                  <a:cubicBezTo>
                    <a:pt x="320" y="91"/>
                    <a:pt x="317" y="93"/>
                    <a:pt x="316" y="94"/>
                  </a:cubicBezTo>
                  <a:cubicBezTo>
                    <a:pt x="313" y="93"/>
                    <a:pt x="317" y="91"/>
                    <a:pt x="317" y="88"/>
                  </a:cubicBezTo>
                  <a:cubicBezTo>
                    <a:pt x="315" y="88"/>
                    <a:pt x="313" y="83"/>
                    <a:pt x="311" y="87"/>
                  </a:cubicBezTo>
                  <a:cubicBezTo>
                    <a:pt x="309" y="91"/>
                    <a:pt x="314" y="91"/>
                    <a:pt x="314" y="95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87"/>
                    <a:pt x="304" y="86"/>
                    <a:pt x="303" y="87"/>
                  </a:cubicBezTo>
                  <a:cubicBezTo>
                    <a:pt x="302" y="90"/>
                    <a:pt x="304" y="91"/>
                    <a:pt x="305" y="90"/>
                  </a:cubicBezTo>
                  <a:cubicBezTo>
                    <a:pt x="300" y="94"/>
                    <a:pt x="297" y="80"/>
                    <a:pt x="293" y="89"/>
                  </a:cubicBezTo>
                  <a:cubicBezTo>
                    <a:pt x="290" y="86"/>
                    <a:pt x="290" y="86"/>
                    <a:pt x="290" y="86"/>
                  </a:cubicBezTo>
                  <a:cubicBezTo>
                    <a:pt x="290" y="87"/>
                    <a:pt x="289" y="88"/>
                    <a:pt x="290" y="88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2" y="82"/>
                    <a:pt x="285" y="92"/>
                    <a:pt x="284" y="93"/>
                  </a:cubicBezTo>
                  <a:cubicBezTo>
                    <a:pt x="284" y="93"/>
                    <a:pt x="284" y="93"/>
                    <a:pt x="284" y="93"/>
                  </a:cubicBezTo>
                  <a:cubicBezTo>
                    <a:pt x="282" y="94"/>
                    <a:pt x="281" y="97"/>
                    <a:pt x="282" y="97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5" y="88"/>
                    <a:pt x="268" y="86"/>
                    <a:pt x="268" y="76"/>
                  </a:cubicBezTo>
                  <a:cubicBezTo>
                    <a:pt x="267" y="77"/>
                    <a:pt x="265" y="79"/>
                    <a:pt x="266" y="80"/>
                  </a:cubicBezTo>
                  <a:cubicBezTo>
                    <a:pt x="262" y="79"/>
                    <a:pt x="267" y="88"/>
                    <a:pt x="260" y="86"/>
                  </a:cubicBezTo>
                  <a:cubicBezTo>
                    <a:pt x="260" y="88"/>
                    <a:pt x="261" y="88"/>
                    <a:pt x="262" y="88"/>
                  </a:cubicBezTo>
                  <a:cubicBezTo>
                    <a:pt x="260" y="88"/>
                    <a:pt x="260" y="88"/>
                    <a:pt x="259" y="87"/>
                  </a:cubicBezTo>
                  <a:cubicBezTo>
                    <a:pt x="259" y="88"/>
                    <a:pt x="259" y="89"/>
                    <a:pt x="259" y="90"/>
                  </a:cubicBezTo>
                  <a:cubicBezTo>
                    <a:pt x="259" y="87"/>
                    <a:pt x="256" y="87"/>
                    <a:pt x="255" y="88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5" y="91"/>
                    <a:pt x="254" y="91"/>
                    <a:pt x="252" y="91"/>
                  </a:cubicBezTo>
                  <a:cubicBezTo>
                    <a:pt x="253" y="95"/>
                    <a:pt x="253" y="95"/>
                    <a:pt x="253" y="95"/>
                  </a:cubicBezTo>
                  <a:cubicBezTo>
                    <a:pt x="249" y="94"/>
                    <a:pt x="253" y="87"/>
                    <a:pt x="248" y="90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47" y="85"/>
                    <a:pt x="250" y="77"/>
                    <a:pt x="247" y="74"/>
                  </a:cubicBezTo>
                  <a:cubicBezTo>
                    <a:pt x="242" y="67"/>
                    <a:pt x="234" y="78"/>
                    <a:pt x="230" y="66"/>
                  </a:cubicBezTo>
                  <a:cubicBezTo>
                    <a:pt x="229" y="70"/>
                    <a:pt x="230" y="71"/>
                    <a:pt x="228" y="75"/>
                  </a:cubicBezTo>
                  <a:cubicBezTo>
                    <a:pt x="232" y="77"/>
                    <a:pt x="234" y="78"/>
                    <a:pt x="235" y="84"/>
                  </a:cubicBezTo>
                  <a:cubicBezTo>
                    <a:pt x="242" y="90"/>
                    <a:pt x="237" y="69"/>
                    <a:pt x="245" y="78"/>
                  </a:cubicBezTo>
                  <a:cubicBezTo>
                    <a:pt x="244" y="84"/>
                    <a:pt x="242" y="84"/>
                    <a:pt x="240" y="81"/>
                  </a:cubicBezTo>
                  <a:cubicBezTo>
                    <a:pt x="240" y="85"/>
                    <a:pt x="242" y="88"/>
                    <a:pt x="244" y="91"/>
                  </a:cubicBezTo>
                  <a:cubicBezTo>
                    <a:pt x="239" y="88"/>
                    <a:pt x="233" y="93"/>
                    <a:pt x="230" y="93"/>
                  </a:cubicBezTo>
                  <a:cubicBezTo>
                    <a:pt x="229" y="90"/>
                    <a:pt x="225" y="87"/>
                    <a:pt x="224" y="88"/>
                  </a:cubicBezTo>
                  <a:cubicBezTo>
                    <a:pt x="224" y="85"/>
                    <a:pt x="217" y="82"/>
                    <a:pt x="220" y="76"/>
                  </a:cubicBezTo>
                  <a:cubicBezTo>
                    <a:pt x="215" y="74"/>
                    <a:pt x="216" y="85"/>
                    <a:pt x="212" y="77"/>
                  </a:cubicBezTo>
                  <a:cubicBezTo>
                    <a:pt x="214" y="83"/>
                    <a:pt x="209" y="81"/>
                    <a:pt x="211" y="86"/>
                  </a:cubicBezTo>
                  <a:cubicBezTo>
                    <a:pt x="212" y="81"/>
                    <a:pt x="217" y="90"/>
                    <a:pt x="220" y="93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4" y="95"/>
                    <a:pt x="212" y="91"/>
                    <a:pt x="211" y="90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09" y="83"/>
                    <a:pt x="198" y="104"/>
                    <a:pt x="195" y="90"/>
                  </a:cubicBezTo>
                  <a:cubicBezTo>
                    <a:pt x="197" y="91"/>
                    <a:pt x="199" y="87"/>
                    <a:pt x="200" y="93"/>
                  </a:cubicBezTo>
                  <a:cubicBezTo>
                    <a:pt x="204" y="89"/>
                    <a:pt x="199" y="84"/>
                    <a:pt x="201" y="80"/>
                  </a:cubicBezTo>
                  <a:cubicBezTo>
                    <a:pt x="194" y="75"/>
                    <a:pt x="185" y="83"/>
                    <a:pt x="178" y="74"/>
                  </a:cubicBezTo>
                  <a:cubicBezTo>
                    <a:pt x="179" y="78"/>
                    <a:pt x="183" y="78"/>
                    <a:pt x="183" y="82"/>
                  </a:cubicBezTo>
                  <a:cubicBezTo>
                    <a:pt x="178" y="85"/>
                    <a:pt x="172" y="74"/>
                    <a:pt x="166" y="70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62" y="71"/>
                    <a:pt x="165" y="79"/>
                    <a:pt x="160" y="77"/>
                  </a:cubicBezTo>
                  <a:cubicBezTo>
                    <a:pt x="160" y="76"/>
                    <a:pt x="161" y="74"/>
                    <a:pt x="159" y="74"/>
                  </a:cubicBezTo>
                  <a:cubicBezTo>
                    <a:pt x="155" y="75"/>
                    <a:pt x="159" y="79"/>
                    <a:pt x="156" y="81"/>
                  </a:cubicBezTo>
                  <a:cubicBezTo>
                    <a:pt x="150" y="71"/>
                    <a:pt x="154" y="87"/>
                    <a:pt x="147" y="82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2" y="81"/>
                    <a:pt x="136" y="90"/>
                    <a:pt x="130" y="92"/>
                  </a:cubicBezTo>
                  <a:cubicBezTo>
                    <a:pt x="131" y="90"/>
                    <a:pt x="135" y="91"/>
                    <a:pt x="134" y="85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26" y="86"/>
                    <a:pt x="123" y="86"/>
                    <a:pt x="126" y="89"/>
                  </a:cubicBezTo>
                  <a:cubicBezTo>
                    <a:pt x="127" y="90"/>
                    <a:pt x="127" y="89"/>
                    <a:pt x="128" y="88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0" y="89"/>
                    <a:pt x="127" y="83"/>
                    <a:pt x="127" y="77"/>
                  </a:cubicBezTo>
                  <a:cubicBezTo>
                    <a:pt x="123" y="79"/>
                    <a:pt x="122" y="74"/>
                    <a:pt x="119" y="74"/>
                  </a:cubicBezTo>
                  <a:cubicBezTo>
                    <a:pt x="118" y="80"/>
                    <a:pt x="124" y="80"/>
                    <a:pt x="122" y="86"/>
                  </a:cubicBezTo>
                  <a:cubicBezTo>
                    <a:pt x="120" y="89"/>
                    <a:pt x="113" y="85"/>
                    <a:pt x="110" y="80"/>
                  </a:cubicBezTo>
                  <a:cubicBezTo>
                    <a:pt x="107" y="93"/>
                    <a:pt x="96" y="84"/>
                    <a:pt x="97" y="94"/>
                  </a:cubicBezTo>
                  <a:cubicBezTo>
                    <a:pt x="97" y="93"/>
                    <a:pt x="96" y="90"/>
                    <a:pt x="94" y="91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1" y="99"/>
                    <a:pt x="90" y="85"/>
                    <a:pt x="87" y="88"/>
                  </a:cubicBezTo>
                  <a:cubicBezTo>
                    <a:pt x="87" y="90"/>
                    <a:pt x="88" y="90"/>
                    <a:pt x="89" y="93"/>
                  </a:cubicBezTo>
                  <a:cubicBezTo>
                    <a:pt x="83" y="96"/>
                    <a:pt x="77" y="82"/>
                    <a:pt x="71" y="89"/>
                  </a:cubicBezTo>
                  <a:cubicBezTo>
                    <a:pt x="72" y="90"/>
                    <a:pt x="72" y="91"/>
                    <a:pt x="73" y="90"/>
                  </a:cubicBezTo>
                  <a:cubicBezTo>
                    <a:pt x="73" y="91"/>
                    <a:pt x="72" y="91"/>
                    <a:pt x="69" y="89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6" y="74"/>
                    <a:pt x="63" y="92"/>
                    <a:pt x="57" y="89"/>
                  </a:cubicBezTo>
                  <a:cubicBezTo>
                    <a:pt x="58" y="91"/>
                    <a:pt x="62" y="91"/>
                    <a:pt x="60" y="94"/>
                  </a:cubicBezTo>
                  <a:cubicBezTo>
                    <a:pt x="57" y="95"/>
                    <a:pt x="55" y="83"/>
                    <a:pt x="52" y="89"/>
                  </a:cubicBezTo>
                  <a:cubicBezTo>
                    <a:pt x="54" y="90"/>
                    <a:pt x="55" y="96"/>
                    <a:pt x="57" y="97"/>
                  </a:cubicBezTo>
                  <a:cubicBezTo>
                    <a:pt x="54" y="98"/>
                    <a:pt x="53" y="102"/>
                    <a:pt x="51" y="98"/>
                  </a:cubicBezTo>
                  <a:cubicBezTo>
                    <a:pt x="50" y="98"/>
                    <a:pt x="50" y="100"/>
                    <a:pt x="51" y="101"/>
                  </a:cubicBezTo>
                  <a:cubicBezTo>
                    <a:pt x="48" y="98"/>
                    <a:pt x="46" y="101"/>
                    <a:pt x="45" y="103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0" y="94"/>
                    <a:pt x="40" y="105"/>
                    <a:pt x="36" y="106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5" y="108"/>
                    <a:pt x="32" y="105"/>
                    <a:pt x="30" y="110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29" y="111"/>
                    <a:pt x="27" y="119"/>
                    <a:pt x="24" y="114"/>
                  </a:cubicBezTo>
                  <a:cubicBezTo>
                    <a:pt x="23" y="115"/>
                    <a:pt x="28" y="120"/>
                    <a:pt x="25" y="121"/>
                  </a:cubicBezTo>
                  <a:cubicBezTo>
                    <a:pt x="23" y="119"/>
                    <a:pt x="20" y="118"/>
                    <a:pt x="20" y="122"/>
                  </a:cubicBezTo>
                  <a:cubicBezTo>
                    <a:pt x="21" y="123"/>
                    <a:pt x="22" y="125"/>
                    <a:pt x="22" y="123"/>
                  </a:cubicBezTo>
                  <a:cubicBezTo>
                    <a:pt x="23" y="123"/>
                    <a:pt x="22" y="122"/>
                    <a:pt x="22" y="121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7"/>
                    <a:pt x="21" y="122"/>
                    <a:pt x="19" y="125"/>
                  </a:cubicBezTo>
                  <a:cubicBezTo>
                    <a:pt x="20" y="127"/>
                    <a:pt x="22" y="128"/>
                    <a:pt x="23" y="130"/>
                  </a:cubicBezTo>
                  <a:cubicBezTo>
                    <a:pt x="19" y="128"/>
                    <a:pt x="16" y="127"/>
                    <a:pt x="13" y="126"/>
                  </a:cubicBezTo>
                  <a:cubicBezTo>
                    <a:pt x="12" y="124"/>
                    <a:pt x="12" y="122"/>
                    <a:pt x="9" y="120"/>
                  </a:cubicBezTo>
                  <a:cubicBezTo>
                    <a:pt x="9" y="119"/>
                    <a:pt x="10" y="118"/>
                    <a:pt x="11" y="117"/>
                  </a:cubicBezTo>
                  <a:cubicBezTo>
                    <a:pt x="10" y="112"/>
                    <a:pt x="6" y="113"/>
                    <a:pt x="5" y="113"/>
                  </a:cubicBezTo>
                  <a:cubicBezTo>
                    <a:pt x="5" y="112"/>
                    <a:pt x="6" y="112"/>
                    <a:pt x="6" y="111"/>
                  </a:cubicBezTo>
                  <a:cubicBezTo>
                    <a:pt x="6" y="111"/>
                    <a:pt x="6" y="110"/>
                    <a:pt x="5" y="110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8"/>
                    <a:pt x="3" y="105"/>
                    <a:pt x="4" y="103"/>
                  </a:cubicBezTo>
                  <a:cubicBezTo>
                    <a:pt x="4" y="100"/>
                    <a:pt x="4" y="98"/>
                    <a:pt x="0" y="97"/>
                  </a:cubicBezTo>
                  <a:cubicBezTo>
                    <a:pt x="2" y="97"/>
                    <a:pt x="5" y="99"/>
                    <a:pt x="7" y="101"/>
                  </a:cubicBezTo>
                  <a:cubicBezTo>
                    <a:pt x="10" y="101"/>
                    <a:pt x="8" y="98"/>
                    <a:pt x="9" y="96"/>
                  </a:cubicBezTo>
                  <a:cubicBezTo>
                    <a:pt x="7" y="95"/>
                    <a:pt x="5" y="94"/>
                    <a:pt x="3" y="94"/>
                  </a:cubicBezTo>
                  <a:cubicBezTo>
                    <a:pt x="10" y="92"/>
                    <a:pt x="0" y="89"/>
                    <a:pt x="3" y="84"/>
                  </a:cubicBezTo>
                  <a:cubicBezTo>
                    <a:pt x="7" y="84"/>
                    <a:pt x="8" y="81"/>
                    <a:pt x="9" y="77"/>
                  </a:cubicBezTo>
                  <a:cubicBezTo>
                    <a:pt x="10" y="73"/>
                    <a:pt x="11" y="69"/>
                    <a:pt x="13" y="68"/>
                  </a:cubicBezTo>
                  <a:cubicBezTo>
                    <a:pt x="20" y="67"/>
                    <a:pt x="12" y="74"/>
                    <a:pt x="17" y="76"/>
                  </a:cubicBezTo>
                  <a:cubicBezTo>
                    <a:pt x="21" y="75"/>
                    <a:pt x="18" y="72"/>
                    <a:pt x="20" y="70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7" y="76"/>
                    <a:pt x="21" y="70"/>
                    <a:pt x="24" y="72"/>
                  </a:cubicBezTo>
                  <a:cubicBezTo>
                    <a:pt x="26" y="67"/>
                    <a:pt x="23" y="70"/>
                    <a:pt x="20" y="65"/>
                  </a:cubicBezTo>
                  <a:cubicBezTo>
                    <a:pt x="22" y="66"/>
                    <a:pt x="26" y="68"/>
                    <a:pt x="27" y="65"/>
                  </a:cubicBezTo>
                  <a:cubicBezTo>
                    <a:pt x="26" y="63"/>
                    <a:pt x="22" y="64"/>
                    <a:pt x="24" y="62"/>
                  </a:cubicBezTo>
                  <a:cubicBezTo>
                    <a:pt x="35" y="63"/>
                    <a:pt x="36" y="55"/>
                    <a:pt x="46" y="54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5" y="52"/>
                    <a:pt x="46" y="53"/>
                    <a:pt x="47" y="5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8" y="49"/>
                    <a:pt x="58" y="52"/>
                    <a:pt x="63" y="50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7" y="50"/>
                    <a:pt x="73" y="46"/>
                    <a:pt x="78" y="47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3" y="42"/>
                    <a:pt x="87" y="48"/>
                    <a:pt x="90" y="45"/>
                  </a:cubicBezTo>
                  <a:cubicBezTo>
                    <a:pt x="88" y="46"/>
                    <a:pt x="87" y="40"/>
                    <a:pt x="87" y="38"/>
                  </a:cubicBezTo>
                  <a:close/>
                  <a:moveTo>
                    <a:pt x="211" y="42"/>
                  </a:moveTo>
                  <a:cubicBezTo>
                    <a:pt x="212" y="42"/>
                    <a:pt x="212" y="42"/>
                    <a:pt x="212" y="42"/>
                  </a:cubicBezTo>
                  <a:cubicBezTo>
                    <a:pt x="212" y="42"/>
                    <a:pt x="211" y="42"/>
                    <a:pt x="211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5"/>
                    <a:pt x="210" y="43"/>
                    <a:pt x="211" y="42"/>
                  </a:cubicBezTo>
                  <a:close/>
                  <a:moveTo>
                    <a:pt x="403" y="71"/>
                  </a:moveTo>
                  <a:cubicBezTo>
                    <a:pt x="400" y="69"/>
                    <a:pt x="400" y="69"/>
                    <a:pt x="400" y="69"/>
                  </a:cubicBezTo>
                  <a:cubicBezTo>
                    <a:pt x="401" y="69"/>
                    <a:pt x="403" y="71"/>
                    <a:pt x="402" y="69"/>
                  </a:cubicBezTo>
                  <a:cubicBezTo>
                    <a:pt x="403" y="69"/>
                    <a:pt x="404" y="69"/>
                    <a:pt x="403" y="71"/>
                  </a:cubicBezTo>
                  <a:close/>
                  <a:moveTo>
                    <a:pt x="206" y="78"/>
                  </a:moveTo>
                  <a:cubicBezTo>
                    <a:pt x="208" y="81"/>
                    <a:pt x="208" y="81"/>
                    <a:pt x="208" y="81"/>
                  </a:cubicBezTo>
                  <a:cubicBezTo>
                    <a:pt x="209" y="78"/>
                    <a:pt x="209" y="78"/>
                    <a:pt x="209" y="78"/>
                  </a:cubicBezTo>
                  <a:lnTo>
                    <a:pt x="206" y="78"/>
                  </a:lnTo>
                  <a:close/>
                  <a:moveTo>
                    <a:pt x="179" y="79"/>
                  </a:moveTo>
                  <a:cubicBezTo>
                    <a:pt x="182" y="81"/>
                    <a:pt x="182" y="81"/>
                    <a:pt x="182" y="81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79"/>
                  </a:lnTo>
                  <a:close/>
                  <a:moveTo>
                    <a:pt x="140" y="47"/>
                  </a:moveTo>
                  <a:cubicBezTo>
                    <a:pt x="142" y="53"/>
                    <a:pt x="143" y="47"/>
                    <a:pt x="146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50"/>
                    <a:pt x="146" y="49"/>
                    <a:pt x="146" y="49"/>
                  </a:cubicBezTo>
                  <a:cubicBezTo>
                    <a:pt x="144" y="47"/>
                    <a:pt x="142" y="41"/>
                    <a:pt x="140" y="47"/>
                  </a:cubicBezTo>
                  <a:close/>
                  <a:moveTo>
                    <a:pt x="204" y="49"/>
                  </a:moveTo>
                  <a:cubicBezTo>
                    <a:pt x="204" y="46"/>
                    <a:pt x="200" y="45"/>
                    <a:pt x="199" y="42"/>
                  </a:cubicBezTo>
                  <a:cubicBezTo>
                    <a:pt x="198" y="43"/>
                    <a:pt x="200" y="46"/>
                    <a:pt x="200" y="49"/>
                  </a:cubicBezTo>
                  <a:cubicBezTo>
                    <a:pt x="200" y="49"/>
                    <a:pt x="199" y="49"/>
                    <a:pt x="198" y="48"/>
                  </a:cubicBezTo>
                  <a:cubicBezTo>
                    <a:pt x="199" y="56"/>
                    <a:pt x="201" y="45"/>
                    <a:pt x="204" y="49"/>
                  </a:cubicBezTo>
                  <a:close/>
                  <a:moveTo>
                    <a:pt x="270" y="55"/>
                  </a:moveTo>
                  <a:cubicBezTo>
                    <a:pt x="268" y="52"/>
                    <a:pt x="268" y="52"/>
                    <a:pt x="268" y="52"/>
                  </a:cubicBezTo>
                  <a:cubicBezTo>
                    <a:pt x="269" y="52"/>
                    <a:pt x="269" y="52"/>
                    <a:pt x="269" y="52"/>
                  </a:cubicBezTo>
                  <a:lnTo>
                    <a:pt x="270" y="55"/>
                  </a:lnTo>
                  <a:close/>
                  <a:moveTo>
                    <a:pt x="284" y="53"/>
                  </a:moveTo>
                  <a:cubicBezTo>
                    <a:pt x="287" y="53"/>
                    <a:pt x="290" y="58"/>
                    <a:pt x="289" y="62"/>
                  </a:cubicBezTo>
                  <a:cubicBezTo>
                    <a:pt x="286" y="61"/>
                    <a:pt x="282" y="61"/>
                    <a:pt x="281" y="56"/>
                  </a:cubicBezTo>
                  <a:cubicBezTo>
                    <a:pt x="282" y="59"/>
                    <a:pt x="281" y="49"/>
                    <a:pt x="284" y="53"/>
                  </a:cubicBezTo>
                  <a:close/>
                  <a:moveTo>
                    <a:pt x="170" y="56"/>
                  </a:moveTo>
                  <a:cubicBezTo>
                    <a:pt x="172" y="57"/>
                    <a:pt x="175" y="66"/>
                    <a:pt x="178" y="61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64"/>
                    <a:pt x="171" y="56"/>
                    <a:pt x="170" y="56"/>
                  </a:cubicBezTo>
                  <a:close/>
                  <a:moveTo>
                    <a:pt x="310" y="61"/>
                  </a:moveTo>
                  <a:cubicBezTo>
                    <a:pt x="311" y="62"/>
                    <a:pt x="315" y="65"/>
                    <a:pt x="314" y="71"/>
                  </a:cubicBezTo>
                  <a:cubicBezTo>
                    <a:pt x="315" y="68"/>
                    <a:pt x="311" y="64"/>
                    <a:pt x="308" y="61"/>
                  </a:cubicBezTo>
                  <a:cubicBezTo>
                    <a:pt x="309" y="61"/>
                    <a:pt x="309" y="62"/>
                    <a:pt x="310" y="61"/>
                  </a:cubicBezTo>
                  <a:close/>
                  <a:moveTo>
                    <a:pt x="308" y="68"/>
                  </a:moveTo>
                  <a:cubicBezTo>
                    <a:pt x="307" y="68"/>
                    <a:pt x="307" y="72"/>
                    <a:pt x="305" y="69"/>
                  </a:cubicBezTo>
                  <a:cubicBezTo>
                    <a:pt x="305" y="66"/>
                    <a:pt x="305" y="58"/>
                    <a:pt x="301" y="60"/>
                  </a:cubicBezTo>
                  <a:cubicBezTo>
                    <a:pt x="303" y="66"/>
                    <a:pt x="303" y="69"/>
                    <a:pt x="307" y="72"/>
                  </a:cubicBezTo>
                  <a:lnTo>
                    <a:pt x="308" y="68"/>
                  </a:lnTo>
                  <a:close/>
                  <a:moveTo>
                    <a:pt x="303" y="55"/>
                  </a:moveTo>
                  <a:cubicBezTo>
                    <a:pt x="297" y="57"/>
                    <a:pt x="297" y="57"/>
                    <a:pt x="297" y="57"/>
                  </a:cubicBezTo>
                  <a:cubicBezTo>
                    <a:pt x="300" y="65"/>
                    <a:pt x="301" y="58"/>
                    <a:pt x="303" y="55"/>
                  </a:cubicBezTo>
                  <a:cubicBezTo>
                    <a:pt x="304" y="54"/>
                    <a:pt x="304" y="54"/>
                    <a:pt x="304" y="54"/>
                  </a:cubicBezTo>
                  <a:cubicBezTo>
                    <a:pt x="304" y="54"/>
                    <a:pt x="303" y="55"/>
                    <a:pt x="303" y="55"/>
                  </a:cubicBezTo>
                  <a:close/>
                  <a:moveTo>
                    <a:pt x="339" y="60"/>
                  </a:moveTo>
                  <a:cubicBezTo>
                    <a:pt x="337" y="58"/>
                    <a:pt x="337" y="58"/>
                    <a:pt x="337" y="58"/>
                  </a:cubicBezTo>
                  <a:cubicBezTo>
                    <a:pt x="338" y="57"/>
                    <a:pt x="338" y="56"/>
                    <a:pt x="336" y="56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7" y="60"/>
                    <a:pt x="335" y="62"/>
                    <a:pt x="339" y="60"/>
                  </a:cubicBezTo>
                  <a:close/>
                  <a:moveTo>
                    <a:pt x="307" y="56"/>
                  </a:moveTo>
                  <a:cubicBezTo>
                    <a:pt x="312" y="57"/>
                    <a:pt x="312" y="57"/>
                    <a:pt x="312" y="57"/>
                  </a:cubicBezTo>
                  <a:cubicBezTo>
                    <a:pt x="310" y="58"/>
                    <a:pt x="307" y="59"/>
                    <a:pt x="307" y="56"/>
                  </a:cubicBezTo>
                  <a:close/>
                  <a:moveTo>
                    <a:pt x="329" y="64"/>
                  </a:moveTo>
                  <a:cubicBezTo>
                    <a:pt x="329" y="64"/>
                    <a:pt x="334" y="63"/>
                    <a:pt x="336" y="63"/>
                  </a:cubicBezTo>
                  <a:cubicBezTo>
                    <a:pt x="335" y="61"/>
                    <a:pt x="330" y="60"/>
                    <a:pt x="329" y="64"/>
                  </a:cubicBezTo>
                  <a:close/>
                  <a:moveTo>
                    <a:pt x="435" y="84"/>
                  </a:moveTo>
                  <a:cubicBezTo>
                    <a:pt x="433" y="88"/>
                    <a:pt x="433" y="88"/>
                    <a:pt x="433" y="88"/>
                  </a:cubicBezTo>
                  <a:cubicBezTo>
                    <a:pt x="436" y="89"/>
                    <a:pt x="436" y="89"/>
                    <a:pt x="436" y="89"/>
                  </a:cubicBezTo>
                  <a:lnTo>
                    <a:pt x="435" y="84"/>
                  </a:lnTo>
                  <a:close/>
                  <a:moveTo>
                    <a:pt x="404" y="83"/>
                  </a:moveTo>
                  <a:cubicBezTo>
                    <a:pt x="403" y="83"/>
                    <a:pt x="403" y="83"/>
                    <a:pt x="403" y="83"/>
                  </a:cubicBezTo>
                  <a:cubicBezTo>
                    <a:pt x="401" y="85"/>
                    <a:pt x="401" y="85"/>
                    <a:pt x="401" y="85"/>
                  </a:cubicBezTo>
                  <a:lnTo>
                    <a:pt x="404" y="83"/>
                  </a:lnTo>
                  <a:close/>
                  <a:moveTo>
                    <a:pt x="369" y="81"/>
                  </a:moveTo>
                  <a:cubicBezTo>
                    <a:pt x="370" y="81"/>
                    <a:pt x="370" y="81"/>
                    <a:pt x="370" y="80"/>
                  </a:cubicBezTo>
                  <a:cubicBezTo>
                    <a:pt x="373" y="78"/>
                    <a:pt x="380" y="77"/>
                    <a:pt x="383" y="78"/>
                  </a:cubicBezTo>
                  <a:cubicBezTo>
                    <a:pt x="385" y="76"/>
                    <a:pt x="381" y="71"/>
                    <a:pt x="380" y="69"/>
                  </a:cubicBezTo>
                  <a:cubicBezTo>
                    <a:pt x="380" y="85"/>
                    <a:pt x="376" y="68"/>
                    <a:pt x="372" y="73"/>
                  </a:cubicBezTo>
                  <a:cubicBezTo>
                    <a:pt x="373" y="74"/>
                    <a:pt x="375" y="74"/>
                    <a:pt x="375" y="77"/>
                  </a:cubicBezTo>
                  <a:cubicBezTo>
                    <a:pt x="374" y="78"/>
                    <a:pt x="372" y="78"/>
                    <a:pt x="371" y="77"/>
                  </a:cubicBezTo>
                  <a:cubicBezTo>
                    <a:pt x="371" y="76"/>
                    <a:pt x="370" y="75"/>
                    <a:pt x="370" y="75"/>
                  </a:cubicBezTo>
                  <a:cubicBezTo>
                    <a:pt x="370" y="76"/>
                    <a:pt x="370" y="76"/>
                    <a:pt x="371" y="77"/>
                  </a:cubicBezTo>
                  <a:cubicBezTo>
                    <a:pt x="371" y="78"/>
                    <a:pt x="371" y="79"/>
                    <a:pt x="370" y="80"/>
                  </a:cubicBezTo>
                  <a:cubicBezTo>
                    <a:pt x="370" y="80"/>
                    <a:pt x="369" y="81"/>
                    <a:pt x="369" y="81"/>
                  </a:cubicBezTo>
                  <a:close/>
                  <a:moveTo>
                    <a:pt x="326" y="77"/>
                  </a:moveTo>
                  <a:cubicBezTo>
                    <a:pt x="326" y="75"/>
                    <a:pt x="328" y="74"/>
                    <a:pt x="325" y="72"/>
                  </a:cubicBezTo>
                  <a:cubicBezTo>
                    <a:pt x="325" y="74"/>
                    <a:pt x="325" y="75"/>
                    <a:pt x="326" y="77"/>
                  </a:cubicBezTo>
                  <a:cubicBezTo>
                    <a:pt x="326" y="77"/>
                    <a:pt x="327" y="78"/>
                    <a:pt x="328" y="78"/>
                  </a:cubicBezTo>
                  <a:cubicBezTo>
                    <a:pt x="327" y="78"/>
                    <a:pt x="327" y="77"/>
                    <a:pt x="326" y="77"/>
                  </a:cubicBezTo>
                  <a:close/>
                  <a:moveTo>
                    <a:pt x="328" y="85"/>
                  </a:moveTo>
                  <a:cubicBezTo>
                    <a:pt x="322" y="78"/>
                    <a:pt x="322" y="78"/>
                    <a:pt x="322" y="78"/>
                  </a:cubicBezTo>
                  <a:cubicBezTo>
                    <a:pt x="324" y="82"/>
                    <a:pt x="324" y="82"/>
                    <a:pt x="324" y="82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1" y="82"/>
                    <a:pt x="324" y="88"/>
                    <a:pt x="328" y="85"/>
                  </a:cubicBezTo>
                  <a:close/>
                  <a:moveTo>
                    <a:pt x="313" y="79"/>
                  </a:moveTo>
                  <a:cubicBezTo>
                    <a:pt x="319" y="82"/>
                    <a:pt x="319" y="82"/>
                    <a:pt x="319" y="82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8" y="78"/>
                    <a:pt x="318" y="78"/>
                    <a:pt x="318" y="78"/>
                  </a:cubicBezTo>
                  <a:cubicBezTo>
                    <a:pt x="319" y="81"/>
                    <a:pt x="319" y="81"/>
                    <a:pt x="319" y="81"/>
                  </a:cubicBezTo>
                  <a:lnTo>
                    <a:pt x="313" y="79"/>
                  </a:lnTo>
                  <a:close/>
                  <a:moveTo>
                    <a:pt x="260" y="69"/>
                  </a:moveTo>
                  <a:cubicBezTo>
                    <a:pt x="257" y="69"/>
                    <a:pt x="257" y="69"/>
                    <a:pt x="257" y="69"/>
                  </a:cubicBezTo>
                  <a:cubicBezTo>
                    <a:pt x="257" y="69"/>
                    <a:pt x="260" y="73"/>
                    <a:pt x="263" y="72"/>
                  </a:cubicBezTo>
                  <a:cubicBezTo>
                    <a:pt x="259" y="82"/>
                    <a:pt x="262" y="70"/>
                    <a:pt x="256" y="74"/>
                  </a:cubicBezTo>
                  <a:cubicBezTo>
                    <a:pt x="263" y="74"/>
                    <a:pt x="260" y="81"/>
                    <a:pt x="259" y="85"/>
                  </a:cubicBezTo>
                  <a:cubicBezTo>
                    <a:pt x="258" y="79"/>
                    <a:pt x="250" y="82"/>
                    <a:pt x="253" y="70"/>
                  </a:cubicBezTo>
                  <a:cubicBezTo>
                    <a:pt x="255" y="72"/>
                    <a:pt x="258" y="61"/>
                    <a:pt x="260" y="69"/>
                  </a:cubicBezTo>
                  <a:close/>
                  <a:moveTo>
                    <a:pt x="219" y="71"/>
                  </a:moveTo>
                  <a:cubicBezTo>
                    <a:pt x="215" y="70"/>
                    <a:pt x="215" y="70"/>
                    <a:pt x="215" y="70"/>
                  </a:cubicBezTo>
                  <a:cubicBezTo>
                    <a:pt x="219" y="71"/>
                    <a:pt x="219" y="71"/>
                    <a:pt x="219" y="71"/>
                  </a:cubicBezTo>
                  <a:close/>
                  <a:moveTo>
                    <a:pt x="113" y="80"/>
                  </a:moveTo>
                  <a:cubicBezTo>
                    <a:pt x="114" y="86"/>
                    <a:pt x="119" y="80"/>
                    <a:pt x="119" y="77"/>
                  </a:cubicBezTo>
                  <a:cubicBezTo>
                    <a:pt x="118" y="79"/>
                    <a:pt x="115" y="79"/>
                    <a:pt x="113" y="80"/>
                  </a:cubicBezTo>
                  <a:close/>
                  <a:moveTo>
                    <a:pt x="74" y="84"/>
                  </a:moveTo>
                  <a:cubicBezTo>
                    <a:pt x="76" y="83"/>
                    <a:pt x="80" y="89"/>
                    <a:pt x="80" y="83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3"/>
                    <a:pt x="73" y="81"/>
                    <a:pt x="74" y="84"/>
                  </a:cubicBezTo>
                  <a:close/>
                  <a:moveTo>
                    <a:pt x="47" y="91"/>
                  </a:moveTo>
                  <a:cubicBezTo>
                    <a:pt x="44" y="85"/>
                    <a:pt x="44" y="85"/>
                    <a:pt x="44" y="85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7" y="91"/>
                  </a:lnTo>
                  <a:close/>
                  <a:moveTo>
                    <a:pt x="53" y="97"/>
                  </a:moveTo>
                  <a:cubicBezTo>
                    <a:pt x="53" y="98"/>
                    <a:pt x="49" y="97"/>
                    <a:pt x="50" y="94"/>
                  </a:cubicBezTo>
                  <a:lnTo>
                    <a:pt x="53" y="97"/>
                  </a:lnTo>
                  <a:close/>
                  <a:moveTo>
                    <a:pt x="25" y="100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26" y="106"/>
                    <a:pt x="26" y="106"/>
                    <a:pt x="26" y="106"/>
                  </a:cubicBezTo>
                  <a:lnTo>
                    <a:pt x="25" y="100"/>
                  </a:lnTo>
                  <a:close/>
                  <a:moveTo>
                    <a:pt x="25" y="95"/>
                  </a:moveTo>
                  <a:cubicBezTo>
                    <a:pt x="26" y="96"/>
                    <a:pt x="27" y="97"/>
                    <a:pt x="27" y="98"/>
                  </a:cubicBezTo>
                  <a:cubicBezTo>
                    <a:pt x="28" y="99"/>
                    <a:pt x="30" y="99"/>
                    <a:pt x="31" y="97"/>
                  </a:cubicBezTo>
                  <a:cubicBezTo>
                    <a:pt x="30" y="95"/>
                    <a:pt x="30" y="97"/>
                    <a:pt x="29" y="96"/>
                  </a:cubicBezTo>
                  <a:cubicBezTo>
                    <a:pt x="29" y="96"/>
                    <a:pt x="30" y="94"/>
                    <a:pt x="31" y="94"/>
                  </a:cubicBezTo>
                  <a:cubicBezTo>
                    <a:pt x="31" y="100"/>
                    <a:pt x="32" y="99"/>
                    <a:pt x="33" y="104"/>
                  </a:cubicBezTo>
                  <a:cubicBezTo>
                    <a:pt x="30" y="108"/>
                    <a:pt x="29" y="102"/>
                    <a:pt x="27" y="98"/>
                  </a:cubicBezTo>
                  <a:cubicBezTo>
                    <a:pt x="26" y="97"/>
                    <a:pt x="26" y="96"/>
                    <a:pt x="25" y="95"/>
                  </a:cubicBezTo>
                  <a:close/>
                  <a:moveTo>
                    <a:pt x="39" y="89"/>
                  </a:moveTo>
                  <a:cubicBezTo>
                    <a:pt x="39" y="90"/>
                    <a:pt x="39" y="91"/>
                    <a:pt x="39" y="92"/>
                  </a:cubicBezTo>
                  <a:cubicBezTo>
                    <a:pt x="37" y="94"/>
                    <a:pt x="35" y="96"/>
                    <a:pt x="39" y="101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0" y="100"/>
                    <a:pt x="40" y="99"/>
                    <a:pt x="39" y="98"/>
                  </a:cubicBezTo>
                  <a:cubicBezTo>
                    <a:pt x="41" y="95"/>
                    <a:pt x="43" y="99"/>
                    <a:pt x="44" y="99"/>
                  </a:cubicBezTo>
                  <a:cubicBezTo>
                    <a:pt x="43" y="97"/>
                    <a:pt x="40" y="96"/>
                    <a:pt x="39" y="92"/>
                  </a:cubicBezTo>
                  <a:cubicBezTo>
                    <a:pt x="40" y="91"/>
                    <a:pt x="40" y="91"/>
                    <a:pt x="41" y="90"/>
                  </a:cubicBezTo>
                  <a:cubicBezTo>
                    <a:pt x="42" y="90"/>
                    <a:pt x="42" y="91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1" y="89"/>
                    <a:pt x="41" y="90"/>
                  </a:cubicBezTo>
                  <a:cubicBezTo>
                    <a:pt x="40" y="89"/>
                    <a:pt x="40" y="88"/>
                    <a:pt x="39" y="89"/>
                  </a:cubicBezTo>
                  <a:close/>
                  <a:moveTo>
                    <a:pt x="22" y="92"/>
                  </a:moveTo>
                  <a:cubicBezTo>
                    <a:pt x="21" y="91"/>
                    <a:pt x="21" y="89"/>
                    <a:pt x="20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7" y="90"/>
                    <a:pt x="20" y="92"/>
                    <a:pt x="22" y="92"/>
                  </a:cubicBezTo>
                  <a:close/>
                  <a:moveTo>
                    <a:pt x="102" y="77"/>
                  </a:moveTo>
                  <a:cubicBezTo>
                    <a:pt x="103" y="78"/>
                    <a:pt x="107" y="77"/>
                    <a:pt x="107" y="81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6" y="76"/>
                    <a:pt x="103" y="72"/>
                    <a:pt x="104" y="71"/>
                  </a:cubicBezTo>
                  <a:cubicBezTo>
                    <a:pt x="103" y="74"/>
                    <a:pt x="101" y="72"/>
                    <a:pt x="102" y="77"/>
                  </a:cubicBezTo>
                  <a:close/>
                  <a:moveTo>
                    <a:pt x="213" y="71"/>
                  </a:moveTo>
                  <a:cubicBezTo>
                    <a:pt x="211" y="69"/>
                    <a:pt x="206" y="74"/>
                    <a:pt x="205" y="67"/>
                  </a:cubicBezTo>
                  <a:cubicBezTo>
                    <a:pt x="203" y="74"/>
                    <a:pt x="210" y="73"/>
                    <a:pt x="213" y="71"/>
                  </a:cubicBezTo>
                  <a:close/>
                  <a:moveTo>
                    <a:pt x="213" y="63"/>
                  </a:moveTo>
                  <a:cubicBezTo>
                    <a:pt x="214" y="64"/>
                    <a:pt x="214" y="64"/>
                    <a:pt x="215" y="64"/>
                  </a:cubicBezTo>
                  <a:cubicBezTo>
                    <a:pt x="216" y="65"/>
                    <a:pt x="216" y="71"/>
                    <a:pt x="219" y="68"/>
                  </a:cubicBezTo>
                  <a:cubicBezTo>
                    <a:pt x="218" y="66"/>
                    <a:pt x="217" y="68"/>
                    <a:pt x="216" y="67"/>
                  </a:cubicBezTo>
                  <a:cubicBezTo>
                    <a:pt x="217" y="63"/>
                    <a:pt x="216" y="64"/>
                    <a:pt x="215" y="64"/>
                  </a:cubicBezTo>
                  <a:cubicBezTo>
                    <a:pt x="214" y="63"/>
                    <a:pt x="214" y="63"/>
                    <a:pt x="213" y="63"/>
                  </a:cubicBezTo>
                  <a:close/>
                  <a:moveTo>
                    <a:pt x="150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5" y="64"/>
                    <a:pt x="155" y="64"/>
                    <a:pt x="155" y="64"/>
                  </a:cubicBezTo>
                  <a:lnTo>
                    <a:pt x="150" y="60"/>
                  </a:lnTo>
                  <a:close/>
                  <a:moveTo>
                    <a:pt x="119" y="56"/>
                  </a:moveTo>
                  <a:cubicBezTo>
                    <a:pt x="122" y="57"/>
                    <a:pt x="122" y="57"/>
                    <a:pt x="122" y="57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1" y="59"/>
                    <a:pt x="121" y="61"/>
                    <a:pt x="122" y="62"/>
                  </a:cubicBezTo>
                  <a:cubicBezTo>
                    <a:pt x="122" y="62"/>
                    <a:pt x="123" y="62"/>
                    <a:pt x="123" y="63"/>
                  </a:cubicBezTo>
                  <a:cubicBezTo>
                    <a:pt x="123" y="63"/>
                    <a:pt x="122" y="62"/>
                    <a:pt x="122" y="62"/>
                  </a:cubicBezTo>
                  <a:cubicBezTo>
                    <a:pt x="120" y="62"/>
                    <a:pt x="117" y="63"/>
                    <a:pt x="117" y="59"/>
                  </a:cubicBezTo>
                  <a:cubicBezTo>
                    <a:pt x="118" y="60"/>
                    <a:pt x="121" y="60"/>
                    <a:pt x="121" y="57"/>
                  </a:cubicBezTo>
                  <a:lnTo>
                    <a:pt x="119" y="56"/>
                  </a:lnTo>
                  <a:close/>
                  <a:moveTo>
                    <a:pt x="56" y="61"/>
                  </a:moveTo>
                  <a:cubicBezTo>
                    <a:pt x="58" y="62"/>
                    <a:pt x="58" y="63"/>
                    <a:pt x="60" y="59"/>
                  </a:cubicBezTo>
                  <a:cubicBezTo>
                    <a:pt x="58" y="59"/>
                    <a:pt x="56" y="59"/>
                    <a:pt x="56" y="61"/>
                  </a:cubicBezTo>
                  <a:close/>
                  <a:moveTo>
                    <a:pt x="135" y="50"/>
                  </a:moveTo>
                  <a:cubicBezTo>
                    <a:pt x="135" y="53"/>
                    <a:pt x="138" y="52"/>
                    <a:pt x="137" y="56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8" y="55"/>
                    <a:pt x="138" y="64"/>
                    <a:pt x="141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1" y="58"/>
                    <a:pt x="135" y="54"/>
                    <a:pt x="139" y="52"/>
                  </a:cubicBezTo>
                  <a:cubicBezTo>
                    <a:pt x="140" y="51"/>
                    <a:pt x="136" y="49"/>
                    <a:pt x="135" y="50"/>
                  </a:cubicBezTo>
                  <a:close/>
                  <a:moveTo>
                    <a:pt x="50" y="54"/>
                  </a:moveTo>
                  <a:cubicBezTo>
                    <a:pt x="52" y="54"/>
                    <a:pt x="53" y="62"/>
                    <a:pt x="56" y="58"/>
                  </a:cubicBezTo>
                  <a:cubicBezTo>
                    <a:pt x="53" y="57"/>
                    <a:pt x="52" y="50"/>
                    <a:pt x="50" y="54"/>
                  </a:cubicBezTo>
                  <a:close/>
                  <a:moveTo>
                    <a:pt x="112" y="41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lnTo>
                    <a:pt x="112" y="41"/>
                  </a:lnTo>
                  <a:close/>
                  <a:moveTo>
                    <a:pt x="57" y="97"/>
                  </a:moveTo>
                  <a:cubicBezTo>
                    <a:pt x="57" y="97"/>
                    <a:pt x="58" y="97"/>
                    <a:pt x="58" y="97"/>
                  </a:cubicBezTo>
                  <a:cubicBezTo>
                    <a:pt x="58" y="97"/>
                    <a:pt x="57" y="97"/>
                    <a:pt x="57" y="97"/>
                  </a:cubicBezTo>
                  <a:close/>
                  <a:moveTo>
                    <a:pt x="224" y="88"/>
                  </a:moveTo>
                  <a:cubicBezTo>
                    <a:pt x="223" y="89"/>
                    <a:pt x="223" y="89"/>
                    <a:pt x="223" y="90"/>
                  </a:cubicBezTo>
                  <a:cubicBezTo>
                    <a:pt x="224" y="90"/>
                    <a:pt x="224" y="89"/>
                    <a:pt x="224" y="88"/>
                  </a:cubicBezTo>
                  <a:close/>
                  <a:moveTo>
                    <a:pt x="230" y="93"/>
                  </a:moveTo>
                  <a:cubicBezTo>
                    <a:pt x="230" y="93"/>
                    <a:pt x="230" y="93"/>
                    <a:pt x="230" y="93"/>
                  </a:cubicBezTo>
                  <a:cubicBezTo>
                    <a:pt x="230" y="93"/>
                    <a:pt x="230" y="93"/>
                    <a:pt x="230" y="93"/>
                  </a:cubicBezTo>
                  <a:close/>
                  <a:moveTo>
                    <a:pt x="465" y="113"/>
                  </a:moveTo>
                  <a:cubicBezTo>
                    <a:pt x="467" y="114"/>
                    <a:pt x="468" y="119"/>
                    <a:pt x="468" y="114"/>
                  </a:cubicBezTo>
                  <a:cubicBezTo>
                    <a:pt x="468" y="111"/>
                    <a:pt x="467" y="114"/>
                    <a:pt x="465" y="113"/>
                  </a:cubicBezTo>
                  <a:close/>
                  <a:moveTo>
                    <a:pt x="464" y="107"/>
                  </a:moveTo>
                  <a:cubicBezTo>
                    <a:pt x="463" y="106"/>
                    <a:pt x="462" y="105"/>
                    <a:pt x="462" y="103"/>
                  </a:cubicBezTo>
                  <a:cubicBezTo>
                    <a:pt x="462" y="106"/>
                    <a:pt x="463" y="106"/>
                    <a:pt x="464" y="107"/>
                  </a:cubicBezTo>
                  <a:close/>
                  <a:moveTo>
                    <a:pt x="464" y="107"/>
                  </a:moveTo>
                  <a:cubicBezTo>
                    <a:pt x="465" y="107"/>
                    <a:pt x="466" y="108"/>
                    <a:pt x="468" y="107"/>
                  </a:cubicBezTo>
                  <a:cubicBezTo>
                    <a:pt x="467" y="105"/>
                    <a:pt x="465" y="107"/>
                    <a:pt x="464" y="107"/>
                  </a:cubicBezTo>
                  <a:close/>
                  <a:moveTo>
                    <a:pt x="441" y="108"/>
                  </a:moveTo>
                  <a:cubicBezTo>
                    <a:pt x="441" y="105"/>
                    <a:pt x="434" y="101"/>
                    <a:pt x="441" y="100"/>
                  </a:cubicBezTo>
                  <a:cubicBezTo>
                    <a:pt x="441" y="100"/>
                    <a:pt x="438" y="100"/>
                    <a:pt x="437" y="97"/>
                  </a:cubicBezTo>
                  <a:cubicBezTo>
                    <a:pt x="438" y="102"/>
                    <a:pt x="437" y="106"/>
                    <a:pt x="441" y="108"/>
                  </a:cubicBezTo>
                  <a:close/>
                  <a:moveTo>
                    <a:pt x="431" y="94"/>
                  </a:moveTo>
                  <a:cubicBezTo>
                    <a:pt x="431" y="94"/>
                    <a:pt x="430" y="94"/>
                    <a:pt x="429" y="94"/>
                  </a:cubicBezTo>
                  <a:cubicBezTo>
                    <a:pt x="430" y="94"/>
                    <a:pt x="430" y="94"/>
                    <a:pt x="431" y="94"/>
                  </a:cubicBezTo>
                  <a:close/>
                  <a:moveTo>
                    <a:pt x="429" y="94"/>
                  </a:moveTo>
                  <a:cubicBezTo>
                    <a:pt x="428" y="93"/>
                    <a:pt x="427" y="87"/>
                    <a:pt x="424" y="89"/>
                  </a:cubicBezTo>
                  <a:cubicBezTo>
                    <a:pt x="425" y="92"/>
                    <a:pt x="425" y="95"/>
                    <a:pt x="426" y="96"/>
                  </a:cubicBezTo>
                  <a:cubicBezTo>
                    <a:pt x="426" y="93"/>
                    <a:pt x="428" y="94"/>
                    <a:pt x="429" y="94"/>
                  </a:cubicBezTo>
                  <a:close/>
                  <a:moveTo>
                    <a:pt x="357" y="102"/>
                  </a:moveTo>
                  <a:cubicBezTo>
                    <a:pt x="360" y="103"/>
                    <a:pt x="360" y="103"/>
                    <a:pt x="360" y="103"/>
                  </a:cubicBezTo>
                  <a:cubicBezTo>
                    <a:pt x="361" y="101"/>
                    <a:pt x="359" y="101"/>
                    <a:pt x="359" y="100"/>
                  </a:cubicBezTo>
                  <a:cubicBezTo>
                    <a:pt x="358" y="101"/>
                    <a:pt x="356" y="101"/>
                    <a:pt x="357" y="102"/>
                  </a:cubicBezTo>
                  <a:close/>
                  <a:moveTo>
                    <a:pt x="345" y="87"/>
                  </a:moveTo>
                  <a:cubicBezTo>
                    <a:pt x="344" y="93"/>
                    <a:pt x="344" y="93"/>
                    <a:pt x="344" y="93"/>
                  </a:cubicBezTo>
                  <a:cubicBezTo>
                    <a:pt x="345" y="94"/>
                    <a:pt x="344" y="89"/>
                    <a:pt x="347" y="90"/>
                  </a:cubicBezTo>
                  <a:lnTo>
                    <a:pt x="345" y="87"/>
                  </a:lnTo>
                  <a:close/>
                  <a:moveTo>
                    <a:pt x="352" y="59"/>
                  </a:moveTo>
                  <a:cubicBezTo>
                    <a:pt x="353" y="59"/>
                    <a:pt x="353" y="59"/>
                    <a:pt x="353" y="59"/>
                  </a:cubicBezTo>
                  <a:cubicBezTo>
                    <a:pt x="353" y="59"/>
                    <a:pt x="353" y="59"/>
                    <a:pt x="353" y="59"/>
                  </a:cubicBezTo>
                  <a:lnTo>
                    <a:pt x="352" y="59"/>
                  </a:lnTo>
                  <a:close/>
                  <a:moveTo>
                    <a:pt x="334" y="102"/>
                  </a:moveTo>
                  <a:cubicBezTo>
                    <a:pt x="333" y="94"/>
                    <a:pt x="333" y="94"/>
                    <a:pt x="333" y="94"/>
                  </a:cubicBezTo>
                  <a:cubicBezTo>
                    <a:pt x="332" y="94"/>
                    <a:pt x="332" y="100"/>
                    <a:pt x="334" y="102"/>
                  </a:cubicBezTo>
                  <a:close/>
                  <a:moveTo>
                    <a:pt x="318" y="98"/>
                  </a:moveTo>
                  <a:cubicBezTo>
                    <a:pt x="323" y="100"/>
                    <a:pt x="323" y="100"/>
                    <a:pt x="323" y="100"/>
                  </a:cubicBezTo>
                  <a:cubicBezTo>
                    <a:pt x="322" y="98"/>
                    <a:pt x="322" y="98"/>
                    <a:pt x="322" y="98"/>
                  </a:cubicBezTo>
                  <a:lnTo>
                    <a:pt x="318" y="98"/>
                  </a:lnTo>
                  <a:close/>
                  <a:moveTo>
                    <a:pt x="305" y="93"/>
                  </a:moveTo>
                  <a:cubicBezTo>
                    <a:pt x="308" y="95"/>
                    <a:pt x="308" y="95"/>
                    <a:pt x="308" y="95"/>
                  </a:cubicBezTo>
                  <a:cubicBezTo>
                    <a:pt x="309" y="94"/>
                    <a:pt x="309" y="94"/>
                    <a:pt x="309" y="94"/>
                  </a:cubicBezTo>
                  <a:lnTo>
                    <a:pt x="305" y="93"/>
                  </a:lnTo>
                  <a:close/>
                  <a:moveTo>
                    <a:pt x="173" y="79"/>
                  </a:moveTo>
                  <a:cubicBezTo>
                    <a:pt x="171" y="80"/>
                    <a:pt x="165" y="78"/>
                    <a:pt x="166" y="84"/>
                  </a:cubicBezTo>
                  <a:cubicBezTo>
                    <a:pt x="168" y="76"/>
                    <a:pt x="172" y="86"/>
                    <a:pt x="173" y="79"/>
                  </a:cubicBezTo>
                  <a:close/>
                  <a:moveTo>
                    <a:pt x="68" y="94"/>
                  </a:moveTo>
                  <a:cubicBezTo>
                    <a:pt x="63" y="93"/>
                    <a:pt x="63" y="93"/>
                    <a:pt x="63" y="93"/>
                  </a:cubicBezTo>
                  <a:cubicBezTo>
                    <a:pt x="67" y="94"/>
                    <a:pt x="64" y="97"/>
                    <a:pt x="68" y="94"/>
                  </a:cubicBezTo>
                  <a:close/>
                  <a:moveTo>
                    <a:pt x="424" y="167"/>
                  </a:moveTo>
                  <a:cubicBezTo>
                    <a:pt x="425" y="167"/>
                    <a:pt x="425" y="167"/>
                    <a:pt x="425" y="167"/>
                  </a:cubicBezTo>
                  <a:cubicBezTo>
                    <a:pt x="425" y="167"/>
                    <a:pt x="425" y="167"/>
                    <a:pt x="424" y="167"/>
                  </a:cubicBezTo>
                  <a:close/>
                  <a:moveTo>
                    <a:pt x="424" y="167"/>
                  </a:moveTo>
                  <a:cubicBezTo>
                    <a:pt x="422" y="165"/>
                    <a:pt x="419" y="166"/>
                    <a:pt x="418" y="167"/>
                  </a:cubicBezTo>
                  <a:cubicBezTo>
                    <a:pt x="421" y="173"/>
                    <a:pt x="423" y="168"/>
                    <a:pt x="424" y="167"/>
                  </a:cubicBezTo>
                  <a:close/>
                  <a:moveTo>
                    <a:pt x="427" y="177"/>
                  </a:moveTo>
                  <a:cubicBezTo>
                    <a:pt x="430" y="178"/>
                    <a:pt x="430" y="178"/>
                    <a:pt x="430" y="178"/>
                  </a:cubicBezTo>
                  <a:cubicBezTo>
                    <a:pt x="429" y="178"/>
                    <a:pt x="427" y="174"/>
                    <a:pt x="427" y="177"/>
                  </a:cubicBezTo>
                  <a:close/>
                  <a:moveTo>
                    <a:pt x="428" y="171"/>
                  </a:moveTo>
                  <a:cubicBezTo>
                    <a:pt x="426" y="170"/>
                    <a:pt x="426" y="170"/>
                    <a:pt x="426" y="170"/>
                  </a:cubicBezTo>
                  <a:cubicBezTo>
                    <a:pt x="427" y="172"/>
                    <a:pt x="427" y="172"/>
                    <a:pt x="427" y="172"/>
                  </a:cubicBezTo>
                  <a:lnTo>
                    <a:pt x="428" y="171"/>
                  </a:lnTo>
                  <a:close/>
                  <a:moveTo>
                    <a:pt x="495" y="116"/>
                  </a:moveTo>
                  <a:cubicBezTo>
                    <a:pt x="498" y="117"/>
                    <a:pt x="499" y="118"/>
                    <a:pt x="501" y="118"/>
                  </a:cubicBezTo>
                  <a:lnTo>
                    <a:pt x="495" y="116"/>
                  </a:lnTo>
                  <a:close/>
                  <a:moveTo>
                    <a:pt x="523" y="125"/>
                  </a:moveTo>
                  <a:cubicBezTo>
                    <a:pt x="523" y="125"/>
                    <a:pt x="523" y="125"/>
                    <a:pt x="523" y="125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lnTo>
                    <a:pt x="523" y="125"/>
                  </a:lnTo>
                  <a:close/>
                  <a:moveTo>
                    <a:pt x="500" y="119"/>
                  </a:moveTo>
                  <a:cubicBezTo>
                    <a:pt x="500" y="120"/>
                    <a:pt x="500" y="120"/>
                    <a:pt x="500" y="120"/>
                  </a:cubicBezTo>
                  <a:cubicBezTo>
                    <a:pt x="501" y="120"/>
                    <a:pt x="501" y="120"/>
                    <a:pt x="500" y="119"/>
                  </a:cubicBezTo>
                  <a:close/>
                  <a:moveTo>
                    <a:pt x="466" y="136"/>
                  </a:moveTo>
                  <a:cubicBezTo>
                    <a:pt x="466" y="137"/>
                    <a:pt x="468" y="139"/>
                    <a:pt x="469" y="140"/>
                  </a:cubicBezTo>
                  <a:cubicBezTo>
                    <a:pt x="468" y="138"/>
                    <a:pt x="466" y="134"/>
                    <a:pt x="466" y="136"/>
                  </a:cubicBezTo>
                  <a:close/>
                  <a:moveTo>
                    <a:pt x="557" y="113"/>
                  </a:moveTo>
                  <a:cubicBezTo>
                    <a:pt x="560" y="114"/>
                    <a:pt x="560" y="114"/>
                    <a:pt x="560" y="114"/>
                  </a:cubicBezTo>
                  <a:cubicBezTo>
                    <a:pt x="560" y="113"/>
                    <a:pt x="558" y="113"/>
                    <a:pt x="557" y="113"/>
                  </a:cubicBezTo>
                  <a:close/>
                  <a:moveTo>
                    <a:pt x="575" y="142"/>
                  </a:moveTo>
                  <a:cubicBezTo>
                    <a:pt x="574" y="142"/>
                    <a:pt x="574" y="142"/>
                    <a:pt x="574" y="142"/>
                  </a:cubicBezTo>
                  <a:cubicBezTo>
                    <a:pt x="575" y="143"/>
                    <a:pt x="576" y="143"/>
                    <a:pt x="578" y="144"/>
                  </a:cubicBezTo>
                  <a:lnTo>
                    <a:pt x="575" y="142"/>
                  </a:lnTo>
                  <a:close/>
                  <a:moveTo>
                    <a:pt x="502" y="122"/>
                  </a:moveTo>
                  <a:cubicBezTo>
                    <a:pt x="504" y="123"/>
                    <a:pt x="504" y="123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2" y="122"/>
                    <a:pt x="502" y="122"/>
                    <a:pt x="502" y="122"/>
                  </a:cubicBezTo>
                  <a:close/>
                  <a:moveTo>
                    <a:pt x="560" y="102"/>
                  </a:moveTo>
                  <a:cubicBezTo>
                    <a:pt x="558" y="102"/>
                    <a:pt x="557" y="103"/>
                    <a:pt x="556" y="103"/>
                  </a:cubicBezTo>
                  <a:cubicBezTo>
                    <a:pt x="558" y="103"/>
                    <a:pt x="560" y="103"/>
                    <a:pt x="560" y="102"/>
                  </a:cubicBezTo>
                  <a:close/>
                  <a:moveTo>
                    <a:pt x="523" y="124"/>
                  </a:move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lose/>
                  <a:moveTo>
                    <a:pt x="567" y="146"/>
                  </a:moveTo>
                  <a:cubicBezTo>
                    <a:pt x="566" y="146"/>
                    <a:pt x="565" y="146"/>
                    <a:pt x="564" y="146"/>
                  </a:cubicBezTo>
                  <a:cubicBezTo>
                    <a:pt x="565" y="147"/>
                    <a:pt x="567" y="147"/>
                    <a:pt x="567" y="146"/>
                  </a:cubicBezTo>
                  <a:close/>
                  <a:moveTo>
                    <a:pt x="470" y="141"/>
                  </a:moveTo>
                  <a:cubicBezTo>
                    <a:pt x="469" y="140"/>
                    <a:pt x="469" y="140"/>
                    <a:pt x="469" y="140"/>
                  </a:cubicBezTo>
                  <a:cubicBezTo>
                    <a:pt x="470" y="141"/>
                    <a:pt x="470" y="141"/>
                    <a:pt x="470" y="141"/>
                  </a:cubicBezTo>
                  <a:close/>
                  <a:moveTo>
                    <a:pt x="431" y="163"/>
                  </a:moveTo>
                  <a:cubicBezTo>
                    <a:pt x="430" y="162"/>
                    <a:pt x="429" y="160"/>
                    <a:pt x="429" y="161"/>
                  </a:cubicBezTo>
                  <a:cubicBezTo>
                    <a:pt x="430" y="162"/>
                    <a:pt x="430" y="163"/>
                    <a:pt x="431" y="163"/>
                  </a:cubicBezTo>
                  <a:close/>
                  <a:moveTo>
                    <a:pt x="458" y="4"/>
                  </a:moveTo>
                  <a:cubicBezTo>
                    <a:pt x="458" y="5"/>
                    <a:pt x="458" y="5"/>
                    <a:pt x="458" y="5"/>
                  </a:cubicBezTo>
                  <a:cubicBezTo>
                    <a:pt x="458" y="4"/>
                    <a:pt x="458" y="4"/>
                    <a:pt x="458" y="4"/>
                  </a:cubicBezTo>
                  <a:close/>
                  <a:moveTo>
                    <a:pt x="461" y="34"/>
                  </a:moveTo>
                  <a:cubicBezTo>
                    <a:pt x="461" y="33"/>
                    <a:pt x="462" y="33"/>
                    <a:pt x="462" y="33"/>
                  </a:cubicBezTo>
                  <a:cubicBezTo>
                    <a:pt x="461" y="33"/>
                    <a:pt x="460" y="34"/>
                    <a:pt x="461" y="34"/>
                  </a:cubicBezTo>
                  <a:close/>
                  <a:moveTo>
                    <a:pt x="524" y="32"/>
                  </a:moveTo>
                  <a:cubicBezTo>
                    <a:pt x="520" y="39"/>
                    <a:pt x="520" y="39"/>
                    <a:pt x="520" y="39"/>
                  </a:cubicBezTo>
                  <a:cubicBezTo>
                    <a:pt x="523" y="38"/>
                    <a:pt x="524" y="39"/>
                    <a:pt x="526" y="37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6" y="39"/>
                    <a:pt x="526" y="39"/>
                    <a:pt x="526" y="39"/>
                  </a:cubicBezTo>
                  <a:cubicBezTo>
                    <a:pt x="533" y="42"/>
                    <a:pt x="517" y="57"/>
                    <a:pt x="531" y="58"/>
                  </a:cubicBezTo>
                  <a:cubicBezTo>
                    <a:pt x="532" y="57"/>
                    <a:pt x="532" y="57"/>
                    <a:pt x="532" y="57"/>
                  </a:cubicBezTo>
                  <a:cubicBezTo>
                    <a:pt x="528" y="64"/>
                    <a:pt x="528" y="64"/>
                    <a:pt x="528" y="64"/>
                  </a:cubicBezTo>
                  <a:cubicBezTo>
                    <a:pt x="529" y="64"/>
                    <a:pt x="534" y="62"/>
                    <a:pt x="536" y="62"/>
                  </a:cubicBezTo>
                  <a:cubicBezTo>
                    <a:pt x="531" y="64"/>
                    <a:pt x="536" y="64"/>
                    <a:pt x="532" y="67"/>
                  </a:cubicBezTo>
                  <a:cubicBezTo>
                    <a:pt x="535" y="67"/>
                    <a:pt x="536" y="65"/>
                    <a:pt x="537" y="64"/>
                  </a:cubicBezTo>
                  <a:cubicBezTo>
                    <a:pt x="541" y="64"/>
                    <a:pt x="541" y="66"/>
                    <a:pt x="541" y="68"/>
                  </a:cubicBezTo>
                  <a:cubicBezTo>
                    <a:pt x="541" y="69"/>
                    <a:pt x="540" y="69"/>
                    <a:pt x="541" y="69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1" y="72"/>
                    <a:pt x="541" y="72"/>
                    <a:pt x="542" y="73"/>
                  </a:cubicBezTo>
                  <a:cubicBezTo>
                    <a:pt x="542" y="75"/>
                    <a:pt x="544" y="77"/>
                    <a:pt x="546" y="78"/>
                  </a:cubicBezTo>
                  <a:cubicBezTo>
                    <a:pt x="540" y="76"/>
                    <a:pt x="538" y="75"/>
                    <a:pt x="536" y="74"/>
                  </a:cubicBezTo>
                  <a:cubicBezTo>
                    <a:pt x="535" y="73"/>
                    <a:pt x="535" y="73"/>
                    <a:pt x="534" y="72"/>
                  </a:cubicBezTo>
                  <a:cubicBezTo>
                    <a:pt x="533" y="72"/>
                    <a:pt x="533" y="72"/>
                    <a:pt x="532" y="72"/>
                  </a:cubicBezTo>
                  <a:cubicBezTo>
                    <a:pt x="531" y="73"/>
                    <a:pt x="531" y="73"/>
                    <a:pt x="532" y="74"/>
                  </a:cubicBezTo>
                  <a:cubicBezTo>
                    <a:pt x="533" y="75"/>
                    <a:pt x="533" y="76"/>
                    <a:pt x="534" y="76"/>
                  </a:cubicBezTo>
                  <a:cubicBezTo>
                    <a:pt x="536" y="77"/>
                    <a:pt x="538" y="79"/>
                    <a:pt x="538" y="82"/>
                  </a:cubicBezTo>
                  <a:cubicBezTo>
                    <a:pt x="539" y="78"/>
                    <a:pt x="539" y="78"/>
                    <a:pt x="539" y="78"/>
                  </a:cubicBezTo>
                  <a:cubicBezTo>
                    <a:pt x="544" y="78"/>
                    <a:pt x="544" y="81"/>
                    <a:pt x="545" y="83"/>
                  </a:cubicBezTo>
                  <a:cubicBezTo>
                    <a:pt x="545" y="86"/>
                    <a:pt x="545" y="88"/>
                    <a:pt x="550" y="87"/>
                  </a:cubicBezTo>
                  <a:cubicBezTo>
                    <a:pt x="550" y="89"/>
                    <a:pt x="549" y="91"/>
                    <a:pt x="548" y="94"/>
                  </a:cubicBezTo>
                  <a:cubicBezTo>
                    <a:pt x="546" y="96"/>
                    <a:pt x="545" y="98"/>
                    <a:pt x="548" y="99"/>
                  </a:cubicBezTo>
                  <a:cubicBezTo>
                    <a:pt x="550" y="99"/>
                    <a:pt x="553" y="98"/>
                    <a:pt x="555" y="97"/>
                  </a:cubicBezTo>
                  <a:cubicBezTo>
                    <a:pt x="558" y="101"/>
                    <a:pt x="558" y="101"/>
                    <a:pt x="558" y="101"/>
                  </a:cubicBezTo>
                  <a:cubicBezTo>
                    <a:pt x="552" y="101"/>
                    <a:pt x="552" y="101"/>
                    <a:pt x="552" y="101"/>
                  </a:cubicBezTo>
                  <a:cubicBezTo>
                    <a:pt x="553" y="103"/>
                    <a:pt x="554" y="103"/>
                    <a:pt x="556" y="103"/>
                  </a:cubicBezTo>
                  <a:cubicBezTo>
                    <a:pt x="553" y="105"/>
                    <a:pt x="554" y="106"/>
                    <a:pt x="554" y="108"/>
                  </a:cubicBezTo>
                  <a:cubicBezTo>
                    <a:pt x="555" y="109"/>
                    <a:pt x="556" y="111"/>
                    <a:pt x="554" y="113"/>
                  </a:cubicBezTo>
                  <a:cubicBezTo>
                    <a:pt x="557" y="113"/>
                    <a:pt x="557" y="113"/>
                    <a:pt x="557" y="113"/>
                  </a:cubicBezTo>
                  <a:cubicBezTo>
                    <a:pt x="557" y="114"/>
                    <a:pt x="556" y="114"/>
                    <a:pt x="555" y="114"/>
                  </a:cubicBezTo>
                  <a:cubicBezTo>
                    <a:pt x="562" y="115"/>
                    <a:pt x="562" y="118"/>
                    <a:pt x="568" y="119"/>
                  </a:cubicBezTo>
                  <a:cubicBezTo>
                    <a:pt x="569" y="118"/>
                    <a:pt x="570" y="115"/>
                    <a:pt x="566" y="115"/>
                  </a:cubicBezTo>
                  <a:cubicBezTo>
                    <a:pt x="571" y="112"/>
                    <a:pt x="573" y="119"/>
                    <a:pt x="575" y="121"/>
                  </a:cubicBezTo>
                  <a:cubicBezTo>
                    <a:pt x="570" y="119"/>
                    <a:pt x="571" y="121"/>
                    <a:pt x="570" y="122"/>
                  </a:cubicBezTo>
                  <a:cubicBezTo>
                    <a:pt x="572" y="123"/>
                    <a:pt x="572" y="122"/>
                    <a:pt x="573" y="123"/>
                  </a:cubicBezTo>
                  <a:cubicBezTo>
                    <a:pt x="577" y="125"/>
                    <a:pt x="574" y="126"/>
                    <a:pt x="572" y="126"/>
                  </a:cubicBezTo>
                  <a:cubicBezTo>
                    <a:pt x="570" y="127"/>
                    <a:pt x="569" y="127"/>
                    <a:pt x="577" y="130"/>
                  </a:cubicBezTo>
                  <a:cubicBezTo>
                    <a:pt x="570" y="129"/>
                    <a:pt x="570" y="129"/>
                    <a:pt x="570" y="129"/>
                  </a:cubicBezTo>
                  <a:cubicBezTo>
                    <a:pt x="578" y="133"/>
                    <a:pt x="578" y="133"/>
                    <a:pt x="578" y="133"/>
                  </a:cubicBezTo>
                  <a:cubicBezTo>
                    <a:pt x="570" y="131"/>
                    <a:pt x="570" y="132"/>
                    <a:pt x="571" y="133"/>
                  </a:cubicBezTo>
                  <a:cubicBezTo>
                    <a:pt x="571" y="134"/>
                    <a:pt x="572" y="135"/>
                    <a:pt x="564" y="133"/>
                  </a:cubicBezTo>
                  <a:cubicBezTo>
                    <a:pt x="566" y="135"/>
                    <a:pt x="574" y="135"/>
                    <a:pt x="573" y="136"/>
                  </a:cubicBezTo>
                  <a:cubicBezTo>
                    <a:pt x="577" y="139"/>
                    <a:pt x="570" y="139"/>
                    <a:pt x="572" y="141"/>
                  </a:cubicBezTo>
                  <a:cubicBezTo>
                    <a:pt x="572" y="141"/>
                    <a:pt x="572" y="142"/>
                    <a:pt x="574" y="142"/>
                  </a:cubicBezTo>
                  <a:cubicBezTo>
                    <a:pt x="573" y="142"/>
                    <a:pt x="572" y="142"/>
                    <a:pt x="571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68" y="142"/>
                    <a:pt x="568" y="142"/>
                    <a:pt x="567" y="142"/>
                  </a:cubicBezTo>
                  <a:cubicBezTo>
                    <a:pt x="565" y="143"/>
                    <a:pt x="564" y="143"/>
                    <a:pt x="561" y="143"/>
                  </a:cubicBezTo>
                  <a:cubicBezTo>
                    <a:pt x="568" y="146"/>
                    <a:pt x="568" y="146"/>
                    <a:pt x="568" y="146"/>
                  </a:cubicBezTo>
                  <a:cubicBezTo>
                    <a:pt x="565" y="145"/>
                    <a:pt x="561" y="144"/>
                    <a:pt x="561" y="145"/>
                  </a:cubicBezTo>
                  <a:cubicBezTo>
                    <a:pt x="561" y="145"/>
                    <a:pt x="563" y="146"/>
                    <a:pt x="564" y="146"/>
                  </a:cubicBezTo>
                  <a:cubicBezTo>
                    <a:pt x="555" y="146"/>
                    <a:pt x="552" y="146"/>
                    <a:pt x="548" y="147"/>
                  </a:cubicBezTo>
                  <a:cubicBezTo>
                    <a:pt x="552" y="149"/>
                    <a:pt x="554" y="151"/>
                    <a:pt x="558" y="151"/>
                  </a:cubicBezTo>
                  <a:cubicBezTo>
                    <a:pt x="558" y="153"/>
                    <a:pt x="554" y="152"/>
                    <a:pt x="549" y="152"/>
                  </a:cubicBezTo>
                  <a:cubicBezTo>
                    <a:pt x="545" y="151"/>
                    <a:pt x="540" y="151"/>
                    <a:pt x="538" y="152"/>
                  </a:cubicBezTo>
                  <a:cubicBezTo>
                    <a:pt x="541" y="154"/>
                    <a:pt x="541" y="154"/>
                    <a:pt x="541" y="154"/>
                  </a:cubicBezTo>
                  <a:cubicBezTo>
                    <a:pt x="534" y="152"/>
                    <a:pt x="534" y="152"/>
                    <a:pt x="534" y="152"/>
                  </a:cubicBezTo>
                  <a:cubicBezTo>
                    <a:pt x="536" y="153"/>
                    <a:pt x="537" y="154"/>
                    <a:pt x="539" y="155"/>
                  </a:cubicBezTo>
                  <a:cubicBezTo>
                    <a:pt x="535" y="157"/>
                    <a:pt x="527" y="159"/>
                    <a:pt x="518" y="153"/>
                  </a:cubicBezTo>
                  <a:cubicBezTo>
                    <a:pt x="521" y="154"/>
                    <a:pt x="520" y="158"/>
                    <a:pt x="526" y="160"/>
                  </a:cubicBezTo>
                  <a:cubicBezTo>
                    <a:pt x="521" y="158"/>
                    <a:pt x="517" y="158"/>
                    <a:pt x="514" y="159"/>
                  </a:cubicBezTo>
                  <a:cubicBezTo>
                    <a:pt x="510" y="159"/>
                    <a:pt x="507" y="160"/>
                    <a:pt x="504" y="160"/>
                  </a:cubicBezTo>
                  <a:cubicBezTo>
                    <a:pt x="504" y="160"/>
                    <a:pt x="504" y="160"/>
                    <a:pt x="504" y="160"/>
                  </a:cubicBezTo>
                  <a:cubicBezTo>
                    <a:pt x="501" y="158"/>
                    <a:pt x="501" y="158"/>
                    <a:pt x="501" y="158"/>
                  </a:cubicBezTo>
                  <a:cubicBezTo>
                    <a:pt x="501" y="159"/>
                    <a:pt x="501" y="159"/>
                    <a:pt x="501" y="159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1" y="160"/>
                    <a:pt x="498" y="159"/>
                    <a:pt x="496" y="158"/>
                  </a:cubicBezTo>
                  <a:cubicBezTo>
                    <a:pt x="496" y="159"/>
                    <a:pt x="497" y="163"/>
                    <a:pt x="496" y="165"/>
                  </a:cubicBezTo>
                  <a:cubicBezTo>
                    <a:pt x="495" y="162"/>
                    <a:pt x="494" y="164"/>
                    <a:pt x="493" y="166"/>
                  </a:cubicBezTo>
                  <a:cubicBezTo>
                    <a:pt x="492" y="167"/>
                    <a:pt x="491" y="169"/>
                    <a:pt x="489" y="166"/>
                  </a:cubicBezTo>
                  <a:cubicBezTo>
                    <a:pt x="489" y="167"/>
                    <a:pt x="490" y="167"/>
                    <a:pt x="490" y="169"/>
                  </a:cubicBezTo>
                  <a:cubicBezTo>
                    <a:pt x="485" y="169"/>
                    <a:pt x="477" y="165"/>
                    <a:pt x="473" y="171"/>
                  </a:cubicBezTo>
                  <a:cubicBezTo>
                    <a:pt x="469" y="161"/>
                    <a:pt x="466" y="165"/>
                    <a:pt x="461" y="162"/>
                  </a:cubicBezTo>
                  <a:cubicBezTo>
                    <a:pt x="463" y="168"/>
                    <a:pt x="464" y="164"/>
                    <a:pt x="466" y="168"/>
                  </a:cubicBezTo>
                  <a:cubicBezTo>
                    <a:pt x="464" y="167"/>
                    <a:pt x="469" y="176"/>
                    <a:pt x="464" y="172"/>
                  </a:cubicBezTo>
                  <a:cubicBezTo>
                    <a:pt x="465" y="173"/>
                    <a:pt x="465" y="174"/>
                    <a:pt x="465" y="173"/>
                  </a:cubicBezTo>
                  <a:cubicBezTo>
                    <a:pt x="464" y="174"/>
                    <a:pt x="463" y="166"/>
                    <a:pt x="461" y="169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59" y="168"/>
                    <a:pt x="459" y="168"/>
                    <a:pt x="459" y="168"/>
                  </a:cubicBezTo>
                  <a:cubicBezTo>
                    <a:pt x="455" y="172"/>
                    <a:pt x="450" y="171"/>
                    <a:pt x="448" y="177"/>
                  </a:cubicBezTo>
                  <a:cubicBezTo>
                    <a:pt x="447" y="176"/>
                    <a:pt x="446" y="174"/>
                    <a:pt x="446" y="172"/>
                  </a:cubicBezTo>
                  <a:cubicBezTo>
                    <a:pt x="445" y="173"/>
                    <a:pt x="440" y="167"/>
                    <a:pt x="439" y="172"/>
                  </a:cubicBezTo>
                  <a:cubicBezTo>
                    <a:pt x="440" y="174"/>
                    <a:pt x="440" y="174"/>
                    <a:pt x="440" y="174"/>
                  </a:cubicBezTo>
                  <a:cubicBezTo>
                    <a:pt x="438" y="179"/>
                    <a:pt x="435" y="170"/>
                    <a:pt x="430" y="170"/>
                  </a:cubicBezTo>
                  <a:cubicBezTo>
                    <a:pt x="431" y="170"/>
                    <a:pt x="434" y="172"/>
                    <a:pt x="432" y="167"/>
                  </a:cubicBezTo>
                  <a:cubicBezTo>
                    <a:pt x="431" y="164"/>
                    <a:pt x="429" y="165"/>
                    <a:pt x="429" y="168"/>
                  </a:cubicBezTo>
                  <a:cubicBezTo>
                    <a:pt x="427" y="162"/>
                    <a:pt x="427" y="162"/>
                    <a:pt x="427" y="162"/>
                  </a:cubicBezTo>
                  <a:cubicBezTo>
                    <a:pt x="429" y="165"/>
                    <a:pt x="431" y="164"/>
                    <a:pt x="432" y="166"/>
                  </a:cubicBezTo>
                  <a:cubicBezTo>
                    <a:pt x="432" y="165"/>
                    <a:pt x="431" y="164"/>
                    <a:pt x="431" y="163"/>
                  </a:cubicBezTo>
                  <a:cubicBezTo>
                    <a:pt x="433" y="164"/>
                    <a:pt x="434" y="164"/>
                    <a:pt x="436" y="165"/>
                  </a:cubicBezTo>
                  <a:cubicBezTo>
                    <a:pt x="434" y="166"/>
                    <a:pt x="434" y="166"/>
                    <a:pt x="434" y="166"/>
                  </a:cubicBezTo>
                  <a:cubicBezTo>
                    <a:pt x="437" y="171"/>
                    <a:pt x="438" y="164"/>
                    <a:pt x="439" y="166"/>
                  </a:cubicBezTo>
                  <a:cubicBezTo>
                    <a:pt x="437" y="161"/>
                    <a:pt x="436" y="162"/>
                    <a:pt x="436" y="158"/>
                  </a:cubicBezTo>
                  <a:cubicBezTo>
                    <a:pt x="439" y="154"/>
                    <a:pt x="440" y="162"/>
                    <a:pt x="445" y="166"/>
                  </a:cubicBezTo>
                  <a:cubicBezTo>
                    <a:pt x="445" y="167"/>
                    <a:pt x="445" y="167"/>
                    <a:pt x="445" y="167"/>
                  </a:cubicBezTo>
                  <a:cubicBezTo>
                    <a:pt x="447" y="168"/>
                    <a:pt x="450" y="173"/>
                    <a:pt x="450" y="168"/>
                  </a:cubicBezTo>
                  <a:cubicBezTo>
                    <a:pt x="448" y="165"/>
                    <a:pt x="447" y="165"/>
                    <a:pt x="446" y="164"/>
                  </a:cubicBezTo>
                  <a:cubicBezTo>
                    <a:pt x="445" y="162"/>
                    <a:pt x="450" y="169"/>
                    <a:pt x="450" y="165"/>
                  </a:cubicBezTo>
                  <a:cubicBezTo>
                    <a:pt x="447" y="161"/>
                    <a:pt x="444" y="160"/>
                    <a:pt x="442" y="161"/>
                  </a:cubicBezTo>
                  <a:cubicBezTo>
                    <a:pt x="442" y="159"/>
                    <a:pt x="441" y="158"/>
                    <a:pt x="440" y="156"/>
                  </a:cubicBezTo>
                  <a:cubicBezTo>
                    <a:pt x="447" y="158"/>
                    <a:pt x="455" y="162"/>
                    <a:pt x="459" y="157"/>
                  </a:cubicBezTo>
                  <a:cubicBezTo>
                    <a:pt x="454" y="151"/>
                    <a:pt x="460" y="156"/>
                    <a:pt x="457" y="150"/>
                  </a:cubicBezTo>
                  <a:cubicBezTo>
                    <a:pt x="459" y="154"/>
                    <a:pt x="459" y="149"/>
                    <a:pt x="462" y="151"/>
                  </a:cubicBezTo>
                  <a:cubicBezTo>
                    <a:pt x="460" y="145"/>
                    <a:pt x="457" y="148"/>
                    <a:pt x="457" y="144"/>
                  </a:cubicBezTo>
                  <a:cubicBezTo>
                    <a:pt x="460" y="144"/>
                    <a:pt x="468" y="152"/>
                    <a:pt x="471" y="149"/>
                  </a:cubicBezTo>
                  <a:cubicBezTo>
                    <a:pt x="470" y="147"/>
                    <a:pt x="469" y="147"/>
                    <a:pt x="468" y="146"/>
                  </a:cubicBezTo>
                  <a:cubicBezTo>
                    <a:pt x="471" y="147"/>
                    <a:pt x="478" y="158"/>
                    <a:pt x="477" y="149"/>
                  </a:cubicBezTo>
                  <a:cubicBezTo>
                    <a:pt x="475" y="147"/>
                    <a:pt x="473" y="144"/>
                    <a:pt x="470" y="141"/>
                  </a:cubicBezTo>
                  <a:cubicBezTo>
                    <a:pt x="471" y="141"/>
                    <a:pt x="471" y="141"/>
                    <a:pt x="471" y="139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1" y="133"/>
                    <a:pt x="474" y="143"/>
                    <a:pt x="477" y="147"/>
                  </a:cubicBezTo>
                  <a:cubicBezTo>
                    <a:pt x="477" y="141"/>
                    <a:pt x="477" y="141"/>
                    <a:pt x="477" y="141"/>
                  </a:cubicBezTo>
                  <a:cubicBezTo>
                    <a:pt x="478" y="139"/>
                    <a:pt x="480" y="139"/>
                    <a:pt x="482" y="139"/>
                  </a:cubicBezTo>
                  <a:cubicBezTo>
                    <a:pt x="484" y="140"/>
                    <a:pt x="486" y="143"/>
                    <a:pt x="488" y="146"/>
                  </a:cubicBezTo>
                  <a:cubicBezTo>
                    <a:pt x="489" y="145"/>
                    <a:pt x="491" y="145"/>
                    <a:pt x="488" y="140"/>
                  </a:cubicBezTo>
                  <a:cubicBezTo>
                    <a:pt x="486" y="137"/>
                    <a:pt x="484" y="135"/>
                    <a:pt x="483" y="133"/>
                  </a:cubicBezTo>
                  <a:cubicBezTo>
                    <a:pt x="482" y="131"/>
                    <a:pt x="481" y="130"/>
                    <a:pt x="479" y="131"/>
                  </a:cubicBezTo>
                  <a:cubicBezTo>
                    <a:pt x="480" y="135"/>
                    <a:pt x="483" y="135"/>
                    <a:pt x="482" y="136"/>
                  </a:cubicBezTo>
                  <a:cubicBezTo>
                    <a:pt x="481" y="135"/>
                    <a:pt x="480" y="140"/>
                    <a:pt x="477" y="136"/>
                  </a:cubicBezTo>
                  <a:cubicBezTo>
                    <a:pt x="481" y="135"/>
                    <a:pt x="481" y="135"/>
                    <a:pt x="481" y="135"/>
                  </a:cubicBezTo>
                  <a:cubicBezTo>
                    <a:pt x="478" y="128"/>
                    <a:pt x="479" y="135"/>
                    <a:pt x="477" y="132"/>
                  </a:cubicBezTo>
                  <a:cubicBezTo>
                    <a:pt x="477" y="129"/>
                    <a:pt x="478" y="129"/>
                    <a:pt x="479" y="129"/>
                  </a:cubicBezTo>
                  <a:cubicBezTo>
                    <a:pt x="479" y="129"/>
                    <a:pt x="480" y="129"/>
                    <a:pt x="480" y="129"/>
                  </a:cubicBezTo>
                  <a:cubicBezTo>
                    <a:pt x="480" y="129"/>
                    <a:pt x="481" y="129"/>
                    <a:pt x="481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2" y="129"/>
                    <a:pt x="481" y="127"/>
                    <a:pt x="485" y="130"/>
                  </a:cubicBezTo>
                  <a:cubicBezTo>
                    <a:pt x="488" y="136"/>
                    <a:pt x="486" y="134"/>
                    <a:pt x="486" y="136"/>
                  </a:cubicBezTo>
                  <a:cubicBezTo>
                    <a:pt x="488" y="136"/>
                    <a:pt x="491" y="138"/>
                    <a:pt x="495" y="139"/>
                  </a:cubicBezTo>
                  <a:cubicBezTo>
                    <a:pt x="499" y="139"/>
                    <a:pt x="502" y="139"/>
                    <a:pt x="499" y="133"/>
                  </a:cubicBezTo>
                  <a:cubicBezTo>
                    <a:pt x="497" y="132"/>
                    <a:pt x="495" y="131"/>
                    <a:pt x="493" y="129"/>
                  </a:cubicBezTo>
                  <a:cubicBezTo>
                    <a:pt x="493" y="128"/>
                    <a:pt x="500" y="132"/>
                    <a:pt x="493" y="126"/>
                  </a:cubicBezTo>
                  <a:cubicBezTo>
                    <a:pt x="494" y="128"/>
                    <a:pt x="490" y="124"/>
                    <a:pt x="489" y="123"/>
                  </a:cubicBezTo>
                  <a:cubicBezTo>
                    <a:pt x="489" y="123"/>
                    <a:pt x="489" y="123"/>
                    <a:pt x="489" y="123"/>
                  </a:cubicBezTo>
                  <a:cubicBezTo>
                    <a:pt x="489" y="123"/>
                    <a:pt x="488" y="122"/>
                    <a:pt x="487" y="121"/>
                  </a:cubicBezTo>
                  <a:cubicBezTo>
                    <a:pt x="491" y="125"/>
                    <a:pt x="494" y="126"/>
                    <a:pt x="497" y="127"/>
                  </a:cubicBezTo>
                  <a:cubicBezTo>
                    <a:pt x="495" y="126"/>
                    <a:pt x="494" y="124"/>
                    <a:pt x="493" y="123"/>
                  </a:cubicBezTo>
                  <a:cubicBezTo>
                    <a:pt x="495" y="123"/>
                    <a:pt x="496" y="125"/>
                    <a:pt x="498" y="127"/>
                  </a:cubicBezTo>
                  <a:cubicBezTo>
                    <a:pt x="499" y="128"/>
                    <a:pt x="505" y="131"/>
                    <a:pt x="501" y="127"/>
                  </a:cubicBezTo>
                  <a:cubicBezTo>
                    <a:pt x="498" y="124"/>
                    <a:pt x="496" y="125"/>
                    <a:pt x="493" y="122"/>
                  </a:cubicBezTo>
                  <a:cubicBezTo>
                    <a:pt x="496" y="123"/>
                    <a:pt x="499" y="125"/>
                    <a:pt x="502" y="126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2" y="126"/>
                    <a:pt x="504" y="127"/>
                    <a:pt x="503" y="126"/>
                  </a:cubicBezTo>
                  <a:cubicBezTo>
                    <a:pt x="500" y="124"/>
                    <a:pt x="499" y="123"/>
                    <a:pt x="499" y="124"/>
                  </a:cubicBezTo>
                  <a:cubicBezTo>
                    <a:pt x="497" y="122"/>
                    <a:pt x="501" y="124"/>
                    <a:pt x="504" y="125"/>
                  </a:cubicBezTo>
                  <a:cubicBezTo>
                    <a:pt x="506" y="126"/>
                    <a:pt x="509" y="126"/>
                    <a:pt x="504" y="123"/>
                  </a:cubicBezTo>
                  <a:cubicBezTo>
                    <a:pt x="508" y="125"/>
                    <a:pt x="508" y="125"/>
                    <a:pt x="508" y="125"/>
                  </a:cubicBezTo>
                  <a:cubicBezTo>
                    <a:pt x="507" y="124"/>
                    <a:pt x="506" y="123"/>
                    <a:pt x="505" y="123"/>
                  </a:cubicBezTo>
                  <a:cubicBezTo>
                    <a:pt x="510" y="125"/>
                    <a:pt x="510" y="125"/>
                    <a:pt x="510" y="125"/>
                  </a:cubicBezTo>
                  <a:cubicBezTo>
                    <a:pt x="515" y="126"/>
                    <a:pt x="502" y="120"/>
                    <a:pt x="500" y="119"/>
                  </a:cubicBezTo>
                  <a:cubicBezTo>
                    <a:pt x="500" y="119"/>
                    <a:pt x="500" y="119"/>
                    <a:pt x="500" y="119"/>
                  </a:cubicBezTo>
                  <a:cubicBezTo>
                    <a:pt x="499" y="119"/>
                    <a:pt x="496" y="117"/>
                    <a:pt x="495" y="116"/>
                  </a:cubicBezTo>
                  <a:cubicBezTo>
                    <a:pt x="497" y="117"/>
                    <a:pt x="499" y="118"/>
                    <a:pt x="501" y="118"/>
                  </a:cubicBezTo>
                  <a:cubicBezTo>
                    <a:pt x="501" y="118"/>
                    <a:pt x="501" y="118"/>
                    <a:pt x="501" y="118"/>
                  </a:cubicBezTo>
                  <a:cubicBezTo>
                    <a:pt x="509" y="122"/>
                    <a:pt x="514" y="122"/>
                    <a:pt x="529" y="127"/>
                  </a:cubicBezTo>
                  <a:cubicBezTo>
                    <a:pt x="529" y="127"/>
                    <a:pt x="528" y="127"/>
                    <a:pt x="528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5" y="125"/>
                    <a:pt x="524" y="125"/>
                    <a:pt x="523" y="124"/>
                  </a:cubicBezTo>
                  <a:cubicBezTo>
                    <a:pt x="523" y="124"/>
                    <a:pt x="522" y="124"/>
                    <a:pt x="521" y="123"/>
                  </a:cubicBezTo>
                  <a:cubicBezTo>
                    <a:pt x="518" y="122"/>
                    <a:pt x="511" y="120"/>
                    <a:pt x="512" y="119"/>
                  </a:cubicBezTo>
                  <a:cubicBezTo>
                    <a:pt x="509" y="118"/>
                    <a:pt x="510" y="119"/>
                    <a:pt x="509" y="119"/>
                  </a:cubicBezTo>
                  <a:cubicBezTo>
                    <a:pt x="509" y="118"/>
                    <a:pt x="509" y="118"/>
                    <a:pt x="511" y="119"/>
                  </a:cubicBezTo>
                  <a:cubicBezTo>
                    <a:pt x="505" y="117"/>
                    <a:pt x="505" y="117"/>
                    <a:pt x="505" y="117"/>
                  </a:cubicBezTo>
                  <a:cubicBezTo>
                    <a:pt x="511" y="119"/>
                    <a:pt x="509" y="117"/>
                    <a:pt x="508" y="117"/>
                  </a:cubicBezTo>
                  <a:cubicBezTo>
                    <a:pt x="499" y="114"/>
                    <a:pt x="499" y="114"/>
                    <a:pt x="499" y="114"/>
                  </a:cubicBezTo>
                  <a:cubicBezTo>
                    <a:pt x="503" y="116"/>
                    <a:pt x="504" y="116"/>
                    <a:pt x="502" y="115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98" y="113"/>
                    <a:pt x="509" y="117"/>
                    <a:pt x="503" y="114"/>
                  </a:cubicBezTo>
                  <a:cubicBezTo>
                    <a:pt x="505" y="115"/>
                    <a:pt x="507" y="116"/>
                    <a:pt x="509" y="117"/>
                  </a:cubicBezTo>
                  <a:cubicBezTo>
                    <a:pt x="510" y="116"/>
                    <a:pt x="521" y="119"/>
                    <a:pt x="526" y="120"/>
                  </a:cubicBezTo>
                  <a:cubicBezTo>
                    <a:pt x="529" y="120"/>
                    <a:pt x="526" y="118"/>
                    <a:pt x="525" y="116"/>
                  </a:cubicBezTo>
                  <a:cubicBezTo>
                    <a:pt x="523" y="115"/>
                    <a:pt x="523" y="114"/>
                    <a:pt x="531" y="114"/>
                  </a:cubicBezTo>
                  <a:cubicBezTo>
                    <a:pt x="528" y="113"/>
                    <a:pt x="526" y="113"/>
                    <a:pt x="524" y="113"/>
                  </a:cubicBezTo>
                  <a:cubicBezTo>
                    <a:pt x="522" y="112"/>
                    <a:pt x="521" y="112"/>
                    <a:pt x="518" y="112"/>
                  </a:cubicBezTo>
                  <a:cubicBezTo>
                    <a:pt x="517" y="113"/>
                    <a:pt x="516" y="113"/>
                    <a:pt x="509" y="112"/>
                  </a:cubicBezTo>
                  <a:cubicBezTo>
                    <a:pt x="502" y="113"/>
                    <a:pt x="529" y="117"/>
                    <a:pt x="519" y="117"/>
                  </a:cubicBezTo>
                  <a:cubicBezTo>
                    <a:pt x="511" y="115"/>
                    <a:pt x="511" y="115"/>
                    <a:pt x="514" y="115"/>
                  </a:cubicBezTo>
                  <a:cubicBezTo>
                    <a:pt x="508" y="113"/>
                    <a:pt x="504" y="113"/>
                    <a:pt x="502" y="113"/>
                  </a:cubicBezTo>
                  <a:cubicBezTo>
                    <a:pt x="503" y="113"/>
                    <a:pt x="501" y="112"/>
                    <a:pt x="500" y="111"/>
                  </a:cubicBezTo>
                  <a:cubicBezTo>
                    <a:pt x="498" y="110"/>
                    <a:pt x="496" y="110"/>
                    <a:pt x="496" y="109"/>
                  </a:cubicBezTo>
                  <a:cubicBezTo>
                    <a:pt x="499" y="110"/>
                    <a:pt x="502" y="109"/>
                    <a:pt x="501" y="109"/>
                  </a:cubicBezTo>
                  <a:cubicBezTo>
                    <a:pt x="505" y="109"/>
                    <a:pt x="506" y="107"/>
                    <a:pt x="515" y="108"/>
                  </a:cubicBezTo>
                  <a:cubicBezTo>
                    <a:pt x="516" y="106"/>
                    <a:pt x="503" y="107"/>
                    <a:pt x="511" y="105"/>
                  </a:cubicBezTo>
                  <a:cubicBezTo>
                    <a:pt x="505" y="106"/>
                    <a:pt x="506" y="104"/>
                    <a:pt x="501" y="105"/>
                  </a:cubicBezTo>
                  <a:cubicBezTo>
                    <a:pt x="504" y="105"/>
                    <a:pt x="503" y="106"/>
                    <a:pt x="501" y="106"/>
                  </a:cubicBezTo>
                  <a:cubicBezTo>
                    <a:pt x="499" y="107"/>
                    <a:pt x="496" y="107"/>
                    <a:pt x="494" y="107"/>
                  </a:cubicBezTo>
                  <a:cubicBezTo>
                    <a:pt x="493" y="107"/>
                    <a:pt x="491" y="106"/>
                    <a:pt x="490" y="106"/>
                  </a:cubicBezTo>
                  <a:cubicBezTo>
                    <a:pt x="492" y="106"/>
                    <a:pt x="495" y="106"/>
                    <a:pt x="496" y="105"/>
                  </a:cubicBezTo>
                  <a:cubicBezTo>
                    <a:pt x="491" y="105"/>
                    <a:pt x="491" y="105"/>
                    <a:pt x="491" y="105"/>
                  </a:cubicBezTo>
                  <a:cubicBezTo>
                    <a:pt x="497" y="105"/>
                    <a:pt x="494" y="104"/>
                    <a:pt x="492" y="104"/>
                  </a:cubicBezTo>
                  <a:cubicBezTo>
                    <a:pt x="489" y="103"/>
                    <a:pt x="487" y="103"/>
                    <a:pt x="494" y="101"/>
                  </a:cubicBezTo>
                  <a:cubicBezTo>
                    <a:pt x="494" y="102"/>
                    <a:pt x="498" y="102"/>
                    <a:pt x="492" y="103"/>
                  </a:cubicBezTo>
                  <a:cubicBezTo>
                    <a:pt x="494" y="103"/>
                    <a:pt x="496" y="103"/>
                    <a:pt x="499" y="102"/>
                  </a:cubicBezTo>
                  <a:cubicBezTo>
                    <a:pt x="501" y="102"/>
                    <a:pt x="503" y="101"/>
                    <a:pt x="506" y="101"/>
                  </a:cubicBezTo>
                  <a:cubicBezTo>
                    <a:pt x="508" y="100"/>
                    <a:pt x="506" y="98"/>
                    <a:pt x="505" y="97"/>
                  </a:cubicBezTo>
                  <a:cubicBezTo>
                    <a:pt x="504" y="95"/>
                    <a:pt x="503" y="94"/>
                    <a:pt x="506" y="91"/>
                  </a:cubicBezTo>
                  <a:cubicBezTo>
                    <a:pt x="503" y="93"/>
                    <a:pt x="504" y="94"/>
                    <a:pt x="500" y="96"/>
                  </a:cubicBezTo>
                  <a:cubicBezTo>
                    <a:pt x="498" y="95"/>
                    <a:pt x="500" y="94"/>
                    <a:pt x="502" y="91"/>
                  </a:cubicBezTo>
                  <a:cubicBezTo>
                    <a:pt x="504" y="89"/>
                    <a:pt x="506" y="85"/>
                    <a:pt x="507" y="83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6" y="82"/>
                    <a:pt x="500" y="87"/>
                    <a:pt x="500" y="83"/>
                  </a:cubicBezTo>
                  <a:cubicBezTo>
                    <a:pt x="501" y="83"/>
                    <a:pt x="503" y="82"/>
                    <a:pt x="503" y="82"/>
                  </a:cubicBezTo>
                  <a:cubicBezTo>
                    <a:pt x="501" y="80"/>
                    <a:pt x="498" y="84"/>
                    <a:pt x="496" y="83"/>
                  </a:cubicBezTo>
                  <a:cubicBezTo>
                    <a:pt x="503" y="76"/>
                    <a:pt x="489" y="85"/>
                    <a:pt x="492" y="79"/>
                  </a:cubicBezTo>
                  <a:cubicBezTo>
                    <a:pt x="490" y="80"/>
                    <a:pt x="490" y="80"/>
                    <a:pt x="490" y="80"/>
                  </a:cubicBezTo>
                  <a:cubicBezTo>
                    <a:pt x="493" y="76"/>
                    <a:pt x="483" y="77"/>
                    <a:pt x="481" y="74"/>
                  </a:cubicBezTo>
                  <a:cubicBezTo>
                    <a:pt x="482" y="74"/>
                    <a:pt x="482" y="77"/>
                    <a:pt x="487" y="74"/>
                  </a:cubicBezTo>
                  <a:cubicBezTo>
                    <a:pt x="487" y="69"/>
                    <a:pt x="487" y="69"/>
                    <a:pt x="487" y="69"/>
                  </a:cubicBezTo>
                  <a:cubicBezTo>
                    <a:pt x="485" y="70"/>
                    <a:pt x="484" y="69"/>
                    <a:pt x="482" y="71"/>
                  </a:cubicBezTo>
                  <a:cubicBezTo>
                    <a:pt x="481" y="72"/>
                    <a:pt x="483" y="72"/>
                    <a:pt x="483" y="72"/>
                  </a:cubicBezTo>
                  <a:cubicBezTo>
                    <a:pt x="480" y="73"/>
                    <a:pt x="480" y="73"/>
                    <a:pt x="480" y="73"/>
                  </a:cubicBezTo>
                  <a:cubicBezTo>
                    <a:pt x="481" y="68"/>
                    <a:pt x="488" y="69"/>
                    <a:pt x="493" y="67"/>
                  </a:cubicBezTo>
                  <a:cubicBezTo>
                    <a:pt x="491" y="66"/>
                    <a:pt x="495" y="63"/>
                    <a:pt x="495" y="62"/>
                  </a:cubicBezTo>
                  <a:cubicBezTo>
                    <a:pt x="489" y="63"/>
                    <a:pt x="490" y="66"/>
                    <a:pt x="484" y="68"/>
                  </a:cubicBezTo>
                  <a:cubicBezTo>
                    <a:pt x="481" y="68"/>
                    <a:pt x="483" y="62"/>
                    <a:pt x="488" y="59"/>
                  </a:cubicBezTo>
                  <a:cubicBezTo>
                    <a:pt x="475" y="63"/>
                    <a:pt x="482" y="53"/>
                    <a:pt x="473" y="57"/>
                  </a:cubicBezTo>
                  <a:cubicBezTo>
                    <a:pt x="474" y="57"/>
                    <a:pt x="477" y="55"/>
                    <a:pt x="475" y="5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68" y="55"/>
                    <a:pt x="480" y="50"/>
                    <a:pt x="477" y="49"/>
                  </a:cubicBezTo>
                  <a:cubicBezTo>
                    <a:pt x="476" y="50"/>
                    <a:pt x="475" y="51"/>
                    <a:pt x="473" y="52"/>
                  </a:cubicBezTo>
                  <a:cubicBezTo>
                    <a:pt x="470" y="50"/>
                    <a:pt x="482" y="42"/>
                    <a:pt x="475" y="41"/>
                  </a:cubicBezTo>
                  <a:cubicBezTo>
                    <a:pt x="475" y="42"/>
                    <a:pt x="474" y="42"/>
                    <a:pt x="474" y="42"/>
                  </a:cubicBezTo>
                  <a:cubicBezTo>
                    <a:pt x="473" y="43"/>
                    <a:pt x="473" y="42"/>
                    <a:pt x="475" y="40"/>
                  </a:cubicBezTo>
                  <a:cubicBezTo>
                    <a:pt x="479" y="40"/>
                    <a:pt x="479" y="40"/>
                    <a:pt x="479" y="40"/>
                  </a:cubicBezTo>
                  <a:cubicBezTo>
                    <a:pt x="489" y="34"/>
                    <a:pt x="472" y="37"/>
                    <a:pt x="474" y="33"/>
                  </a:cubicBezTo>
                  <a:cubicBezTo>
                    <a:pt x="472" y="34"/>
                    <a:pt x="473" y="36"/>
                    <a:pt x="469" y="36"/>
                  </a:cubicBezTo>
                  <a:cubicBezTo>
                    <a:pt x="468" y="35"/>
                    <a:pt x="480" y="30"/>
                    <a:pt x="474" y="30"/>
                  </a:cubicBezTo>
                  <a:cubicBezTo>
                    <a:pt x="473" y="32"/>
                    <a:pt x="467" y="34"/>
                    <a:pt x="467" y="35"/>
                  </a:cubicBezTo>
                  <a:cubicBezTo>
                    <a:pt x="465" y="34"/>
                    <a:pt x="462" y="34"/>
                    <a:pt x="466" y="32"/>
                  </a:cubicBezTo>
                  <a:cubicBezTo>
                    <a:pt x="465" y="32"/>
                    <a:pt x="463" y="32"/>
                    <a:pt x="462" y="33"/>
                  </a:cubicBezTo>
                  <a:cubicBezTo>
                    <a:pt x="465" y="31"/>
                    <a:pt x="462" y="30"/>
                    <a:pt x="461" y="29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69" y="24"/>
                    <a:pt x="458" y="27"/>
                    <a:pt x="458" y="25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6" y="25"/>
                    <a:pt x="459" y="22"/>
                    <a:pt x="454" y="22"/>
                  </a:cubicBezTo>
                  <a:cubicBezTo>
                    <a:pt x="451" y="24"/>
                    <a:pt x="451" y="24"/>
                    <a:pt x="451" y="24"/>
                  </a:cubicBezTo>
                  <a:cubicBezTo>
                    <a:pt x="453" y="22"/>
                    <a:pt x="446" y="21"/>
                    <a:pt x="451" y="18"/>
                  </a:cubicBezTo>
                  <a:cubicBezTo>
                    <a:pt x="450" y="18"/>
                    <a:pt x="445" y="22"/>
                    <a:pt x="444" y="20"/>
                  </a:cubicBezTo>
                  <a:cubicBezTo>
                    <a:pt x="446" y="18"/>
                    <a:pt x="447" y="16"/>
                    <a:pt x="444" y="16"/>
                  </a:cubicBezTo>
                  <a:cubicBezTo>
                    <a:pt x="442" y="17"/>
                    <a:pt x="440" y="18"/>
                    <a:pt x="442" y="18"/>
                  </a:cubicBezTo>
                  <a:cubicBezTo>
                    <a:pt x="443" y="18"/>
                    <a:pt x="443" y="18"/>
                    <a:pt x="444" y="17"/>
                  </a:cubicBezTo>
                  <a:cubicBezTo>
                    <a:pt x="441" y="19"/>
                    <a:pt x="441" y="19"/>
                    <a:pt x="441" y="19"/>
                  </a:cubicBezTo>
                  <a:cubicBezTo>
                    <a:pt x="438" y="18"/>
                    <a:pt x="443" y="17"/>
                    <a:pt x="441" y="15"/>
                  </a:cubicBezTo>
                  <a:cubicBezTo>
                    <a:pt x="439" y="16"/>
                    <a:pt x="438" y="17"/>
                    <a:pt x="436" y="18"/>
                  </a:cubicBezTo>
                  <a:cubicBezTo>
                    <a:pt x="437" y="15"/>
                    <a:pt x="439" y="12"/>
                    <a:pt x="440" y="8"/>
                  </a:cubicBezTo>
                  <a:cubicBezTo>
                    <a:pt x="443" y="7"/>
                    <a:pt x="444" y="8"/>
                    <a:pt x="448" y="6"/>
                  </a:cubicBezTo>
                  <a:cubicBezTo>
                    <a:pt x="448" y="7"/>
                    <a:pt x="449" y="7"/>
                    <a:pt x="450" y="8"/>
                  </a:cubicBezTo>
                  <a:cubicBezTo>
                    <a:pt x="455" y="8"/>
                    <a:pt x="454" y="5"/>
                    <a:pt x="455" y="3"/>
                  </a:cubicBezTo>
                  <a:cubicBezTo>
                    <a:pt x="456" y="5"/>
                    <a:pt x="456" y="5"/>
                    <a:pt x="456" y="5"/>
                  </a:cubicBezTo>
                  <a:cubicBezTo>
                    <a:pt x="457" y="5"/>
                    <a:pt x="458" y="5"/>
                    <a:pt x="458" y="5"/>
                  </a:cubicBezTo>
                  <a:cubicBezTo>
                    <a:pt x="458" y="6"/>
                    <a:pt x="458" y="6"/>
                    <a:pt x="458" y="6"/>
                  </a:cubicBezTo>
                  <a:cubicBezTo>
                    <a:pt x="463" y="0"/>
                    <a:pt x="468" y="6"/>
                    <a:pt x="471" y="1"/>
                  </a:cubicBezTo>
                  <a:cubicBezTo>
                    <a:pt x="471" y="2"/>
                    <a:pt x="468" y="4"/>
                    <a:pt x="466" y="6"/>
                  </a:cubicBezTo>
                  <a:cubicBezTo>
                    <a:pt x="465" y="8"/>
                    <a:pt x="468" y="6"/>
                    <a:pt x="470" y="6"/>
                  </a:cubicBezTo>
                  <a:cubicBezTo>
                    <a:pt x="474" y="2"/>
                    <a:pt x="474" y="2"/>
                    <a:pt x="474" y="2"/>
                  </a:cubicBezTo>
                  <a:cubicBezTo>
                    <a:pt x="473" y="7"/>
                    <a:pt x="478" y="0"/>
                    <a:pt x="482" y="2"/>
                  </a:cubicBezTo>
                  <a:cubicBezTo>
                    <a:pt x="480" y="6"/>
                    <a:pt x="495" y="3"/>
                    <a:pt x="496" y="4"/>
                  </a:cubicBezTo>
                  <a:cubicBezTo>
                    <a:pt x="496" y="7"/>
                    <a:pt x="490" y="5"/>
                    <a:pt x="488" y="8"/>
                  </a:cubicBezTo>
                  <a:cubicBezTo>
                    <a:pt x="488" y="9"/>
                    <a:pt x="491" y="7"/>
                    <a:pt x="493" y="8"/>
                  </a:cubicBezTo>
                  <a:cubicBezTo>
                    <a:pt x="487" y="11"/>
                    <a:pt x="487" y="11"/>
                    <a:pt x="487" y="11"/>
                  </a:cubicBezTo>
                  <a:cubicBezTo>
                    <a:pt x="487" y="13"/>
                    <a:pt x="493" y="9"/>
                    <a:pt x="491" y="11"/>
                  </a:cubicBezTo>
                  <a:cubicBezTo>
                    <a:pt x="495" y="11"/>
                    <a:pt x="493" y="9"/>
                    <a:pt x="498" y="7"/>
                  </a:cubicBezTo>
                  <a:cubicBezTo>
                    <a:pt x="497" y="8"/>
                    <a:pt x="495" y="11"/>
                    <a:pt x="498" y="10"/>
                  </a:cubicBezTo>
                  <a:cubicBezTo>
                    <a:pt x="499" y="10"/>
                    <a:pt x="499" y="8"/>
                    <a:pt x="500" y="9"/>
                  </a:cubicBezTo>
                  <a:cubicBezTo>
                    <a:pt x="499" y="14"/>
                    <a:pt x="506" y="13"/>
                    <a:pt x="507" y="17"/>
                  </a:cubicBezTo>
                  <a:cubicBezTo>
                    <a:pt x="510" y="16"/>
                    <a:pt x="510" y="16"/>
                    <a:pt x="510" y="16"/>
                  </a:cubicBezTo>
                  <a:cubicBezTo>
                    <a:pt x="509" y="16"/>
                    <a:pt x="508" y="17"/>
                    <a:pt x="509" y="17"/>
                  </a:cubicBezTo>
                  <a:cubicBezTo>
                    <a:pt x="511" y="16"/>
                    <a:pt x="511" y="16"/>
                    <a:pt x="511" y="16"/>
                  </a:cubicBezTo>
                  <a:cubicBezTo>
                    <a:pt x="511" y="17"/>
                    <a:pt x="509" y="23"/>
                    <a:pt x="511" y="25"/>
                  </a:cubicBezTo>
                  <a:cubicBezTo>
                    <a:pt x="514" y="22"/>
                    <a:pt x="514" y="22"/>
                    <a:pt x="514" y="22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16" y="24"/>
                    <a:pt x="516" y="24"/>
                    <a:pt x="516" y="24"/>
                  </a:cubicBezTo>
                  <a:cubicBezTo>
                    <a:pt x="511" y="27"/>
                    <a:pt x="516" y="28"/>
                    <a:pt x="515" y="31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17" y="32"/>
                    <a:pt x="517" y="32"/>
                    <a:pt x="517" y="32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20" y="32"/>
                    <a:pt x="515" y="36"/>
                    <a:pt x="518" y="36"/>
                  </a:cubicBezTo>
                  <a:cubicBezTo>
                    <a:pt x="517" y="36"/>
                    <a:pt x="522" y="33"/>
                    <a:pt x="524" y="32"/>
                  </a:cubicBezTo>
                  <a:close/>
                  <a:moveTo>
                    <a:pt x="552" y="103"/>
                  </a:moveTo>
                  <a:cubicBezTo>
                    <a:pt x="552" y="104"/>
                    <a:pt x="552" y="104"/>
                    <a:pt x="552" y="104"/>
                  </a:cubicBezTo>
                  <a:cubicBezTo>
                    <a:pt x="553" y="103"/>
                    <a:pt x="552" y="103"/>
                    <a:pt x="552" y="103"/>
                  </a:cubicBezTo>
                  <a:cubicBezTo>
                    <a:pt x="551" y="101"/>
                    <a:pt x="551" y="101"/>
                    <a:pt x="551" y="101"/>
                  </a:cubicBezTo>
                  <a:cubicBezTo>
                    <a:pt x="547" y="102"/>
                    <a:pt x="550" y="102"/>
                    <a:pt x="552" y="103"/>
                  </a:cubicBezTo>
                  <a:close/>
                  <a:moveTo>
                    <a:pt x="473" y="166"/>
                  </a:moveTo>
                  <a:cubicBezTo>
                    <a:pt x="475" y="166"/>
                    <a:pt x="475" y="166"/>
                    <a:pt x="475" y="166"/>
                  </a:cubicBezTo>
                  <a:cubicBezTo>
                    <a:pt x="475" y="167"/>
                    <a:pt x="473" y="165"/>
                    <a:pt x="475" y="168"/>
                  </a:cubicBezTo>
                  <a:cubicBezTo>
                    <a:pt x="474" y="167"/>
                    <a:pt x="474" y="168"/>
                    <a:pt x="473" y="166"/>
                  </a:cubicBezTo>
                  <a:close/>
                  <a:moveTo>
                    <a:pt x="509" y="103"/>
                  </a:moveTo>
                  <a:cubicBezTo>
                    <a:pt x="506" y="104"/>
                    <a:pt x="506" y="104"/>
                    <a:pt x="506" y="104"/>
                  </a:cubicBezTo>
                  <a:cubicBezTo>
                    <a:pt x="510" y="104"/>
                    <a:pt x="510" y="104"/>
                    <a:pt x="510" y="104"/>
                  </a:cubicBezTo>
                  <a:lnTo>
                    <a:pt x="509" y="103"/>
                  </a:lnTo>
                  <a:close/>
                  <a:moveTo>
                    <a:pt x="502" y="93"/>
                  </a:moveTo>
                  <a:cubicBezTo>
                    <a:pt x="502" y="94"/>
                    <a:pt x="502" y="94"/>
                    <a:pt x="501" y="95"/>
                  </a:cubicBezTo>
                  <a:cubicBezTo>
                    <a:pt x="502" y="95"/>
                    <a:pt x="502" y="95"/>
                    <a:pt x="502" y="95"/>
                  </a:cubicBezTo>
                  <a:cubicBezTo>
                    <a:pt x="502" y="94"/>
                    <a:pt x="503" y="93"/>
                    <a:pt x="503" y="93"/>
                  </a:cubicBezTo>
                  <a:lnTo>
                    <a:pt x="502" y="93"/>
                  </a:lnTo>
                  <a:close/>
                  <a:moveTo>
                    <a:pt x="523" y="61"/>
                  </a:moveTo>
                  <a:cubicBezTo>
                    <a:pt x="518" y="65"/>
                    <a:pt x="524" y="62"/>
                    <a:pt x="522" y="64"/>
                  </a:cubicBezTo>
                  <a:cubicBezTo>
                    <a:pt x="522" y="64"/>
                    <a:pt x="521" y="65"/>
                    <a:pt x="521" y="65"/>
                  </a:cubicBezTo>
                  <a:cubicBezTo>
                    <a:pt x="522" y="65"/>
                    <a:pt x="522" y="64"/>
                    <a:pt x="522" y="64"/>
                  </a:cubicBezTo>
                  <a:cubicBezTo>
                    <a:pt x="524" y="63"/>
                    <a:pt x="528" y="59"/>
                    <a:pt x="523" y="61"/>
                  </a:cubicBezTo>
                  <a:close/>
                  <a:moveTo>
                    <a:pt x="540" y="98"/>
                  </a:moveTo>
                  <a:cubicBezTo>
                    <a:pt x="544" y="98"/>
                    <a:pt x="543" y="95"/>
                    <a:pt x="545" y="94"/>
                  </a:cubicBezTo>
                  <a:cubicBezTo>
                    <a:pt x="544" y="93"/>
                    <a:pt x="541" y="95"/>
                    <a:pt x="539" y="96"/>
                  </a:cubicBezTo>
                  <a:cubicBezTo>
                    <a:pt x="539" y="95"/>
                    <a:pt x="539" y="95"/>
                    <a:pt x="539" y="94"/>
                  </a:cubicBezTo>
                  <a:cubicBezTo>
                    <a:pt x="531" y="96"/>
                    <a:pt x="543" y="96"/>
                    <a:pt x="540" y="98"/>
                  </a:cubicBezTo>
                  <a:close/>
                  <a:moveTo>
                    <a:pt x="562" y="140"/>
                  </a:moveTo>
                  <a:cubicBezTo>
                    <a:pt x="565" y="140"/>
                    <a:pt x="565" y="140"/>
                    <a:pt x="565" y="140"/>
                  </a:cubicBezTo>
                  <a:cubicBezTo>
                    <a:pt x="568" y="141"/>
                    <a:pt x="568" y="141"/>
                    <a:pt x="568" y="141"/>
                  </a:cubicBezTo>
                  <a:cubicBezTo>
                    <a:pt x="569" y="141"/>
                    <a:pt x="569" y="141"/>
                    <a:pt x="569" y="141"/>
                  </a:cubicBezTo>
                  <a:lnTo>
                    <a:pt x="562" y="140"/>
                  </a:lnTo>
                  <a:close/>
                  <a:moveTo>
                    <a:pt x="556" y="144"/>
                  </a:moveTo>
                  <a:cubicBezTo>
                    <a:pt x="554" y="145"/>
                    <a:pt x="546" y="143"/>
                    <a:pt x="541" y="140"/>
                  </a:cubicBezTo>
                  <a:cubicBezTo>
                    <a:pt x="544" y="140"/>
                    <a:pt x="545" y="139"/>
                    <a:pt x="553" y="142"/>
                  </a:cubicBezTo>
                  <a:cubicBezTo>
                    <a:pt x="548" y="140"/>
                    <a:pt x="564" y="146"/>
                    <a:pt x="556" y="144"/>
                  </a:cubicBezTo>
                  <a:close/>
                  <a:moveTo>
                    <a:pt x="521" y="78"/>
                  </a:moveTo>
                  <a:cubicBezTo>
                    <a:pt x="520" y="80"/>
                    <a:pt x="513" y="85"/>
                    <a:pt x="519" y="86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3" y="81"/>
                    <a:pt x="523" y="81"/>
                    <a:pt x="523" y="81"/>
                  </a:cubicBezTo>
                  <a:cubicBezTo>
                    <a:pt x="515" y="86"/>
                    <a:pt x="521" y="79"/>
                    <a:pt x="521" y="78"/>
                  </a:cubicBezTo>
                  <a:close/>
                  <a:moveTo>
                    <a:pt x="529" y="145"/>
                  </a:moveTo>
                  <a:cubicBezTo>
                    <a:pt x="528" y="146"/>
                    <a:pt x="522" y="144"/>
                    <a:pt x="516" y="140"/>
                  </a:cubicBezTo>
                  <a:cubicBezTo>
                    <a:pt x="519" y="142"/>
                    <a:pt x="526" y="144"/>
                    <a:pt x="531" y="146"/>
                  </a:cubicBezTo>
                  <a:cubicBezTo>
                    <a:pt x="530" y="145"/>
                    <a:pt x="529" y="145"/>
                    <a:pt x="529" y="145"/>
                  </a:cubicBezTo>
                  <a:close/>
                  <a:moveTo>
                    <a:pt x="523" y="141"/>
                  </a:moveTo>
                  <a:cubicBezTo>
                    <a:pt x="523" y="140"/>
                    <a:pt x="518" y="137"/>
                    <a:pt x="523" y="139"/>
                  </a:cubicBezTo>
                  <a:cubicBezTo>
                    <a:pt x="526" y="141"/>
                    <a:pt x="536" y="147"/>
                    <a:pt x="536" y="144"/>
                  </a:cubicBezTo>
                  <a:cubicBezTo>
                    <a:pt x="527" y="140"/>
                    <a:pt x="524" y="138"/>
                    <a:pt x="518" y="137"/>
                  </a:cubicBezTo>
                  <a:lnTo>
                    <a:pt x="523" y="141"/>
                  </a:lnTo>
                  <a:close/>
                  <a:moveTo>
                    <a:pt x="541" y="148"/>
                  </a:moveTo>
                  <a:cubicBezTo>
                    <a:pt x="541" y="147"/>
                    <a:pt x="541" y="146"/>
                    <a:pt x="541" y="145"/>
                  </a:cubicBezTo>
                  <a:cubicBezTo>
                    <a:pt x="531" y="141"/>
                    <a:pt x="539" y="146"/>
                    <a:pt x="541" y="148"/>
                  </a:cubicBezTo>
                  <a:cubicBezTo>
                    <a:pt x="541" y="149"/>
                    <a:pt x="541" y="149"/>
                    <a:pt x="541" y="149"/>
                  </a:cubicBezTo>
                  <a:cubicBezTo>
                    <a:pt x="541" y="149"/>
                    <a:pt x="541" y="148"/>
                    <a:pt x="541" y="148"/>
                  </a:cubicBezTo>
                  <a:close/>
                  <a:moveTo>
                    <a:pt x="513" y="155"/>
                  </a:moveTo>
                  <a:cubicBezTo>
                    <a:pt x="515" y="156"/>
                    <a:pt x="515" y="156"/>
                    <a:pt x="515" y="156"/>
                  </a:cubicBezTo>
                  <a:cubicBezTo>
                    <a:pt x="516" y="157"/>
                    <a:pt x="517" y="158"/>
                    <a:pt x="518" y="157"/>
                  </a:cubicBezTo>
                  <a:cubicBezTo>
                    <a:pt x="515" y="156"/>
                    <a:pt x="515" y="156"/>
                    <a:pt x="515" y="156"/>
                  </a:cubicBezTo>
                  <a:cubicBezTo>
                    <a:pt x="514" y="154"/>
                    <a:pt x="514" y="152"/>
                    <a:pt x="513" y="155"/>
                  </a:cubicBezTo>
                  <a:close/>
                  <a:moveTo>
                    <a:pt x="537" y="149"/>
                  </a:moveTo>
                  <a:cubicBezTo>
                    <a:pt x="533" y="149"/>
                    <a:pt x="533" y="149"/>
                    <a:pt x="533" y="149"/>
                  </a:cubicBezTo>
                  <a:cubicBezTo>
                    <a:pt x="533" y="148"/>
                    <a:pt x="533" y="146"/>
                    <a:pt x="537" y="149"/>
                  </a:cubicBezTo>
                  <a:close/>
                  <a:moveTo>
                    <a:pt x="516" y="149"/>
                  </a:moveTo>
                  <a:cubicBezTo>
                    <a:pt x="516" y="149"/>
                    <a:pt x="513" y="150"/>
                    <a:pt x="512" y="151"/>
                  </a:cubicBezTo>
                  <a:cubicBezTo>
                    <a:pt x="514" y="152"/>
                    <a:pt x="518" y="152"/>
                    <a:pt x="516" y="149"/>
                  </a:cubicBezTo>
                  <a:close/>
                  <a:moveTo>
                    <a:pt x="455" y="166"/>
                  </a:moveTo>
                  <a:cubicBezTo>
                    <a:pt x="454" y="162"/>
                    <a:pt x="454" y="162"/>
                    <a:pt x="454" y="162"/>
                  </a:cubicBezTo>
                  <a:cubicBezTo>
                    <a:pt x="452" y="162"/>
                    <a:pt x="452" y="162"/>
                    <a:pt x="452" y="162"/>
                  </a:cubicBezTo>
                  <a:lnTo>
                    <a:pt x="455" y="166"/>
                  </a:lnTo>
                  <a:close/>
                  <a:moveTo>
                    <a:pt x="468" y="155"/>
                  </a:moveTo>
                  <a:cubicBezTo>
                    <a:pt x="469" y="155"/>
                    <a:pt x="469" y="155"/>
                    <a:pt x="469" y="155"/>
                  </a:cubicBezTo>
                  <a:cubicBezTo>
                    <a:pt x="468" y="153"/>
                    <a:pt x="468" y="153"/>
                    <a:pt x="468" y="153"/>
                  </a:cubicBezTo>
                  <a:lnTo>
                    <a:pt x="468" y="155"/>
                  </a:lnTo>
                  <a:close/>
                  <a:moveTo>
                    <a:pt x="484" y="145"/>
                  </a:moveTo>
                  <a:cubicBezTo>
                    <a:pt x="484" y="146"/>
                    <a:pt x="484" y="146"/>
                    <a:pt x="484" y="147"/>
                  </a:cubicBezTo>
                  <a:cubicBezTo>
                    <a:pt x="484" y="150"/>
                    <a:pt x="481" y="153"/>
                    <a:pt x="479" y="152"/>
                  </a:cubicBezTo>
                  <a:cubicBezTo>
                    <a:pt x="479" y="155"/>
                    <a:pt x="483" y="158"/>
                    <a:pt x="484" y="160"/>
                  </a:cubicBezTo>
                  <a:cubicBezTo>
                    <a:pt x="478" y="146"/>
                    <a:pt x="486" y="160"/>
                    <a:pt x="486" y="154"/>
                  </a:cubicBezTo>
                  <a:cubicBezTo>
                    <a:pt x="485" y="153"/>
                    <a:pt x="484" y="154"/>
                    <a:pt x="483" y="152"/>
                  </a:cubicBezTo>
                  <a:cubicBezTo>
                    <a:pt x="483" y="150"/>
                    <a:pt x="484" y="149"/>
                    <a:pt x="485" y="150"/>
                  </a:cubicBezTo>
                  <a:cubicBezTo>
                    <a:pt x="486" y="151"/>
                    <a:pt x="486" y="152"/>
                    <a:pt x="486" y="152"/>
                  </a:cubicBezTo>
                  <a:cubicBezTo>
                    <a:pt x="486" y="151"/>
                    <a:pt x="485" y="150"/>
                    <a:pt x="485" y="150"/>
                  </a:cubicBezTo>
                  <a:cubicBezTo>
                    <a:pt x="485" y="149"/>
                    <a:pt x="484" y="148"/>
                    <a:pt x="484" y="147"/>
                  </a:cubicBezTo>
                  <a:cubicBezTo>
                    <a:pt x="484" y="146"/>
                    <a:pt x="484" y="146"/>
                    <a:pt x="484" y="145"/>
                  </a:cubicBezTo>
                  <a:close/>
                  <a:moveTo>
                    <a:pt x="506" y="138"/>
                  </a:moveTo>
                  <a:cubicBezTo>
                    <a:pt x="507" y="139"/>
                    <a:pt x="508" y="141"/>
                    <a:pt x="510" y="142"/>
                  </a:cubicBezTo>
                  <a:cubicBezTo>
                    <a:pt x="509" y="140"/>
                    <a:pt x="507" y="139"/>
                    <a:pt x="506" y="138"/>
                  </a:cubicBezTo>
                  <a:cubicBezTo>
                    <a:pt x="505" y="138"/>
                    <a:pt x="504" y="137"/>
                    <a:pt x="504" y="137"/>
                  </a:cubicBezTo>
                  <a:cubicBezTo>
                    <a:pt x="504" y="137"/>
                    <a:pt x="505" y="138"/>
                    <a:pt x="506" y="138"/>
                  </a:cubicBezTo>
                  <a:close/>
                  <a:moveTo>
                    <a:pt x="498" y="132"/>
                  </a:moveTo>
                  <a:cubicBezTo>
                    <a:pt x="501" y="133"/>
                    <a:pt x="503" y="135"/>
                    <a:pt x="506" y="136"/>
                  </a:cubicBezTo>
                  <a:cubicBezTo>
                    <a:pt x="502" y="134"/>
                    <a:pt x="502" y="134"/>
                    <a:pt x="502" y="134"/>
                  </a:cubicBezTo>
                  <a:cubicBezTo>
                    <a:pt x="504" y="134"/>
                    <a:pt x="505" y="135"/>
                    <a:pt x="506" y="135"/>
                  </a:cubicBezTo>
                  <a:cubicBezTo>
                    <a:pt x="502" y="132"/>
                    <a:pt x="497" y="129"/>
                    <a:pt x="498" y="132"/>
                  </a:cubicBezTo>
                  <a:close/>
                  <a:moveTo>
                    <a:pt x="508" y="133"/>
                  </a:moveTo>
                  <a:cubicBezTo>
                    <a:pt x="504" y="132"/>
                    <a:pt x="504" y="132"/>
                    <a:pt x="504" y="132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8" y="136"/>
                    <a:pt x="508" y="136"/>
                    <a:pt x="508" y="136"/>
                  </a:cubicBezTo>
                  <a:cubicBezTo>
                    <a:pt x="504" y="133"/>
                    <a:pt x="504" y="133"/>
                    <a:pt x="504" y="133"/>
                  </a:cubicBezTo>
                  <a:lnTo>
                    <a:pt x="508" y="133"/>
                  </a:lnTo>
                  <a:close/>
                  <a:moveTo>
                    <a:pt x="539" y="127"/>
                  </a:moveTo>
                  <a:cubicBezTo>
                    <a:pt x="542" y="128"/>
                    <a:pt x="544" y="129"/>
                    <a:pt x="538" y="128"/>
                  </a:cubicBezTo>
                  <a:cubicBezTo>
                    <a:pt x="536" y="126"/>
                    <a:pt x="536" y="126"/>
                    <a:pt x="536" y="126"/>
                  </a:cubicBezTo>
                  <a:cubicBezTo>
                    <a:pt x="536" y="126"/>
                    <a:pt x="532" y="126"/>
                    <a:pt x="534" y="127"/>
                  </a:cubicBezTo>
                  <a:cubicBezTo>
                    <a:pt x="517" y="121"/>
                    <a:pt x="536" y="128"/>
                    <a:pt x="528" y="123"/>
                  </a:cubicBezTo>
                  <a:cubicBezTo>
                    <a:pt x="530" y="126"/>
                    <a:pt x="520" y="122"/>
                    <a:pt x="514" y="120"/>
                  </a:cubicBezTo>
                  <a:cubicBezTo>
                    <a:pt x="518" y="121"/>
                    <a:pt x="518" y="120"/>
                    <a:pt x="520" y="120"/>
                  </a:cubicBezTo>
                  <a:cubicBezTo>
                    <a:pt x="521" y="120"/>
                    <a:pt x="522" y="120"/>
                    <a:pt x="524" y="121"/>
                  </a:cubicBezTo>
                  <a:cubicBezTo>
                    <a:pt x="525" y="121"/>
                    <a:pt x="526" y="121"/>
                    <a:pt x="528" y="122"/>
                  </a:cubicBezTo>
                  <a:cubicBezTo>
                    <a:pt x="529" y="122"/>
                    <a:pt x="531" y="123"/>
                    <a:pt x="534" y="124"/>
                  </a:cubicBezTo>
                  <a:cubicBezTo>
                    <a:pt x="532" y="124"/>
                    <a:pt x="536" y="125"/>
                    <a:pt x="539" y="127"/>
                  </a:cubicBezTo>
                  <a:close/>
                  <a:moveTo>
                    <a:pt x="520" y="108"/>
                  </a:moveTo>
                  <a:cubicBezTo>
                    <a:pt x="520" y="106"/>
                    <a:pt x="520" y="106"/>
                    <a:pt x="520" y="106"/>
                  </a:cubicBezTo>
                  <a:cubicBezTo>
                    <a:pt x="521" y="108"/>
                    <a:pt x="521" y="108"/>
                    <a:pt x="521" y="108"/>
                  </a:cubicBezTo>
                  <a:lnTo>
                    <a:pt x="520" y="108"/>
                  </a:lnTo>
                  <a:close/>
                  <a:moveTo>
                    <a:pt x="488" y="61"/>
                  </a:moveTo>
                  <a:cubicBezTo>
                    <a:pt x="483" y="63"/>
                    <a:pt x="489" y="64"/>
                    <a:pt x="492" y="62"/>
                  </a:cubicBezTo>
                  <a:cubicBezTo>
                    <a:pt x="490" y="63"/>
                    <a:pt x="489" y="61"/>
                    <a:pt x="488" y="61"/>
                  </a:cubicBezTo>
                  <a:close/>
                  <a:moveTo>
                    <a:pt x="480" y="41"/>
                  </a:moveTo>
                  <a:cubicBezTo>
                    <a:pt x="481" y="42"/>
                    <a:pt x="476" y="46"/>
                    <a:pt x="482" y="44"/>
                  </a:cubicBezTo>
                  <a:cubicBezTo>
                    <a:pt x="483" y="41"/>
                    <a:pt x="483" y="41"/>
                    <a:pt x="483" y="41"/>
                  </a:cubicBezTo>
                  <a:cubicBezTo>
                    <a:pt x="481" y="41"/>
                    <a:pt x="483" y="40"/>
                    <a:pt x="480" y="41"/>
                  </a:cubicBezTo>
                  <a:close/>
                  <a:moveTo>
                    <a:pt x="472" y="28"/>
                  </a:moveTo>
                  <a:cubicBezTo>
                    <a:pt x="478" y="25"/>
                    <a:pt x="478" y="25"/>
                    <a:pt x="478" y="25"/>
                  </a:cubicBezTo>
                  <a:cubicBezTo>
                    <a:pt x="477" y="26"/>
                    <a:pt x="477" y="26"/>
                    <a:pt x="477" y="26"/>
                  </a:cubicBezTo>
                  <a:lnTo>
                    <a:pt x="472" y="28"/>
                  </a:lnTo>
                  <a:close/>
                  <a:moveTo>
                    <a:pt x="466" y="33"/>
                  </a:moveTo>
                  <a:cubicBezTo>
                    <a:pt x="466" y="33"/>
                    <a:pt x="466" y="31"/>
                    <a:pt x="469" y="30"/>
                  </a:cubicBezTo>
                  <a:lnTo>
                    <a:pt x="466" y="33"/>
                  </a:lnTo>
                  <a:close/>
                  <a:moveTo>
                    <a:pt x="465" y="16"/>
                  </a:moveTo>
                  <a:cubicBezTo>
                    <a:pt x="459" y="19"/>
                    <a:pt x="459" y="19"/>
                    <a:pt x="459" y="19"/>
                  </a:cubicBezTo>
                  <a:cubicBezTo>
                    <a:pt x="459" y="19"/>
                    <a:pt x="459" y="19"/>
                    <a:pt x="459" y="19"/>
                  </a:cubicBezTo>
                  <a:lnTo>
                    <a:pt x="465" y="16"/>
                  </a:lnTo>
                  <a:close/>
                  <a:moveTo>
                    <a:pt x="469" y="16"/>
                  </a:moveTo>
                  <a:cubicBezTo>
                    <a:pt x="468" y="17"/>
                    <a:pt x="467" y="17"/>
                    <a:pt x="466" y="18"/>
                  </a:cubicBezTo>
                  <a:cubicBezTo>
                    <a:pt x="464" y="19"/>
                    <a:pt x="464" y="20"/>
                    <a:pt x="466" y="20"/>
                  </a:cubicBezTo>
                  <a:cubicBezTo>
                    <a:pt x="469" y="19"/>
                    <a:pt x="467" y="19"/>
                    <a:pt x="467" y="18"/>
                  </a:cubicBezTo>
                  <a:cubicBezTo>
                    <a:pt x="468" y="18"/>
                    <a:pt x="470" y="18"/>
                    <a:pt x="469" y="20"/>
                  </a:cubicBezTo>
                  <a:cubicBezTo>
                    <a:pt x="464" y="21"/>
                    <a:pt x="464" y="21"/>
                    <a:pt x="460" y="23"/>
                  </a:cubicBezTo>
                  <a:cubicBezTo>
                    <a:pt x="456" y="21"/>
                    <a:pt x="462" y="19"/>
                    <a:pt x="466" y="18"/>
                  </a:cubicBezTo>
                  <a:cubicBezTo>
                    <a:pt x="466" y="17"/>
                    <a:pt x="468" y="17"/>
                    <a:pt x="469" y="16"/>
                  </a:cubicBezTo>
                  <a:close/>
                  <a:moveTo>
                    <a:pt x="474" y="23"/>
                  </a:moveTo>
                  <a:cubicBezTo>
                    <a:pt x="473" y="23"/>
                    <a:pt x="472" y="23"/>
                    <a:pt x="471" y="24"/>
                  </a:cubicBezTo>
                  <a:cubicBezTo>
                    <a:pt x="469" y="23"/>
                    <a:pt x="467" y="22"/>
                    <a:pt x="463" y="25"/>
                  </a:cubicBezTo>
                  <a:cubicBezTo>
                    <a:pt x="464" y="26"/>
                    <a:pt x="464" y="26"/>
                    <a:pt x="464" y="26"/>
                  </a:cubicBezTo>
                  <a:cubicBezTo>
                    <a:pt x="464" y="26"/>
                    <a:pt x="464" y="26"/>
                    <a:pt x="465" y="25"/>
                  </a:cubicBezTo>
                  <a:cubicBezTo>
                    <a:pt x="468" y="25"/>
                    <a:pt x="465" y="27"/>
                    <a:pt x="464" y="28"/>
                  </a:cubicBezTo>
                  <a:cubicBezTo>
                    <a:pt x="466" y="27"/>
                    <a:pt x="468" y="25"/>
                    <a:pt x="471" y="24"/>
                  </a:cubicBezTo>
                  <a:cubicBezTo>
                    <a:pt x="472" y="24"/>
                    <a:pt x="472" y="24"/>
                    <a:pt x="473" y="24"/>
                  </a:cubicBezTo>
                  <a:cubicBezTo>
                    <a:pt x="473" y="25"/>
                    <a:pt x="472" y="25"/>
                    <a:pt x="474" y="25"/>
                  </a:cubicBezTo>
                  <a:cubicBezTo>
                    <a:pt x="475" y="24"/>
                    <a:pt x="475" y="24"/>
                    <a:pt x="475" y="24"/>
                  </a:cubicBezTo>
                  <a:cubicBezTo>
                    <a:pt x="474" y="24"/>
                    <a:pt x="474" y="24"/>
                    <a:pt x="473" y="24"/>
                  </a:cubicBezTo>
                  <a:cubicBezTo>
                    <a:pt x="474" y="24"/>
                    <a:pt x="474" y="23"/>
                    <a:pt x="474" y="23"/>
                  </a:cubicBezTo>
                  <a:close/>
                  <a:moveTo>
                    <a:pt x="472" y="13"/>
                  </a:moveTo>
                  <a:cubicBezTo>
                    <a:pt x="473" y="13"/>
                    <a:pt x="475" y="13"/>
                    <a:pt x="476" y="12"/>
                  </a:cubicBezTo>
                  <a:cubicBezTo>
                    <a:pt x="477" y="11"/>
                    <a:pt x="477" y="11"/>
                    <a:pt x="477" y="11"/>
                  </a:cubicBezTo>
                  <a:cubicBezTo>
                    <a:pt x="474" y="10"/>
                    <a:pt x="472" y="12"/>
                    <a:pt x="472" y="13"/>
                  </a:cubicBezTo>
                  <a:close/>
                  <a:moveTo>
                    <a:pt x="489" y="54"/>
                  </a:moveTo>
                  <a:cubicBezTo>
                    <a:pt x="489" y="54"/>
                    <a:pt x="490" y="56"/>
                    <a:pt x="487" y="58"/>
                  </a:cubicBezTo>
                  <a:cubicBezTo>
                    <a:pt x="492" y="56"/>
                    <a:pt x="492" y="56"/>
                    <a:pt x="492" y="56"/>
                  </a:cubicBezTo>
                  <a:cubicBezTo>
                    <a:pt x="491" y="55"/>
                    <a:pt x="494" y="53"/>
                    <a:pt x="496" y="53"/>
                  </a:cubicBezTo>
                  <a:cubicBezTo>
                    <a:pt x="492" y="53"/>
                    <a:pt x="494" y="51"/>
                    <a:pt x="489" y="54"/>
                  </a:cubicBezTo>
                  <a:close/>
                  <a:moveTo>
                    <a:pt x="518" y="105"/>
                  </a:moveTo>
                  <a:cubicBezTo>
                    <a:pt x="520" y="104"/>
                    <a:pt x="514" y="102"/>
                    <a:pt x="521" y="101"/>
                  </a:cubicBezTo>
                  <a:cubicBezTo>
                    <a:pt x="512" y="101"/>
                    <a:pt x="516" y="104"/>
                    <a:pt x="518" y="105"/>
                  </a:cubicBezTo>
                  <a:close/>
                  <a:moveTo>
                    <a:pt x="528" y="105"/>
                  </a:moveTo>
                  <a:cubicBezTo>
                    <a:pt x="528" y="106"/>
                    <a:pt x="528" y="106"/>
                    <a:pt x="528" y="106"/>
                  </a:cubicBezTo>
                  <a:cubicBezTo>
                    <a:pt x="527" y="107"/>
                    <a:pt x="520" y="107"/>
                    <a:pt x="524" y="108"/>
                  </a:cubicBezTo>
                  <a:cubicBezTo>
                    <a:pt x="526" y="108"/>
                    <a:pt x="523" y="107"/>
                    <a:pt x="525" y="107"/>
                  </a:cubicBezTo>
                  <a:cubicBezTo>
                    <a:pt x="529" y="107"/>
                    <a:pt x="528" y="107"/>
                    <a:pt x="528" y="106"/>
                  </a:cubicBezTo>
                  <a:cubicBezTo>
                    <a:pt x="528" y="106"/>
                    <a:pt x="528" y="106"/>
                    <a:pt x="528" y="105"/>
                  </a:cubicBezTo>
                  <a:close/>
                  <a:moveTo>
                    <a:pt x="513" y="71"/>
                  </a:moveTo>
                  <a:cubicBezTo>
                    <a:pt x="514" y="72"/>
                    <a:pt x="514" y="72"/>
                    <a:pt x="514" y="72"/>
                  </a:cubicBezTo>
                  <a:cubicBezTo>
                    <a:pt x="510" y="75"/>
                    <a:pt x="510" y="75"/>
                    <a:pt x="510" y="75"/>
                  </a:cubicBezTo>
                  <a:lnTo>
                    <a:pt x="513" y="71"/>
                  </a:lnTo>
                  <a:close/>
                  <a:moveTo>
                    <a:pt x="511" y="55"/>
                  </a:moveTo>
                  <a:cubicBezTo>
                    <a:pt x="511" y="56"/>
                    <a:pt x="511" y="56"/>
                    <a:pt x="511" y="56"/>
                  </a:cubicBezTo>
                  <a:cubicBezTo>
                    <a:pt x="510" y="56"/>
                    <a:pt x="510" y="56"/>
                    <a:pt x="510" y="56"/>
                  </a:cubicBezTo>
                  <a:cubicBezTo>
                    <a:pt x="509" y="57"/>
                    <a:pt x="507" y="57"/>
                    <a:pt x="506" y="58"/>
                  </a:cubicBezTo>
                  <a:cubicBezTo>
                    <a:pt x="506" y="58"/>
                    <a:pt x="506" y="59"/>
                    <a:pt x="506" y="59"/>
                  </a:cubicBezTo>
                  <a:cubicBezTo>
                    <a:pt x="506" y="59"/>
                    <a:pt x="506" y="58"/>
                    <a:pt x="506" y="58"/>
                  </a:cubicBezTo>
                  <a:cubicBezTo>
                    <a:pt x="506" y="57"/>
                    <a:pt x="505" y="56"/>
                    <a:pt x="509" y="54"/>
                  </a:cubicBezTo>
                  <a:cubicBezTo>
                    <a:pt x="507" y="55"/>
                    <a:pt x="508" y="57"/>
                    <a:pt x="511" y="56"/>
                  </a:cubicBezTo>
                  <a:lnTo>
                    <a:pt x="511" y="55"/>
                  </a:lnTo>
                  <a:close/>
                  <a:moveTo>
                    <a:pt x="501" y="25"/>
                  </a:moveTo>
                  <a:cubicBezTo>
                    <a:pt x="500" y="26"/>
                    <a:pt x="499" y="26"/>
                    <a:pt x="502" y="26"/>
                  </a:cubicBezTo>
                  <a:cubicBezTo>
                    <a:pt x="503" y="25"/>
                    <a:pt x="502" y="24"/>
                    <a:pt x="501" y="25"/>
                  </a:cubicBezTo>
                  <a:close/>
                  <a:moveTo>
                    <a:pt x="519" y="60"/>
                  </a:moveTo>
                  <a:cubicBezTo>
                    <a:pt x="516" y="61"/>
                    <a:pt x="518" y="62"/>
                    <a:pt x="514" y="63"/>
                  </a:cubicBezTo>
                  <a:cubicBezTo>
                    <a:pt x="513" y="63"/>
                    <a:pt x="513" y="63"/>
                    <a:pt x="513" y="63"/>
                  </a:cubicBezTo>
                  <a:cubicBezTo>
                    <a:pt x="515" y="63"/>
                    <a:pt x="507" y="67"/>
                    <a:pt x="512" y="66"/>
                  </a:cubicBezTo>
                  <a:cubicBezTo>
                    <a:pt x="511" y="66"/>
                    <a:pt x="511" y="66"/>
                    <a:pt x="511" y="66"/>
                  </a:cubicBezTo>
                  <a:cubicBezTo>
                    <a:pt x="513" y="66"/>
                    <a:pt x="515" y="62"/>
                    <a:pt x="518" y="62"/>
                  </a:cubicBezTo>
                  <a:cubicBezTo>
                    <a:pt x="519" y="63"/>
                    <a:pt x="521" y="60"/>
                    <a:pt x="519" y="60"/>
                  </a:cubicBezTo>
                  <a:close/>
                  <a:moveTo>
                    <a:pt x="507" y="19"/>
                  </a:moveTo>
                  <a:cubicBezTo>
                    <a:pt x="507" y="21"/>
                    <a:pt x="500" y="23"/>
                    <a:pt x="504" y="24"/>
                  </a:cubicBezTo>
                  <a:cubicBezTo>
                    <a:pt x="504" y="22"/>
                    <a:pt x="511" y="19"/>
                    <a:pt x="507" y="19"/>
                  </a:cubicBezTo>
                  <a:close/>
                  <a:moveTo>
                    <a:pt x="524" y="45"/>
                  </a:moveTo>
                  <a:cubicBezTo>
                    <a:pt x="525" y="45"/>
                    <a:pt x="525" y="45"/>
                    <a:pt x="525" y="45"/>
                  </a:cubicBezTo>
                  <a:cubicBezTo>
                    <a:pt x="524" y="47"/>
                    <a:pt x="524" y="47"/>
                    <a:pt x="524" y="47"/>
                  </a:cubicBezTo>
                  <a:cubicBezTo>
                    <a:pt x="523" y="47"/>
                    <a:pt x="523" y="47"/>
                    <a:pt x="523" y="47"/>
                  </a:cubicBezTo>
                  <a:lnTo>
                    <a:pt x="524" y="45"/>
                  </a:lnTo>
                  <a:close/>
                  <a:moveTo>
                    <a:pt x="467" y="35"/>
                  </a:moveTo>
                  <a:cubicBezTo>
                    <a:pt x="466" y="35"/>
                    <a:pt x="466" y="36"/>
                    <a:pt x="467" y="36"/>
                  </a:cubicBezTo>
                  <a:cubicBezTo>
                    <a:pt x="467" y="36"/>
                    <a:pt x="467" y="35"/>
                    <a:pt x="467" y="35"/>
                  </a:cubicBezTo>
                  <a:close/>
                  <a:moveTo>
                    <a:pt x="501" y="109"/>
                  </a:moveTo>
                  <a:cubicBezTo>
                    <a:pt x="500" y="108"/>
                    <a:pt x="499" y="108"/>
                    <a:pt x="498" y="108"/>
                  </a:cubicBezTo>
                  <a:cubicBezTo>
                    <a:pt x="499" y="108"/>
                    <a:pt x="500" y="108"/>
                    <a:pt x="501" y="109"/>
                  </a:cubicBezTo>
                  <a:close/>
                  <a:moveTo>
                    <a:pt x="496" y="109"/>
                  </a:moveTo>
                  <a:cubicBezTo>
                    <a:pt x="496" y="109"/>
                    <a:pt x="496" y="109"/>
                    <a:pt x="496" y="109"/>
                  </a:cubicBezTo>
                  <a:cubicBezTo>
                    <a:pt x="496" y="109"/>
                    <a:pt x="496" y="109"/>
                    <a:pt x="496" y="109"/>
                  </a:cubicBezTo>
                  <a:close/>
                  <a:moveTo>
                    <a:pt x="429" y="155"/>
                  </a:moveTo>
                  <a:cubicBezTo>
                    <a:pt x="428" y="155"/>
                    <a:pt x="425" y="152"/>
                    <a:pt x="428" y="156"/>
                  </a:cubicBezTo>
                  <a:cubicBezTo>
                    <a:pt x="429" y="158"/>
                    <a:pt x="428" y="155"/>
                    <a:pt x="429" y="155"/>
                  </a:cubicBezTo>
                  <a:close/>
                  <a:moveTo>
                    <a:pt x="433" y="159"/>
                  </a:moveTo>
                  <a:cubicBezTo>
                    <a:pt x="434" y="159"/>
                    <a:pt x="435" y="160"/>
                    <a:pt x="436" y="161"/>
                  </a:cubicBezTo>
                  <a:cubicBezTo>
                    <a:pt x="434" y="159"/>
                    <a:pt x="434" y="159"/>
                    <a:pt x="433" y="159"/>
                  </a:cubicBezTo>
                  <a:close/>
                  <a:moveTo>
                    <a:pt x="433" y="159"/>
                  </a:moveTo>
                  <a:cubicBezTo>
                    <a:pt x="432" y="159"/>
                    <a:pt x="432" y="160"/>
                    <a:pt x="431" y="161"/>
                  </a:cubicBezTo>
                  <a:cubicBezTo>
                    <a:pt x="433" y="162"/>
                    <a:pt x="433" y="160"/>
                    <a:pt x="433" y="159"/>
                  </a:cubicBezTo>
                  <a:close/>
                  <a:moveTo>
                    <a:pt x="442" y="148"/>
                  </a:moveTo>
                  <a:cubicBezTo>
                    <a:pt x="443" y="150"/>
                    <a:pt x="447" y="151"/>
                    <a:pt x="445" y="155"/>
                  </a:cubicBezTo>
                  <a:cubicBezTo>
                    <a:pt x="445" y="155"/>
                    <a:pt x="446" y="153"/>
                    <a:pt x="448" y="155"/>
                  </a:cubicBezTo>
                  <a:cubicBezTo>
                    <a:pt x="445" y="151"/>
                    <a:pt x="444" y="148"/>
                    <a:pt x="442" y="148"/>
                  </a:cubicBezTo>
                  <a:close/>
                  <a:moveTo>
                    <a:pt x="452" y="156"/>
                  </a:moveTo>
                  <a:cubicBezTo>
                    <a:pt x="452" y="155"/>
                    <a:pt x="452" y="155"/>
                    <a:pt x="453" y="155"/>
                  </a:cubicBezTo>
                  <a:cubicBezTo>
                    <a:pt x="452" y="155"/>
                    <a:pt x="452" y="155"/>
                    <a:pt x="452" y="156"/>
                  </a:cubicBezTo>
                  <a:close/>
                  <a:moveTo>
                    <a:pt x="453" y="155"/>
                  </a:moveTo>
                  <a:cubicBezTo>
                    <a:pt x="454" y="155"/>
                    <a:pt x="457" y="160"/>
                    <a:pt x="457" y="157"/>
                  </a:cubicBezTo>
                  <a:cubicBezTo>
                    <a:pt x="456" y="155"/>
                    <a:pt x="454" y="152"/>
                    <a:pt x="453" y="152"/>
                  </a:cubicBezTo>
                  <a:cubicBezTo>
                    <a:pt x="454" y="155"/>
                    <a:pt x="453" y="155"/>
                    <a:pt x="453" y="155"/>
                  </a:cubicBezTo>
                  <a:close/>
                  <a:moveTo>
                    <a:pt x="480" y="123"/>
                  </a:moveTo>
                  <a:cubicBezTo>
                    <a:pt x="479" y="124"/>
                    <a:pt x="479" y="124"/>
                    <a:pt x="479" y="124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480" y="125"/>
                    <a:pt x="481" y="124"/>
                    <a:pt x="480" y="123"/>
                  </a:cubicBezTo>
                  <a:close/>
                  <a:moveTo>
                    <a:pt x="491" y="134"/>
                  </a:moveTo>
                  <a:cubicBezTo>
                    <a:pt x="488" y="129"/>
                    <a:pt x="488" y="129"/>
                    <a:pt x="488" y="129"/>
                  </a:cubicBezTo>
                  <a:cubicBezTo>
                    <a:pt x="487" y="128"/>
                    <a:pt x="490" y="132"/>
                    <a:pt x="489" y="132"/>
                  </a:cubicBezTo>
                  <a:cubicBezTo>
                    <a:pt x="489" y="133"/>
                    <a:pt x="490" y="134"/>
                    <a:pt x="491" y="134"/>
                  </a:cubicBezTo>
                  <a:close/>
                  <a:moveTo>
                    <a:pt x="504" y="160"/>
                  </a:moveTo>
                  <a:cubicBezTo>
                    <a:pt x="504" y="160"/>
                    <a:pt x="504" y="160"/>
                    <a:pt x="503" y="160"/>
                  </a:cubicBezTo>
                  <a:cubicBezTo>
                    <a:pt x="504" y="160"/>
                    <a:pt x="504" y="160"/>
                    <a:pt x="504" y="160"/>
                  </a:cubicBezTo>
                  <a:close/>
                  <a:moveTo>
                    <a:pt x="484" y="120"/>
                  </a:moveTo>
                  <a:cubicBezTo>
                    <a:pt x="486" y="122"/>
                    <a:pt x="487" y="124"/>
                    <a:pt x="489" y="125"/>
                  </a:cubicBezTo>
                  <a:cubicBezTo>
                    <a:pt x="490" y="126"/>
                    <a:pt x="486" y="121"/>
                    <a:pt x="484" y="120"/>
                  </a:cubicBezTo>
                  <a:close/>
                  <a:moveTo>
                    <a:pt x="489" y="120"/>
                  </a:moveTo>
                  <a:cubicBezTo>
                    <a:pt x="488" y="120"/>
                    <a:pt x="487" y="120"/>
                    <a:pt x="486" y="119"/>
                  </a:cubicBezTo>
                  <a:cubicBezTo>
                    <a:pt x="488" y="121"/>
                    <a:pt x="488" y="121"/>
                    <a:pt x="488" y="121"/>
                  </a:cubicBezTo>
                  <a:lnTo>
                    <a:pt x="489" y="120"/>
                  </a:lnTo>
                  <a:close/>
                  <a:moveTo>
                    <a:pt x="496" y="122"/>
                  </a:moveTo>
                  <a:cubicBezTo>
                    <a:pt x="494" y="121"/>
                    <a:pt x="494" y="121"/>
                    <a:pt x="494" y="121"/>
                  </a:cubicBezTo>
                  <a:cubicBezTo>
                    <a:pt x="495" y="122"/>
                    <a:pt x="495" y="122"/>
                    <a:pt x="495" y="122"/>
                  </a:cubicBezTo>
                  <a:lnTo>
                    <a:pt x="496" y="122"/>
                  </a:lnTo>
                  <a:close/>
                  <a:moveTo>
                    <a:pt x="501" y="90"/>
                  </a:moveTo>
                  <a:cubicBezTo>
                    <a:pt x="500" y="90"/>
                    <a:pt x="500" y="86"/>
                    <a:pt x="495" y="89"/>
                  </a:cubicBezTo>
                  <a:cubicBezTo>
                    <a:pt x="502" y="87"/>
                    <a:pt x="495" y="93"/>
                    <a:pt x="501" y="90"/>
                  </a:cubicBezTo>
                  <a:close/>
                  <a:moveTo>
                    <a:pt x="470" y="41"/>
                  </a:moveTo>
                  <a:cubicBezTo>
                    <a:pt x="471" y="38"/>
                    <a:pt x="471" y="38"/>
                    <a:pt x="471" y="38"/>
                  </a:cubicBezTo>
                  <a:cubicBezTo>
                    <a:pt x="470" y="40"/>
                    <a:pt x="467" y="40"/>
                    <a:pt x="470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Freeform 18"/>
            <p:cNvSpPr>
              <a:spLocks noChangeAspect="1" noEditPoints="1"/>
            </p:cNvSpPr>
            <p:nvPr/>
          </p:nvSpPr>
          <p:spPr bwMode="auto">
            <a:xfrm rot="12579955">
              <a:off x="3257374" y="2436463"/>
              <a:ext cx="746008" cy="172991"/>
            </a:xfrm>
            <a:custGeom>
              <a:avLst/>
              <a:gdLst>
                <a:gd name="T0" fmla="*/ 266 w 578"/>
                <a:gd name="T1" fmla="*/ 80 h 179"/>
                <a:gd name="T2" fmla="*/ 212 w 578"/>
                <a:gd name="T3" fmla="*/ 39 h 179"/>
                <a:gd name="T4" fmla="*/ 51 w 578"/>
                <a:gd name="T5" fmla="*/ 101 h 179"/>
                <a:gd name="T6" fmla="*/ 204 w 578"/>
                <a:gd name="T7" fmla="*/ 36 h 179"/>
                <a:gd name="T8" fmla="*/ 277 w 578"/>
                <a:gd name="T9" fmla="*/ 48 h 179"/>
                <a:gd name="T10" fmla="*/ 376 w 578"/>
                <a:gd name="T11" fmla="*/ 58 h 179"/>
                <a:gd name="T12" fmla="*/ 464 w 578"/>
                <a:gd name="T13" fmla="*/ 100 h 179"/>
                <a:gd name="T14" fmla="*/ 386 w 578"/>
                <a:gd name="T15" fmla="*/ 94 h 179"/>
                <a:gd name="T16" fmla="*/ 328 w 578"/>
                <a:gd name="T17" fmla="*/ 96 h 179"/>
                <a:gd name="T18" fmla="*/ 277 w 578"/>
                <a:gd name="T19" fmla="*/ 93 h 179"/>
                <a:gd name="T20" fmla="*/ 244 w 578"/>
                <a:gd name="T21" fmla="*/ 91 h 179"/>
                <a:gd name="T22" fmla="*/ 156 w 578"/>
                <a:gd name="T23" fmla="*/ 81 h 179"/>
                <a:gd name="T24" fmla="*/ 73 w 578"/>
                <a:gd name="T25" fmla="*/ 90 h 179"/>
                <a:gd name="T26" fmla="*/ 22 w 578"/>
                <a:gd name="T27" fmla="*/ 121 h 179"/>
                <a:gd name="T28" fmla="*/ 17 w 578"/>
                <a:gd name="T29" fmla="*/ 76 h 179"/>
                <a:gd name="T30" fmla="*/ 90 w 578"/>
                <a:gd name="T31" fmla="*/ 45 h 179"/>
                <a:gd name="T32" fmla="*/ 179 w 578"/>
                <a:gd name="T33" fmla="*/ 79 h 179"/>
                <a:gd name="T34" fmla="*/ 170 w 578"/>
                <a:gd name="T35" fmla="*/ 56 h 179"/>
                <a:gd name="T36" fmla="*/ 303 w 578"/>
                <a:gd name="T37" fmla="*/ 55 h 179"/>
                <a:gd name="T38" fmla="*/ 404 w 578"/>
                <a:gd name="T39" fmla="*/ 83 h 179"/>
                <a:gd name="T40" fmla="*/ 324 w 578"/>
                <a:gd name="T41" fmla="*/ 82 h 179"/>
                <a:gd name="T42" fmla="*/ 219 w 578"/>
                <a:gd name="T43" fmla="*/ 71 h 179"/>
                <a:gd name="T44" fmla="*/ 25 w 578"/>
                <a:gd name="T45" fmla="*/ 95 h 179"/>
                <a:gd name="T46" fmla="*/ 39 w 578"/>
                <a:gd name="T47" fmla="*/ 89 h 179"/>
                <a:gd name="T48" fmla="*/ 150 w 578"/>
                <a:gd name="T49" fmla="*/ 60 h 179"/>
                <a:gd name="T50" fmla="*/ 141 w 578"/>
                <a:gd name="T51" fmla="*/ 60 h 179"/>
                <a:gd name="T52" fmla="*/ 230 w 578"/>
                <a:gd name="T53" fmla="*/ 93 h 179"/>
                <a:gd name="T54" fmla="*/ 424 w 578"/>
                <a:gd name="T55" fmla="*/ 89 h 179"/>
                <a:gd name="T56" fmla="*/ 323 w 578"/>
                <a:gd name="T57" fmla="*/ 100 h 179"/>
                <a:gd name="T58" fmla="*/ 427 w 578"/>
                <a:gd name="T59" fmla="*/ 177 h 179"/>
                <a:gd name="T60" fmla="*/ 500 w 578"/>
                <a:gd name="T61" fmla="*/ 119 h 179"/>
                <a:gd name="T62" fmla="*/ 523 w 578"/>
                <a:gd name="T63" fmla="*/ 124 h 179"/>
                <a:gd name="T64" fmla="*/ 520 w 578"/>
                <a:gd name="T65" fmla="*/ 39 h 179"/>
                <a:gd name="T66" fmla="*/ 534 w 578"/>
                <a:gd name="T67" fmla="*/ 76 h 179"/>
                <a:gd name="T68" fmla="*/ 573 w 578"/>
                <a:gd name="T69" fmla="*/ 123 h 179"/>
                <a:gd name="T70" fmla="*/ 549 w 578"/>
                <a:gd name="T71" fmla="*/ 152 h 179"/>
                <a:gd name="T72" fmla="*/ 461 w 578"/>
                <a:gd name="T73" fmla="*/ 162 h 179"/>
                <a:gd name="T74" fmla="*/ 439 w 578"/>
                <a:gd name="T75" fmla="*/ 166 h 179"/>
                <a:gd name="T76" fmla="*/ 477 w 578"/>
                <a:gd name="T77" fmla="*/ 147 h 179"/>
                <a:gd name="T78" fmla="*/ 493 w 578"/>
                <a:gd name="T79" fmla="*/ 129 h 179"/>
                <a:gd name="T80" fmla="*/ 500 w 578"/>
                <a:gd name="T81" fmla="*/ 119 h 179"/>
                <a:gd name="T82" fmla="*/ 509 w 578"/>
                <a:gd name="T83" fmla="*/ 117 h 179"/>
                <a:gd name="T84" fmla="*/ 496 w 578"/>
                <a:gd name="T85" fmla="*/ 105 h 179"/>
                <a:gd name="T86" fmla="*/ 487 w 578"/>
                <a:gd name="T87" fmla="*/ 74 h 179"/>
                <a:gd name="T88" fmla="*/ 469 w 578"/>
                <a:gd name="T89" fmla="*/ 36 h 179"/>
                <a:gd name="T90" fmla="*/ 440 w 578"/>
                <a:gd name="T91" fmla="*/ 8 h 179"/>
                <a:gd name="T92" fmla="*/ 500 w 578"/>
                <a:gd name="T93" fmla="*/ 9 h 179"/>
                <a:gd name="T94" fmla="*/ 552 w 578"/>
                <a:gd name="T95" fmla="*/ 103 h 179"/>
                <a:gd name="T96" fmla="*/ 540 w 578"/>
                <a:gd name="T97" fmla="*/ 98 h 179"/>
                <a:gd name="T98" fmla="*/ 521 w 578"/>
                <a:gd name="T99" fmla="*/ 78 h 179"/>
                <a:gd name="T100" fmla="*/ 513 w 578"/>
                <a:gd name="T101" fmla="*/ 155 h 179"/>
                <a:gd name="T102" fmla="*/ 486 w 578"/>
                <a:gd name="T103" fmla="*/ 154 h 179"/>
                <a:gd name="T104" fmla="*/ 504 w 578"/>
                <a:gd name="T105" fmla="*/ 133 h 179"/>
                <a:gd name="T106" fmla="*/ 520 w 578"/>
                <a:gd name="T107" fmla="*/ 108 h 179"/>
                <a:gd name="T108" fmla="*/ 469 w 578"/>
                <a:gd name="T109" fmla="*/ 16 h 179"/>
                <a:gd name="T110" fmla="*/ 474 w 578"/>
                <a:gd name="T111" fmla="*/ 23 h 179"/>
                <a:gd name="T112" fmla="*/ 513 w 578"/>
                <a:gd name="T113" fmla="*/ 71 h 179"/>
                <a:gd name="T114" fmla="*/ 512 w 578"/>
                <a:gd name="T115" fmla="*/ 66 h 179"/>
                <a:gd name="T116" fmla="*/ 496 w 578"/>
                <a:gd name="T117" fmla="*/ 109 h 179"/>
                <a:gd name="T118" fmla="*/ 457 w 578"/>
                <a:gd name="T119" fmla="*/ 157 h 179"/>
                <a:gd name="T120" fmla="*/ 488 w 578"/>
                <a:gd name="T12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8" h="179">
                  <a:moveTo>
                    <a:pt x="484" y="109"/>
                  </a:moveTo>
                  <a:cubicBezTo>
                    <a:pt x="484" y="110"/>
                    <a:pt x="484" y="110"/>
                    <a:pt x="484" y="110"/>
                  </a:cubicBezTo>
                  <a:cubicBezTo>
                    <a:pt x="483" y="110"/>
                    <a:pt x="483" y="110"/>
                    <a:pt x="484" y="109"/>
                  </a:cubicBezTo>
                  <a:close/>
                  <a:moveTo>
                    <a:pt x="484" y="110"/>
                  </a:moveTo>
                  <a:cubicBezTo>
                    <a:pt x="486" y="114"/>
                    <a:pt x="491" y="116"/>
                    <a:pt x="494" y="118"/>
                  </a:cubicBezTo>
                  <a:cubicBezTo>
                    <a:pt x="496" y="111"/>
                    <a:pt x="487" y="111"/>
                    <a:pt x="484" y="110"/>
                  </a:cubicBezTo>
                  <a:close/>
                  <a:moveTo>
                    <a:pt x="491" y="102"/>
                  </a:moveTo>
                  <a:cubicBezTo>
                    <a:pt x="488" y="99"/>
                    <a:pt x="488" y="99"/>
                    <a:pt x="488" y="99"/>
                  </a:cubicBezTo>
                  <a:cubicBezTo>
                    <a:pt x="489" y="100"/>
                    <a:pt x="488" y="103"/>
                    <a:pt x="491" y="102"/>
                  </a:cubicBezTo>
                  <a:close/>
                  <a:moveTo>
                    <a:pt x="484" y="104"/>
                  </a:moveTo>
                  <a:cubicBezTo>
                    <a:pt x="485" y="108"/>
                    <a:pt x="485" y="108"/>
                    <a:pt x="485" y="108"/>
                  </a:cubicBezTo>
                  <a:cubicBezTo>
                    <a:pt x="486" y="105"/>
                    <a:pt x="486" y="105"/>
                    <a:pt x="486" y="105"/>
                  </a:cubicBezTo>
                  <a:lnTo>
                    <a:pt x="484" y="104"/>
                  </a:lnTo>
                  <a:close/>
                  <a:moveTo>
                    <a:pt x="277" y="97"/>
                  </a:moveTo>
                  <a:cubicBezTo>
                    <a:pt x="277" y="96"/>
                    <a:pt x="277" y="94"/>
                    <a:pt x="277" y="93"/>
                  </a:cubicBezTo>
                  <a:lnTo>
                    <a:pt x="277" y="97"/>
                  </a:lnTo>
                  <a:close/>
                  <a:moveTo>
                    <a:pt x="266" y="80"/>
                  </a:moveTo>
                  <a:cubicBezTo>
                    <a:pt x="267" y="80"/>
                    <a:pt x="267" y="81"/>
                    <a:pt x="268" y="81"/>
                  </a:cubicBezTo>
                  <a:cubicBezTo>
                    <a:pt x="267" y="80"/>
                    <a:pt x="267" y="80"/>
                    <a:pt x="266" y="80"/>
                  </a:cubicBezTo>
                  <a:close/>
                  <a:moveTo>
                    <a:pt x="284" y="93"/>
                  </a:moveTo>
                  <a:cubicBezTo>
                    <a:pt x="286" y="93"/>
                    <a:pt x="286" y="93"/>
                    <a:pt x="286" y="93"/>
                  </a:cubicBezTo>
                  <a:cubicBezTo>
                    <a:pt x="285" y="93"/>
                    <a:pt x="284" y="93"/>
                    <a:pt x="284" y="93"/>
                  </a:cubicBezTo>
                  <a:close/>
                  <a:moveTo>
                    <a:pt x="394" y="100"/>
                  </a:moveTo>
                  <a:cubicBezTo>
                    <a:pt x="393" y="99"/>
                    <a:pt x="391" y="97"/>
                    <a:pt x="390" y="95"/>
                  </a:cubicBezTo>
                  <a:cubicBezTo>
                    <a:pt x="391" y="97"/>
                    <a:pt x="390" y="101"/>
                    <a:pt x="394" y="100"/>
                  </a:cubicBezTo>
                  <a:close/>
                  <a:moveTo>
                    <a:pt x="225" y="44"/>
                  </a:move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3"/>
                    <a:pt x="225" y="44"/>
                  </a:cubicBezTo>
                  <a:close/>
                  <a:moveTo>
                    <a:pt x="267" y="49"/>
                  </a:moveTo>
                  <a:cubicBezTo>
                    <a:pt x="267" y="49"/>
                    <a:pt x="267" y="49"/>
                    <a:pt x="267" y="49"/>
                  </a:cubicBezTo>
                  <a:cubicBezTo>
                    <a:pt x="267" y="48"/>
                    <a:pt x="268" y="48"/>
                    <a:pt x="268" y="46"/>
                  </a:cubicBezTo>
                  <a:lnTo>
                    <a:pt x="267" y="49"/>
                  </a:lnTo>
                  <a:close/>
                  <a:moveTo>
                    <a:pt x="294" y="90"/>
                  </a:moveTo>
                  <a:cubicBezTo>
                    <a:pt x="293" y="89"/>
                    <a:pt x="293" y="89"/>
                    <a:pt x="293" y="89"/>
                  </a:cubicBezTo>
                  <a:cubicBezTo>
                    <a:pt x="292" y="89"/>
                    <a:pt x="292" y="89"/>
                    <a:pt x="292" y="89"/>
                  </a:cubicBezTo>
                  <a:cubicBezTo>
                    <a:pt x="293" y="90"/>
                    <a:pt x="293" y="90"/>
                    <a:pt x="294" y="90"/>
                  </a:cubicBezTo>
                  <a:close/>
                  <a:moveTo>
                    <a:pt x="210" y="34"/>
                  </a:moveTo>
                  <a:cubicBezTo>
                    <a:pt x="210" y="36"/>
                    <a:pt x="211" y="38"/>
                    <a:pt x="212" y="39"/>
                  </a:cubicBezTo>
                  <a:cubicBezTo>
                    <a:pt x="212" y="37"/>
                    <a:pt x="211" y="35"/>
                    <a:pt x="210" y="34"/>
                  </a:cubicBezTo>
                  <a:close/>
                  <a:moveTo>
                    <a:pt x="266" y="80"/>
                  </a:move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lose/>
                  <a:moveTo>
                    <a:pt x="279" y="48"/>
                  </a:moveTo>
                  <a:cubicBezTo>
                    <a:pt x="280" y="49"/>
                    <a:pt x="281" y="49"/>
                    <a:pt x="281" y="49"/>
                  </a:cubicBezTo>
                  <a:cubicBezTo>
                    <a:pt x="281" y="48"/>
                    <a:pt x="280" y="48"/>
                    <a:pt x="279" y="48"/>
                  </a:cubicBezTo>
                  <a:close/>
                  <a:moveTo>
                    <a:pt x="389" y="93"/>
                  </a:moveTo>
                  <a:cubicBezTo>
                    <a:pt x="390" y="95"/>
                    <a:pt x="390" y="95"/>
                    <a:pt x="390" y="95"/>
                  </a:cubicBezTo>
                  <a:cubicBezTo>
                    <a:pt x="390" y="94"/>
                    <a:pt x="390" y="93"/>
                    <a:pt x="389" y="93"/>
                  </a:cubicBezTo>
                  <a:close/>
                  <a:moveTo>
                    <a:pt x="471" y="106"/>
                  </a:moveTo>
                  <a:cubicBezTo>
                    <a:pt x="471" y="108"/>
                    <a:pt x="470" y="109"/>
                    <a:pt x="472" y="110"/>
                  </a:cubicBezTo>
                  <a:cubicBezTo>
                    <a:pt x="472" y="108"/>
                    <a:pt x="471" y="107"/>
                    <a:pt x="471" y="106"/>
                  </a:cubicBezTo>
                  <a:close/>
                  <a:moveTo>
                    <a:pt x="5" y="110"/>
                  </a:move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lose/>
                  <a:moveTo>
                    <a:pt x="52" y="103"/>
                  </a:moveTo>
                  <a:cubicBezTo>
                    <a:pt x="51" y="102"/>
                    <a:pt x="51" y="102"/>
                    <a:pt x="51" y="101"/>
                  </a:cubicBezTo>
                  <a:cubicBezTo>
                    <a:pt x="51" y="103"/>
                    <a:pt x="51" y="104"/>
                    <a:pt x="52" y="103"/>
                  </a:cubicBezTo>
                  <a:close/>
                  <a:moveTo>
                    <a:pt x="87" y="38"/>
                  </a:moveTo>
                  <a:cubicBezTo>
                    <a:pt x="96" y="43"/>
                    <a:pt x="96" y="43"/>
                    <a:pt x="96" y="43"/>
                  </a:cubicBezTo>
                  <a:cubicBezTo>
                    <a:pt x="96" y="41"/>
                    <a:pt x="100" y="39"/>
                    <a:pt x="97" y="37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15" y="31"/>
                    <a:pt x="128" y="52"/>
                    <a:pt x="141" y="38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1" y="43"/>
                    <a:pt x="151" y="37"/>
                    <a:pt x="154" y="35"/>
                  </a:cubicBezTo>
                  <a:cubicBezTo>
                    <a:pt x="153" y="41"/>
                    <a:pt x="159" y="36"/>
                    <a:pt x="160" y="41"/>
                  </a:cubicBezTo>
                  <a:cubicBezTo>
                    <a:pt x="162" y="38"/>
                    <a:pt x="160" y="37"/>
                    <a:pt x="159" y="35"/>
                  </a:cubicBezTo>
                  <a:cubicBezTo>
                    <a:pt x="167" y="29"/>
                    <a:pt x="174" y="38"/>
                    <a:pt x="182" y="34"/>
                  </a:cubicBezTo>
                  <a:cubicBezTo>
                    <a:pt x="174" y="42"/>
                    <a:pt x="174" y="40"/>
                    <a:pt x="168" y="43"/>
                  </a:cubicBezTo>
                  <a:cubicBezTo>
                    <a:pt x="175" y="46"/>
                    <a:pt x="176" y="40"/>
                    <a:pt x="184" y="42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4" y="31"/>
                    <a:pt x="192" y="44"/>
                    <a:pt x="193" y="35"/>
                  </a:cubicBezTo>
                  <a:cubicBezTo>
                    <a:pt x="197" y="36"/>
                    <a:pt x="201" y="45"/>
                    <a:pt x="206" y="44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1" y="41"/>
                    <a:pt x="211" y="40"/>
                    <a:pt x="212" y="39"/>
                  </a:cubicBezTo>
                  <a:cubicBezTo>
                    <a:pt x="215" y="45"/>
                    <a:pt x="220" y="42"/>
                    <a:pt x="224" y="47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5"/>
                    <a:pt x="226" y="45"/>
                    <a:pt x="226" y="46"/>
                  </a:cubicBezTo>
                  <a:cubicBezTo>
                    <a:pt x="227" y="41"/>
                    <a:pt x="230" y="43"/>
                    <a:pt x="231" y="39"/>
                  </a:cubicBezTo>
                  <a:cubicBezTo>
                    <a:pt x="229" y="37"/>
                    <a:pt x="226" y="35"/>
                    <a:pt x="226" y="38"/>
                  </a:cubicBezTo>
                  <a:cubicBezTo>
                    <a:pt x="222" y="32"/>
                    <a:pt x="231" y="35"/>
                    <a:pt x="233" y="35"/>
                  </a:cubicBezTo>
                  <a:cubicBezTo>
                    <a:pt x="230" y="37"/>
                    <a:pt x="234" y="38"/>
                    <a:pt x="235" y="39"/>
                  </a:cubicBezTo>
                  <a:cubicBezTo>
                    <a:pt x="236" y="39"/>
                    <a:pt x="235" y="38"/>
                    <a:pt x="235" y="37"/>
                  </a:cubicBezTo>
                  <a:cubicBezTo>
                    <a:pt x="240" y="34"/>
                    <a:pt x="241" y="48"/>
                    <a:pt x="244" y="39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9" y="40"/>
                    <a:pt x="249" y="40"/>
                    <a:pt x="249" y="40"/>
                  </a:cubicBezTo>
                  <a:cubicBezTo>
                    <a:pt x="249" y="50"/>
                    <a:pt x="254" y="41"/>
                    <a:pt x="254" y="51"/>
                  </a:cubicBezTo>
                  <a:cubicBezTo>
                    <a:pt x="258" y="51"/>
                    <a:pt x="254" y="45"/>
                    <a:pt x="255" y="46"/>
                  </a:cubicBezTo>
                  <a:cubicBezTo>
                    <a:pt x="259" y="44"/>
                    <a:pt x="266" y="54"/>
                    <a:pt x="267" y="49"/>
                  </a:cubicBezTo>
                  <a:cubicBezTo>
                    <a:pt x="270" y="53"/>
                    <a:pt x="274" y="51"/>
                    <a:pt x="277" y="53"/>
                  </a:cubicBezTo>
                  <a:cubicBezTo>
                    <a:pt x="277" y="48"/>
                    <a:pt x="277" y="48"/>
                    <a:pt x="277" y="48"/>
                  </a:cubicBezTo>
                  <a:cubicBezTo>
                    <a:pt x="279" y="50"/>
                    <a:pt x="280" y="52"/>
                    <a:pt x="282" y="51"/>
                  </a:cubicBezTo>
                  <a:cubicBezTo>
                    <a:pt x="282" y="51"/>
                    <a:pt x="282" y="50"/>
                    <a:pt x="281" y="49"/>
                  </a:cubicBezTo>
                  <a:cubicBezTo>
                    <a:pt x="287" y="52"/>
                    <a:pt x="291" y="53"/>
                    <a:pt x="296" y="53"/>
                  </a:cubicBezTo>
                  <a:cubicBezTo>
                    <a:pt x="296" y="50"/>
                    <a:pt x="296" y="49"/>
                    <a:pt x="293" y="47"/>
                  </a:cubicBezTo>
                  <a:cubicBezTo>
                    <a:pt x="298" y="43"/>
                    <a:pt x="305" y="54"/>
                    <a:pt x="311" y="53"/>
                  </a:cubicBezTo>
                  <a:cubicBezTo>
                    <a:pt x="311" y="50"/>
                    <a:pt x="311" y="50"/>
                    <a:pt x="311" y="50"/>
                  </a:cubicBezTo>
                  <a:cubicBezTo>
                    <a:pt x="314" y="54"/>
                    <a:pt x="314" y="54"/>
                    <a:pt x="314" y="54"/>
                  </a:cubicBezTo>
                  <a:cubicBezTo>
                    <a:pt x="314" y="53"/>
                    <a:pt x="314" y="51"/>
                    <a:pt x="315" y="50"/>
                  </a:cubicBezTo>
                  <a:cubicBezTo>
                    <a:pt x="321" y="49"/>
                    <a:pt x="329" y="50"/>
                    <a:pt x="331" y="59"/>
                  </a:cubicBezTo>
                  <a:cubicBezTo>
                    <a:pt x="330" y="57"/>
                    <a:pt x="335" y="54"/>
                    <a:pt x="331" y="50"/>
                  </a:cubicBezTo>
                  <a:cubicBezTo>
                    <a:pt x="337" y="57"/>
                    <a:pt x="345" y="56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5" y="62"/>
                    <a:pt x="355" y="62"/>
                    <a:pt x="355" y="62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53" y="59"/>
                    <a:pt x="353" y="59"/>
                    <a:pt x="353" y="59"/>
                  </a:cubicBezTo>
                  <a:cubicBezTo>
                    <a:pt x="356" y="60"/>
                    <a:pt x="359" y="62"/>
                    <a:pt x="360" y="65"/>
                  </a:cubicBezTo>
                  <a:cubicBezTo>
                    <a:pt x="361" y="63"/>
                    <a:pt x="362" y="60"/>
                    <a:pt x="364" y="58"/>
                  </a:cubicBezTo>
                  <a:cubicBezTo>
                    <a:pt x="364" y="64"/>
                    <a:pt x="373" y="54"/>
                    <a:pt x="376" y="61"/>
                  </a:cubicBezTo>
                  <a:cubicBezTo>
                    <a:pt x="377" y="60"/>
                    <a:pt x="375" y="60"/>
                    <a:pt x="376" y="58"/>
                  </a:cubicBezTo>
                  <a:cubicBezTo>
                    <a:pt x="385" y="60"/>
                    <a:pt x="397" y="69"/>
                    <a:pt x="408" y="67"/>
                  </a:cubicBezTo>
                  <a:cubicBezTo>
                    <a:pt x="407" y="77"/>
                    <a:pt x="416" y="76"/>
                    <a:pt x="420" y="83"/>
                  </a:cubicBezTo>
                  <a:cubicBezTo>
                    <a:pt x="423" y="77"/>
                    <a:pt x="418" y="79"/>
                    <a:pt x="417" y="74"/>
                  </a:cubicBezTo>
                  <a:cubicBezTo>
                    <a:pt x="420" y="76"/>
                    <a:pt x="420" y="66"/>
                    <a:pt x="424" y="72"/>
                  </a:cubicBezTo>
                  <a:cubicBezTo>
                    <a:pt x="424" y="71"/>
                    <a:pt x="425" y="71"/>
                    <a:pt x="423" y="70"/>
                  </a:cubicBezTo>
                  <a:cubicBezTo>
                    <a:pt x="427" y="71"/>
                    <a:pt x="421" y="78"/>
                    <a:pt x="426" y="77"/>
                  </a:cubicBezTo>
                  <a:cubicBezTo>
                    <a:pt x="428" y="73"/>
                    <a:pt x="428" y="73"/>
                    <a:pt x="428" y="73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40" y="79"/>
                    <a:pt x="447" y="84"/>
                    <a:pt x="457" y="82"/>
                  </a:cubicBezTo>
                  <a:cubicBezTo>
                    <a:pt x="457" y="83"/>
                    <a:pt x="457" y="85"/>
                    <a:pt x="455" y="86"/>
                  </a:cubicBezTo>
                  <a:cubicBezTo>
                    <a:pt x="459" y="87"/>
                    <a:pt x="461" y="96"/>
                    <a:pt x="467" y="93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75" y="89"/>
                    <a:pt x="472" y="98"/>
                    <a:pt x="479" y="103"/>
                  </a:cubicBezTo>
                  <a:cubicBezTo>
                    <a:pt x="478" y="102"/>
                    <a:pt x="474" y="98"/>
                    <a:pt x="472" y="102"/>
                  </a:cubicBezTo>
                  <a:cubicBezTo>
                    <a:pt x="472" y="106"/>
                    <a:pt x="476" y="107"/>
                    <a:pt x="478" y="105"/>
                  </a:cubicBezTo>
                  <a:cubicBezTo>
                    <a:pt x="476" y="110"/>
                    <a:pt x="476" y="110"/>
                    <a:pt x="476" y="110"/>
                  </a:cubicBezTo>
                  <a:cubicBezTo>
                    <a:pt x="476" y="106"/>
                    <a:pt x="473" y="106"/>
                    <a:pt x="471" y="103"/>
                  </a:cubicBezTo>
                  <a:cubicBezTo>
                    <a:pt x="471" y="104"/>
                    <a:pt x="471" y="105"/>
                    <a:pt x="471" y="106"/>
                  </a:cubicBezTo>
                  <a:cubicBezTo>
                    <a:pt x="470" y="104"/>
                    <a:pt x="467" y="103"/>
                    <a:pt x="464" y="100"/>
                  </a:cubicBezTo>
                  <a:cubicBezTo>
                    <a:pt x="469" y="101"/>
                    <a:pt x="469" y="101"/>
                    <a:pt x="469" y="101"/>
                  </a:cubicBezTo>
                  <a:cubicBezTo>
                    <a:pt x="469" y="95"/>
                    <a:pt x="462" y="99"/>
                    <a:pt x="461" y="97"/>
                  </a:cubicBezTo>
                  <a:cubicBezTo>
                    <a:pt x="459" y="102"/>
                    <a:pt x="462" y="102"/>
                    <a:pt x="458" y="105"/>
                  </a:cubicBezTo>
                  <a:cubicBezTo>
                    <a:pt x="451" y="105"/>
                    <a:pt x="456" y="99"/>
                    <a:pt x="451" y="92"/>
                  </a:cubicBezTo>
                  <a:cubicBezTo>
                    <a:pt x="452" y="90"/>
                    <a:pt x="452" y="90"/>
                    <a:pt x="452" y="90"/>
                  </a:cubicBezTo>
                  <a:cubicBezTo>
                    <a:pt x="450" y="89"/>
                    <a:pt x="450" y="83"/>
                    <a:pt x="446" y="86"/>
                  </a:cubicBezTo>
                  <a:cubicBezTo>
                    <a:pt x="445" y="90"/>
                    <a:pt x="448" y="90"/>
                    <a:pt x="448" y="92"/>
                  </a:cubicBezTo>
                  <a:cubicBezTo>
                    <a:pt x="447" y="94"/>
                    <a:pt x="446" y="85"/>
                    <a:pt x="443" y="88"/>
                  </a:cubicBezTo>
                  <a:cubicBezTo>
                    <a:pt x="444" y="94"/>
                    <a:pt x="448" y="97"/>
                    <a:pt x="452" y="98"/>
                  </a:cubicBezTo>
                  <a:cubicBezTo>
                    <a:pt x="451" y="99"/>
                    <a:pt x="450" y="101"/>
                    <a:pt x="450" y="103"/>
                  </a:cubicBezTo>
                  <a:cubicBezTo>
                    <a:pt x="441" y="96"/>
                    <a:pt x="431" y="87"/>
                    <a:pt x="420" y="88"/>
                  </a:cubicBezTo>
                  <a:cubicBezTo>
                    <a:pt x="424" y="96"/>
                    <a:pt x="418" y="87"/>
                    <a:pt x="417" y="95"/>
                  </a:cubicBezTo>
                  <a:cubicBezTo>
                    <a:pt x="418" y="90"/>
                    <a:pt x="414" y="94"/>
                    <a:pt x="411" y="91"/>
                  </a:cubicBezTo>
                  <a:cubicBezTo>
                    <a:pt x="409" y="96"/>
                    <a:pt x="416" y="96"/>
                    <a:pt x="413" y="100"/>
                  </a:cubicBezTo>
                  <a:cubicBezTo>
                    <a:pt x="408" y="97"/>
                    <a:pt x="402" y="86"/>
                    <a:pt x="395" y="86"/>
                  </a:cubicBezTo>
                  <a:cubicBezTo>
                    <a:pt x="395" y="89"/>
                    <a:pt x="397" y="89"/>
                    <a:pt x="397" y="90"/>
                  </a:cubicBezTo>
                  <a:cubicBezTo>
                    <a:pt x="392" y="88"/>
                    <a:pt x="388" y="74"/>
                    <a:pt x="383" y="82"/>
                  </a:cubicBezTo>
                  <a:cubicBezTo>
                    <a:pt x="385" y="86"/>
                    <a:pt x="387" y="89"/>
                    <a:pt x="389" y="93"/>
                  </a:cubicBezTo>
                  <a:cubicBezTo>
                    <a:pt x="389" y="93"/>
                    <a:pt x="388" y="93"/>
                    <a:pt x="386" y="94"/>
                  </a:cubicBezTo>
                  <a:cubicBezTo>
                    <a:pt x="387" y="99"/>
                    <a:pt x="387" y="99"/>
                    <a:pt x="387" y="99"/>
                  </a:cubicBezTo>
                  <a:cubicBezTo>
                    <a:pt x="381" y="99"/>
                    <a:pt x="384" y="89"/>
                    <a:pt x="382" y="84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1" y="91"/>
                    <a:pt x="365" y="87"/>
                    <a:pt x="362" y="79"/>
                  </a:cubicBezTo>
                  <a:cubicBezTo>
                    <a:pt x="361" y="79"/>
                    <a:pt x="356" y="78"/>
                    <a:pt x="358" y="83"/>
                  </a:cubicBezTo>
                  <a:cubicBezTo>
                    <a:pt x="360" y="91"/>
                    <a:pt x="361" y="96"/>
                    <a:pt x="367" y="97"/>
                  </a:cubicBezTo>
                  <a:cubicBezTo>
                    <a:pt x="369" y="92"/>
                    <a:pt x="363" y="91"/>
                    <a:pt x="365" y="91"/>
                  </a:cubicBezTo>
                  <a:cubicBezTo>
                    <a:pt x="367" y="92"/>
                    <a:pt x="373" y="89"/>
                    <a:pt x="374" y="94"/>
                  </a:cubicBezTo>
                  <a:cubicBezTo>
                    <a:pt x="367" y="92"/>
                    <a:pt x="367" y="92"/>
                    <a:pt x="367" y="92"/>
                  </a:cubicBezTo>
                  <a:cubicBezTo>
                    <a:pt x="366" y="99"/>
                    <a:pt x="370" y="93"/>
                    <a:pt x="371" y="97"/>
                  </a:cubicBezTo>
                  <a:cubicBezTo>
                    <a:pt x="368" y="102"/>
                    <a:pt x="365" y="95"/>
                    <a:pt x="362" y="98"/>
                  </a:cubicBezTo>
                  <a:cubicBezTo>
                    <a:pt x="362" y="98"/>
                    <a:pt x="362" y="98"/>
                    <a:pt x="362" y="98"/>
                  </a:cubicBezTo>
                  <a:cubicBezTo>
                    <a:pt x="357" y="96"/>
                    <a:pt x="358" y="98"/>
                    <a:pt x="353" y="94"/>
                  </a:cubicBezTo>
                  <a:cubicBezTo>
                    <a:pt x="353" y="87"/>
                    <a:pt x="355" y="90"/>
                    <a:pt x="358" y="88"/>
                  </a:cubicBezTo>
                  <a:cubicBezTo>
                    <a:pt x="349" y="87"/>
                    <a:pt x="338" y="73"/>
                    <a:pt x="328" y="83"/>
                  </a:cubicBezTo>
                  <a:cubicBezTo>
                    <a:pt x="333" y="90"/>
                    <a:pt x="333" y="90"/>
                    <a:pt x="333" y="90"/>
                  </a:cubicBezTo>
                  <a:cubicBezTo>
                    <a:pt x="330" y="91"/>
                    <a:pt x="324" y="84"/>
                    <a:pt x="324" y="92"/>
                  </a:cubicBezTo>
                  <a:cubicBezTo>
                    <a:pt x="328" y="90"/>
                    <a:pt x="326" y="95"/>
                    <a:pt x="328" y="97"/>
                  </a:cubicBezTo>
                  <a:cubicBezTo>
                    <a:pt x="328" y="96"/>
                    <a:pt x="328" y="96"/>
                    <a:pt x="328" y="96"/>
                  </a:cubicBezTo>
                  <a:cubicBezTo>
                    <a:pt x="328" y="96"/>
                    <a:pt x="330" y="98"/>
                    <a:pt x="329" y="99"/>
                  </a:cubicBezTo>
                  <a:cubicBezTo>
                    <a:pt x="326" y="94"/>
                    <a:pt x="322" y="92"/>
                    <a:pt x="319" y="89"/>
                  </a:cubicBezTo>
                  <a:cubicBezTo>
                    <a:pt x="320" y="91"/>
                    <a:pt x="317" y="93"/>
                    <a:pt x="316" y="94"/>
                  </a:cubicBezTo>
                  <a:cubicBezTo>
                    <a:pt x="313" y="93"/>
                    <a:pt x="317" y="91"/>
                    <a:pt x="317" y="88"/>
                  </a:cubicBezTo>
                  <a:cubicBezTo>
                    <a:pt x="315" y="88"/>
                    <a:pt x="313" y="83"/>
                    <a:pt x="311" y="87"/>
                  </a:cubicBezTo>
                  <a:cubicBezTo>
                    <a:pt x="309" y="91"/>
                    <a:pt x="314" y="91"/>
                    <a:pt x="314" y="95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87"/>
                    <a:pt x="304" y="86"/>
                    <a:pt x="303" y="87"/>
                  </a:cubicBezTo>
                  <a:cubicBezTo>
                    <a:pt x="302" y="90"/>
                    <a:pt x="304" y="91"/>
                    <a:pt x="305" y="90"/>
                  </a:cubicBezTo>
                  <a:cubicBezTo>
                    <a:pt x="300" y="94"/>
                    <a:pt x="297" y="80"/>
                    <a:pt x="293" y="89"/>
                  </a:cubicBezTo>
                  <a:cubicBezTo>
                    <a:pt x="290" y="86"/>
                    <a:pt x="290" y="86"/>
                    <a:pt x="290" y="86"/>
                  </a:cubicBezTo>
                  <a:cubicBezTo>
                    <a:pt x="290" y="87"/>
                    <a:pt x="289" y="88"/>
                    <a:pt x="290" y="88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2" y="82"/>
                    <a:pt x="285" y="92"/>
                    <a:pt x="284" y="93"/>
                  </a:cubicBezTo>
                  <a:cubicBezTo>
                    <a:pt x="284" y="93"/>
                    <a:pt x="284" y="93"/>
                    <a:pt x="284" y="93"/>
                  </a:cubicBezTo>
                  <a:cubicBezTo>
                    <a:pt x="282" y="94"/>
                    <a:pt x="281" y="97"/>
                    <a:pt x="282" y="97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5" y="88"/>
                    <a:pt x="268" y="86"/>
                    <a:pt x="268" y="76"/>
                  </a:cubicBezTo>
                  <a:cubicBezTo>
                    <a:pt x="267" y="77"/>
                    <a:pt x="265" y="79"/>
                    <a:pt x="266" y="80"/>
                  </a:cubicBezTo>
                  <a:cubicBezTo>
                    <a:pt x="262" y="79"/>
                    <a:pt x="267" y="88"/>
                    <a:pt x="260" y="86"/>
                  </a:cubicBezTo>
                  <a:cubicBezTo>
                    <a:pt x="260" y="88"/>
                    <a:pt x="261" y="88"/>
                    <a:pt x="262" y="88"/>
                  </a:cubicBezTo>
                  <a:cubicBezTo>
                    <a:pt x="260" y="88"/>
                    <a:pt x="260" y="88"/>
                    <a:pt x="259" y="87"/>
                  </a:cubicBezTo>
                  <a:cubicBezTo>
                    <a:pt x="259" y="88"/>
                    <a:pt x="259" y="89"/>
                    <a:pt x="259" y="90"/>
                  </a:cubicBezTo>
                  <a:cubicBezTo>
                    <a:pt x="259" y="87"/>
                    <a:pt x="256" y="87"/>
                    <a:pt x="255" y="88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5" y="91"/>
                    <a:pt x="254" y="91"/>
                    <a:pt x="252" y="91"/>
                  </a:cubicBezTo>
                  <a:cubicBezTo>
                    <a:pt x="253" y="95"/>
                    <a:pt x="253" y="95"/>
                    <a:pt x="253" y="95"/>
                  </a:cubicBezTo>
                  <a:cubicBezTo>
                    <a:pt x="249" y="94"/>
                    <a:pt x="253" y="87"/>
                    <a:pt x="248" y="90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47" y="85"/>
                    <a:pt x="250" y="77"/>
                    <a:pt x="247" y="74"/>
                  </a:cubicBezTo>
                  <a:cubicBezTo>
                    <a:pt x="242" y="67"/>
                    <a:pt x="234" y="78"/>
                    <a:pt x="230" y="66"/>
                  </a:cubicBezTo>
                  <a:cubicBezTo>
                    <a:pt x="229" y="70"/>
                    <a:pt x="230" y="71"/>
                    <a:pt x="228" y="75"/>
                  </a:cubicBezTo>
                  <a:cubicBezTo>
                    <a:pt x="232" y="77"/>
                    <a:pt x="234" y="78"/>
                    <a:pt x="235" y="84"/>
                  </a:cubicBezTo>
                  <a:cubicBezTo>
                    <a:pt x="242" y="90"/>
                    <a:pt x="237" y="69"/>
                    <a:pt x="245" y="78"/>
                  </a:cubicBezTo>
                  <a:cubicBezTo>
                    <a:pt x="244" y="84"/>
                    <a:pt x="242" y="84"/>
                    <a:pt x="240" y="81"/>
                  </a:cubicBezTo>
                  <a:cubicBezTo>
                    <a:pt x="240" y="85"/>
                    <a:pt x="242" y="88"/>
                    <a:pt x="244" y="91"/>
                  </a:cubicBezTo>
                  <a:cubicBezTo>
                    <a:pt x="239" y="88"/>
                    <a:pt x="233" y="93"/>
                    <a:pt x="230" y="93"/>
                  </a:cubicBezTo>
                  <a:cubicBezTo>
                    <a:pt x="229" y="90"/>
                    <a:pt x="225" y="87"/>
                    <a:pt x="224" y="88"/>
                  </a:cubicBezTo>
                  <a:cubicBezTo>
                    <a:pt x="224" y="85"/>
                    <a:pt x="217" y="82"/>
                    <a:pt x="220" y="76"/>
                  </a:cubicBezTo>
                  <a:cubicBezTo>
                    <a:pt x="215" y="74"/>
                    <a:pt x="216" y="85"/>
                    <a:pt x="212" y="77"/>
                  </a:cubicBezTo>
                  <a:cubicBezTo>
                    <a:pt x="214" y="83"/>
                    <a:pt x="209" y="81"/>
                    <a:pt x="211" y="86"/>
                  </a:cubicBezTo>
                  <a:cubicBezTo>
                    <a:pt x="212" y="81"/>
                    <a:pt x="217" y="90"/>
                    <a:pt x="220" y="93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4" y="95"/>
                    <a:pt x="212" y="91"/>
                    <a:pt x="211" y="90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09" y="83"/>
                    <a:pt x="198" y="104"/>
                    <a:pt x="195" y="90"/>
                  </a:cubicBezTo>
                  <a:cubicBezTo>
                    <a:pt x="197" y="91"/>
                    <a:pt x="199" y="87"/>
                    <a:pt x="200" y="93"/>
                  </a:cubicBezTo>
                  <a:cubicBezTo>
                    <a:pt x="204" y="89"/>
                    <a:pt x="199" y="84"/>
                    <a:pt x="201" y="80"/>
                  </a:cubicBezTo>
                  <a:cubicBezTo>
                    <a:pt x="194" y="75"/>
                    <a:pt x="185" y="83"/>
                    <a:pt x="178" y="74"/>
                  </a:cubicBezTo>
                  <a:cubicBezTo>
                    <a:pt x="179" y="78"/>
                    <a:pt x="183" y="78"/>
                    <a:pt x="183" y="82"/>
                  </a:cubicBezTo>
                  <a:cubicBezTo>
                    <a:pt x="178" y="85"/>
                    <a:pt x="172" y="74"/>
                    <a:pt x="166" y="70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62" y="71"/>
                    <a:pt x="165" y="79"/>
                    <a:pt x="160" y="77"/>
                  </a:cubicBezTo>
                  <a:cubicBezTo>
                    <a:pt x="160" y="76"/>
                    <a:pt x="161" y="74"/>
                    <a:pt x="159" y="74"/>
                  </a:cubicBezTo>
                  <a:cubicBezTo>
                    <a:pt x="155" y="75"/>
                    <a:pt x="159" y="79"/>
                    <a:pt x="156" y="81"/>
                  </a:cubicBezTo>
                  <a:cubicBezTo>
                    <a:pt x="150" y="71"/>
                    <a:pt x="154" y="87"/>
                    <a:pt x="147" y="82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2" y="81"/>
                    <a:pt x="136" y="90"/>
                    <a:pt x="130" y="92"/>
                  </a:cubicBezTo>
                  <a:cubicBezTo>
                    <a:pt x="131" y="90"/>
                    <a:pt x="135" y="91"/>
                    <a:pt x="134" y="85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26" y="86"/>
                    <a:pt x="123" y="86"/>
                    <a:pt x="126" y="89"/>
                  </a:cubicBezTo>
                  <a:cubicBezTo>
                    <a:pt x="127" y="90"/>
                    <a:pt x="127" y="89"/>
                    <a:pt x="128" y="88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0" y="89"/>
                    <a:pt x="127" y="83"/>
                    <a:pt x="127" y="77"/>
                  </a:cubicBezTo>
                  <a:cubicBezTo>
                    <a:pt x="123" y="79"/>
                    <a:pt x="122" y="74"/>
                    <a:pt x="119" y="74"/>
                  </a:cubicBezTo>
                  <a:cubicBezTo>
                    <a:pt x="118" y="80"/>
                    <a:pt x="124" y="80"/>
                    <a:pt x="122" y="86"/>
                  </a:cubicBezTo>
                  <a:cubicBezTo>
                    <a:pt x="120" y="89"/>
                    <a:pt x="113" y="85"/>
                    <a:pt x="110" y="80"/>
                  </a:cubicBezTo>
                  <a:cubicBezTo>
                    <a:pt x="107" y="93"/>
                    <a:pt x="96" y="84"/>
                    <a:pt x="97" y="94"/>
                  </a:cubicBezTo>
                  <a:cubicBezTo>
                    <a:pt x="97" y="93"/>
                    <a:pt x="96" y="90"/>
                    <a:pt x="94" y="91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1" y="99"/>
                    <a:pt x="90" y="85"/>
                    <a:pt x="87" y="88"/>
                  </a:cubicBezTo>
                  <a:cubicBezTo>
                    <a:pt x="87" y="90"/>
                    <a:pt x="88" y="90"/>
                    <a:pt x="89" y="93"/>
                  </a:cubicBezTo>
                  <a:cubicBezTo>
                    <a:pt x="83" y="96"/>
                    <a:pt x="77" y="82"/>
                    <a:pt x="71" y="89"/>
                  </a:cubicBezTo>
                  <a:cubicBezTo>
                    <a:pt x="72" y="90"/>
                    <a:pt x="72" y="91"/>
                    <a:pt x="73" y="90"/>
                  </a:cubicBezTo>
                  <a:cubicBezTo>
                    <a:pt x="73" y="91"/>
                    <a:pt x="72" y="91"/>
                    <a:pt x="69" y="89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6" y="74"/>
                    <a:pt x="63" y="92"/>
                    <a:pt x="57" y="89"/>
                  </a:cubicBezTo>
                  <a:cubicBezTo>
                    <a:pt x="58" y="91"/>
                    <a:pt x="62" y="91"/>
                    <a:pt x="60" y="94"/>
                  </a:cubicBezTo>
                  <a:cubicBezTo>
                    <a:pt x="57" y="95"/>
                    <a:pt x="55" y="83"/>
                    <a:pt x="52" y="89"/>
                  </a:cubicBezTo>
                  <a:cubicBezTo>
                    <a:pt x="54" y="90"/>
                    <a:pt x="55" y="96"/>
                    <a:pt x="57" y="97"/>
                  </a:cubicBezTo>
                  <a:cubicBezTo>
                    <a:pt x="54" y="98"/>
                    <a:pt x="53" y="102"/>
                    <a:pt x="51" y="98"/>
                  </a:cubicBezTo>
                  <a:cubicBezTo>
                    <a:pt x="50" y="98"/>
                    <a:pt x="50" y="100"/>
                    <a:pt x="51" y="101"/>
                  </a:cubicBezTo>
                  <a:cubicBezTo>
                    <a:pt x="48" y="98"/>
                    <a:pt x="46" y="101"/>
                    <a:pt x="45" y="103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0" y="94"/>
                    <a:pt x="40" y="105"/>
                    <a:pt x="36" y="106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5" y="108"/>
                    <a:pt x="32" y="105"/>
                    <a:pt x="30" y="110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29" y="111"/>
                    <a:pt x="27" y="119"/>
                    <a:pt x="24" y="114"/>
                  </a:cubicBezTo>
                  <a:cubicBezTo>
                    <a:pt x="23" y="115"/>
                    <a:pt x="28" y="120"/>
                    <a:pt x="25" y="121"/>
                  </a:cubicBezTo>
                  <a:cubicBezTo>
                    <a:pt x="23" y="119"/>
                    <a:pt x="20" y="118"/>
                    <a:pt x="20" y="122"/>
                  </a:cubicBezTo>
                  <a:cubicBezTo>
                    <a:pt x="21" y="123"/>
                    <a:pt x="22" y="125"/>
                    <a:pt x="22" y="123"/>
                  </a:cubicBezTo>
                  <a:cubicBezTo>
                    <a:pt x="23" y="123"/>
                    <a:pt x="22" y="122"/>
                    <a:pt x="22" y="121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7"/>
                    <a:pt x="21" y="122"/>
                    <a:pt x="19" y="125"/>
                  </a:cubicBezTo>
                  <a:cubicBezTo>
                    <a:pt x="20" y="127"/>
                    <a:pt x="22" y="128"/>
                    <a:pt x="23" y="130"/>
                  </a:cubicBezTo>
                  <a:cubicBezTo>
                    <a:pt x="19" y="128"/>
                    <a:pt x="16" y="127"/>
                    <a:pt x="13" y="126"/>
                  </a:cubicBezTo>
                  <a:cubicBezTo>
                    <a:pt x="12" y="124"/>
                    <a:pt x="12" y="122"/>
                    <a:pt x="9" y="120"/>
                  </a:cubicBezTo>
                  <a:cubicBezTo>
                    <a:pt x="9" y="119"/>
                    <a:pt x="10" y="118"/>
                    <a:pt x="11" y="117"/>
                  </a:cubicBezTo>
                  <a:cubicBezTo>
                    <a:pt x="10" y="112"/>
                    <a:pt x="6" y="113"/>
                    <a:pt x="5" y="113"/>
                  </a:cubicBezTo>
                  <a:cubicBezTo>
                    <a:pt x="5" y="112"/>
                    <a:pt x="6" y="112"/>
                    <a:pt x="6" y="111"/>
                  </a:cubicBezTo>
                  <a:cubicBezTo>
                    <a:pt x="6" y="111"/>
                    <a:pt x="6" y="110"/>
                    <a:pt x="5" y="110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8"/>
                    <a:pt x="3" y="105"/>
                    <a:pt x="4" y="103"/>
                  </a:cubicBezTo>
                  <a:cubicBezTo>
                    <a:pt x="4" y="100"/>
                    <a:pt x="4" y="98"/>
                    <a:pt x="0" y="97"/>
                  </a:cubicBezTo>
                  <a:cubicBezTo>
                    <a:pt x="2" y="97"/>
                    <a:pt x="5" y="99"/>
                    <a:pt x="7" y="101"/>
                  </a:cubicBezTo>
                  <a:cubicBezTo>
                    <a:pt x="10" y="101"/>
                    <a:pt x="8" y="98"/>
                    <a:pt x="9" y="96"/>
                  </a:cubicBezTo>
                  <a:cubicBezTo>
                    <a:pt x="7" y="95"/>
                    <a:pt x="5" y="94"/>
                    <a:pt x="3" y="94"/>
                  </a:cubicBezTo>
                  <a:cubicBezTo>
                    <a:pt x="10" y="92"/>
                    <a:pt x="0" y="89"/>
                    <a:pt x="3" y="84"/>
                  </a:cubicBezTo>
                  <a:cubicBezTo>
                    <a:pt x="7" y="84"/>
                    <a:pt x="8" y="81"/>
                    <a:pt x="9" y="77"/>
                  </a:cubicBezTo>
                  <a:cubicBezTo>
                    <a:pt x="10" y="73"/>
                    <a:pt x="11" y="69"/>
                    <a:pt x="13" y="68"/>
                  </a:cubicBezTo>
                  <a:cubicBezTo>
                    <a:pt x="20" y="67"/>
                    <a:pt x="12" y="74"/>
                    <a:pt x="17" y="76"/>
                  </a:cubicBezTo>
                  <a:cubicBezTo>
                    <a:pt x="21" y="75"/>
                    <a:pt x="18" y="72"/>
                    <a:pt x="20" y="70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7" y="76"/>
                    <a:pt x="21" y="70"/>
                    <a:pt x="24" y="72"/>
                  </a:cubicBezTo>
                  <a:cubicBezTo>
                    <a:pt x="26" y="67"/>
                    <a:pt x="23" y="70"/>
                    <a:pt x="20" y="65"/>
                  </a:cubicBezTo>
                  <a:cubicBezTo>
                    <a:pt x="22" y="66"/>
                    <a:pt x="26" y="68"/>
                    <a:pt x="27" y="65"/>
                  </a:cubicBezTo>
                  <a:cubicBezTo>
                    <a:pt x="26" y="63"/>
                    <a:pt x="22" y="64"/>
                    <a:pt x="24" y="62"/>
                  </a:cubicBezTo>
                  <a:cubicBezTo>
                    <a:pt x="35" y="63"/>
                    <a:pt x="36" y="55"/>
                    <a:pt x="46" y="54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5" y="52"/>
                    <a:pt x="46" y="53"/>
                    <a:pt x="47" y="5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8" y="49"/>
                    <a:pt x="58" y="52"/>
                    <a:pt x="63" y="50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7" y="50"/>
                    <a:pt x="73" y="46"/>
                    <a:pt x="78" y="47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3" y="42"/>
                    <a:pt x="87" y="48"/>
                    <a:pt x="90" y="45"/>
                  </a:cubicBezTo>
                  <a:cubicBezTo>
                    <a:pt x="88" y="46"/>
                    <a:pt x="87" y="40"/>
                    <a:pt x="87" y="38"/>
                  </a:cubicBezTo>
                  <a:close/>
                  <a:moveTo>
                    <a:pt x="211" y="42"/>
                  </a:moveTo>
                  <a:cubicBezTo>
                    <a:pt x="212" y="42"/>
                    <a:pt x="212" y="42"/>
                    <a:pt x="212" y="42"/>
                  </a:cubicBezTo>
                  <a:cubicBezTo>
                    <a:pt x="212" y="42"/>
                    <a:pt x="211" y="42"/>
                    <a:pt x="211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5"/>
                    <a:pt x="210" y="43"/>
                    <a:pt x="211" y="42"/>
                  </a:cubicBezTo>
                  <a:close/>
                  <a:moveTo>
                    <a:pt x="403" y="71"/>
                  </a:moveTo>
                  <a:cubicBezTo>
                    <a:pt x="400" y="69"/>
                    <a:pt x="400" y="69"/>
                    <a:pt x="400" y="69"/>
                  </a:cubicBezTo>
                  <a:cubicBezTo>
                    <a:pt x="401" y="69"/>
                    <a:pt x="403" y="71"/>
                    <a:pt x="402" y="69"/>
                  </a:cubicBezTo>
                  <a:cubicBezTo>
                    <a:pt x="403" y="69"/>
                    <a:pt x="404" y="69"/>
                    <a:pt x="403" y="71"/>
                  </a:cubicBezTo>
                  <a:close/>
                  <a:moveTo>
                    <a:pt x="206" y="78"/>
                  </a:moveTo>
                  <a:cubicBezTo>
                    <a:pt x="208" y="81"/>
                    <a:pt x="208" y="81"/>
                    <a:pt x="208" y="81"/>
                  </a:cubicBezTo>
                  <a:cubicBezTo>
                    <a:pt x="209" y="78"/>
                    <a:pt x="209" y="78"/>
                    <a:pt x="209" y="78"/>
                  </a:cubicBezTo>
                  <a:lnTo>
                    <a:pt x="206" y="78"/>
                  </a:lnTo>
                  <a:close/>
                  <a:moveTo>
                    <a:pt x="179" y="79"/>
                  </a:moveTo>
                  <a:cubicBezTo>
                    <a:pt x="182" y="81"/>
                    <a:pt x="182" y="81"/>
                    <a:pt x="182" y="81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79"/>
                  </a:lnTo>
                  <a:close/>
                  <a:moveTo>
                    <a:pt x="140" y="47"/>
                  </a:moveTo>
                  <a:cubicBezTo>
                    <a:pt x="142" y="53"/>
                    <a:pt x="143" y="47"/>
                    <a:pt x="146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50"/>
                    <a:pt x="146" y="49"/>
                    <a:pt x="146" y="49"/>
                  </a:cubicBezTo>
                  <a:cubicBezTo>
                    <a:pt x="144" y="47"/>
                    <a:pt x="142" y="41"/>
                    <a:pt x="140" y="47"/>
                  </a:cubicBezTo>
                  <a:close/>
                  <a:moveTo>
                    <a:pt x="204" y="49"/>
                  </a:moveTo>
                  <a:cubicBezTo>
                    <a:pt x="204" y="46"/>
                    <a:pt x="200" y="45"/>
                    <a:pt x="199" y="42"/>
                  </a:cubicBezTo>
                  <a:cubicBezTo>
                    <a:pt x="198" y="43"/>
                    <a:pt x="200" y="46"/>
                    <a:pt x="200" y="49"/>
                  </a:cubicBezTo>
                  <a:cubicBezTo>
                    <a:pt x="200" y="49"/>
                    <a:pt x="199" y="49"/>
                    <a:pt x="198" y="48"/>
                  </a:cubicBezTo>
                  <a:cubicBezTo>
                    <a:pt x="199" y="56"/>
                    <a:pt x="201" y="45"/>
                    <a:pt x="204" y="49"/>
                  </a:cubicBezTo>
                  <a:close/>
                  <a:moveTo>
                    <a:pt x="270" y="55"/>
                  </a:moveTo>
                  <a:cubicBezTo>
                    <a:pt x="268" y="52"/>
                    <a:pt x="268" y="52"/>
                    <a:pt x="268" y="52"/>
                  </a:cubicBezTo>
                  <a:cubicBezTo>
                    <a:pt x="269" y="52"/>
                    <a:pt x="269" y="52"/>
                    <a:pt x="269" y="52"/>
                  </a:cubicBezTo>
                  <a:lnTo>
                    <a:pt x="270" y="55"/>
                  </a:lnTo>
                  <a:close/>
                  <a:moveTo>
                    <a:pt x="284" y="53"/>
                  </a:moveTo>
                  <a:cubicBezTo>
                    <a:pt x="287" y="53"/>
                    <a:pt x="290" y="58"/>
                    <a:pt x="289" y="62"/>
                  </a:cubicBezTo>
                  <a:cubicBezTo>
                    <a:pt x="286" y="61"/>
                    <a:pt x="282" y="61"/>
                    <a:pt x="281" y="56"/>
                  </a:cubicBezTo>
                  <a:cubicBezTo>
                    <a:pt x="282" y="59"/>
                    <a:pt x="281" y="49"/>
                    <a:pt x="284" y="53"/>
                  </a:cubicBezTo>
                  <a:close/>
                  <a:moveTo>
                    <a:pt x="170" y="56"/>
                  </a:moveTo>
                  <a:cubicBezTo>
                    <a:pt x="172" y="57"/>
                    <a:pt x="175" y="66"/>
                    <a:pt x="178" y="61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64"/>
                    <a:pt x="171" y="56"/>
                    <a:pt x="170" y="56"/>
                  </a:cubicBezTo>
                  <a:close/>
                  <a:moveTo>
                    <a:pt x="310" y="61"/>
                  </a:moveTo>
                  <a:cubicBezTo>
                    <a:pt x="311" y="62"/>
                    <a:pt x="315" y="65"/>
                    <a:pt x="314" y="71"/>
                  </a:cubicBezTo>
                  <a:cubicBezTo>
                    <a:pt x="315" y="68"/>
                    <a:pt x="311" y="64"/>
                    <a:pt x="308" y="61"/>
                  </a:cubicBezTo>
                  <a:cubicBezTo>
                    <a:pt x="309" y="61"/>
                    <a:pt x="309" y="62"/>
                    <a:pt x="310" y="61"/>
                  </a:cubicBezTo>
                  <a:close/>
                  <a:moveTo>
                    <a:pt x="308" y="68"/>
                  </a:moveTo>
                  <a:cubicBezTo>
                    <a:pt x="307" y="68"/>
                    <a:pt x="307" y="72"/>
                    <a:pt x="305" y="69"/>
                  </a:cubicBezTo>
                  <a:cubicBezTo>
                    <a:pt x="305" y="66"/>
                    <a:pt x="305" y="58"/>
                    <a:pt x="301" y="60"/>
                  </a:cubicBezTo>
                  <a:cubicBezTo>
                    <a:pt x="303" y="66"/>
                    <a:pt x="303" y="69"/>
                    <a:pt x="307" y="72"/>
                  </a:cubicBezTo>
                  <a:lnTo>
                    <a:pt x="308" y="68"/>
                  </a:lnTo>
                  <a:close/>
                  <a:moveTo>
                    <a:pt x="303" y="55"/>
                  </a:moveTo>
                  <a:cubicBezTo>
                    <a:pt x="297" y="57"/>
                    <a:pt x="297" y="57"/>
                    <a:pt x="297" y="57"/>
                  </a:cubicBezTo>
                  <a:cubicBezTo>
                    <a:pt x="300" y="65"/>
                    <a:pt x="301" y="58"/>
                    <a:pt x="303" y="55"/>
                  </a:cubicBezTo>
                  <a:cubicBezTo>
                    <a:pt x="304" y="54"/>
                    <a:pt x="304" y="54"/>
                    <a:pt x="304" y="54"/>
                  </a:cubicBezTo>
                  <a:cubicBezTo>
                    <a:pt x="304" y="54"/>
                    <a:pt x="303" y="55"/>
                    <a:pt x="303" y="55"/>
                  </a:cubicBezTo>
                  <a:close/>
                  <a:moveTo>
                    <a:pt x="339" y="60"/>
                  </a:moveTo>
                  <a:cubicBezTo>
                    <a:pt x="337" y="58"/>
                    <a:pt x="337" y="58"/>
                    <a:pt x="337" y="58"/>
                  </a:cubicBezTo>
                  <a:cubicBezTo>
                    <a:pt x="338" y="57"/>
                    <a:pt x="338" y="56"/>
                    <a:pt x="336" y="56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7" y="60"/>
                    <a:pt x="335" y="62"/>
                    <a:pt x="339" y="60"/>
                  </a:cubicBezTo>
                  <a:close/>
                  <a:moveTo>
                    <a:pt x="307" y="56"/>
                  </a:moveTo>
                  <a:cubicBezTo>
                    <a:pt x="312" y="57"/>
                    <a:pt x="312" y="57"/>
                    <a:pt x="312" y="57"/>
                  </a:cubicBezTo>
                  <a:cubicBezTo>
                    <a:pt x="310" y="58"/>
                    <a:pt x="307" y="59"/>
                    <a:pt x="307" y="56"/>
                  </a:cubicBezTo>
                  <a:close/>
                  <a:moveTo>
                    <a:pt x="329" y="64"/>
                  </a:moveTo>
                  <a:cubicBezTo>
                    <a:pt x="329" y="64"/>
                    <a:pt x="334" y="63"/>
                    <a:pt x="336" y="63"/>
                  </a:cubicBezTo>
                  <a:cubicBezTo>
                    <a:pt x="335" y="61"/>
                    <a:pt x="330" y="60"/>
                    <a:pt x="329" y="64"/>
                  </a:cubicBezTo>
                  <a:close/>
                  <a:moveTo>
                    <a:pt x="435" y="84"/>
                  </a:moveTo>
                  <a:cubicBezTo>
                    <a:pt x="433" y="88"/>
                    <a:pt x="433" y="88"/>
                    <a:pt x="433" y="88"/>
                  </a:cubicBezTo>
                  <a:cubicBezTo>
                    <a:pt x="436" y="89"/>
                    <a:pt x="436" y="89"/>
                    <a:pt x="436" y="89"/>
                  </a:cubicBezTo>
                  <a:lnTo>
                    <a:pt x="435" y="84"/>
                  </a:lnTo>
                  <a:close/>
                  <a:moveTo>
                    <a:pt x="404" y="83"/>
                  </a:moveTo>
                  <a:cubicBezTo>
                    <a:pt x="403" y="83"/>
                    <a:pt x="403" y="83"/>
                    <a:pt x="403" y="83"/>
                  </a:cubicBezTo>
                  <a:cubicBezTo>
                    <a:pt x="401" y="85"/>
                    <a:pt x="401" y="85"/>
                    <a:pt x="401" y="85"/>
                  </a:cubicBezTo>
                  <a:lnTo>
                    <a:pt x="404" y="83"/>
                  </a:lnTo>
                  <a:close/>
                  <a:moveTo>
                    <a:pt x="369" y="81"/>
                  </a:moveTo>
                  <a:cubicBezTo>
                    <a:pt x="370" y="81"/>
                    <a:pt x="370" y="81"/>
                    <a:pt x="370" y="80"/>
                  </a:cubicBezTo>
                  <a:cubicBezTo>
                    <a:pt x="373" y="78"/>
                    <a:pt x="380" y="77"/>
                    <a:pt x="383" y="78"/>
                  </a:cubicBezTo>
                  <a:cubicBezTo>
                    <a:pt x="385" y="76"/>
                    <a:pt x="381" y="71"/>
                    <a:pt x="380" y="69"/>
                  </a:cubicBezTo>
                  <a:cubicBezTo>
                    <a:pt x="380" y="85"/>
                    <a:pt x="376" y="68"/>
                    <a:pt x="372" y="73"/>
                  </a:cubicBezTo>
                  <a:cubicBezTo>
                    <a:pt x="373" y="74"/>
                    <a:pt x="375" y="74"/>
                    <a:pt x="375" y="77"/>
                  </a:cubicBezTo>
                  <a:cubicBezTo>
                    <a:pt x="374" y="78"/>
                    <a:pt x="372" y="78"/>
                    <a:pt x="371" y="77"/>
                  </a:cubicBezTo>
                  <a:cubicBezTo>
                    <a:pt x="371" y="76"/>
                    <a:pt x="370" y="75"/>
                    <a:pt x="370" y="75"/>
                  </a:cubicBezTo>
                  <a:cubicBezTo>
                    <a:pt x="370" y="76"/>
                    <a:pt x="370" y="76"/>
                    <a:pt x="371" y="77"/>
                  </a:cubicBezTo>
                  <a:cubicBezTo>
                    <a:pt x="371" y="78"/>
                    <a:pt x="371" y="79"/>
                    <a:pt x="370" y="80"/>
                  </a:cubicBezTo>
                  <a:cubicBezTo>
                    <a:pt x="370" y="80"/>
                    <a:pt x="369" y="81"/>
                    <a:pt x="369" y="81"/>
                  </a:cubicBezTo>
                  <a:close/>
                  <a:moveTo>
                    <a:pt x="326" y="77"/>
                  </a:moveTo>
                  <a:cubicBezTo>
                    <a:pt x="326" y="75"/>
                    <a:pt x="328" y="74"/>
                    <a:pt x="325" y="72"/>
                  </a:cubicBezTo>
                  <a:cubicBezTo>
                    <a:pt x="325" y="74"/>
                    <a:pt x="325" y="75"/>
                    <a:pt x="326" y="77"/>
                  </a:cubicBezTo>
                  <a:cubicBezTo>
                    <a:pt x="326" y="77"/>
                    <a:pt x="327" y="78"/>
                    <a:pt x="328" y="78"/>
                  </a:cubicBezTo>
                  <a:cubicBezTo>
                    <a:pt x="327" y="78"/>
                    <a:pt x="327" y="77"/>
                    <a:pt x="326" y="77"/>
                  </a:cubicBezTo>
                  <a:close/>
                  <a:moveTo>
                    <a:pt x="328" y="85"/>
                  </a:moveTo>
                  <a:cubicBezTo>
                    <a:pt x="322" y="78"/>
                    <a:pt x="322" y="78"/>
                    <a:pt x="322" y="78"/>
                  </a:cubicBezTo>
                  <a:cubicBezTo>
                    <a:pt x="324" y="82"/>
                    <a:pt x="324" y="82"/>
                    <a:pt x="324" y="82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1" y="82"/>
                    <a:pt x="324" y="88"/>
                    <a:pt x="328" y="85"/>
                  </a:cubicBezTo>
                  <a:close/>
                  <a:moveTo>
                    <a:pt x="313" y="79"/>
                  </a:moveTo>
                  <a:cubicBezTo>
                    <a:pt x="319" y="82"/>
                    <a:pt x="319" y="82"/>
                    <a:pt x="319" y="82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8" y="78"/>
                    <a:pt x="318" y="78"/>
                    <a:pt x="318" y="78"/>
                  </a:cubicBezTo>
                  <a:cubicBezTo>
                    <a:pt x="319" y="81"/>
                    <a:pt x="319" y="81"/>
                    <a:pt x="319" y="81"/>
                  </a:cubicBezTo>
                  <a:lnTo>
                    <a:pt x="313" y="79"/>
                  </a:lnTo>
                  <a:close/>
                  <a:moveTo>
                    <a:pt x="260" y="69"/>
                  </a:moveTo>
                  <a:cubicBezTo>
                    <a:pt x="257" y="69"/>
                    <a:pt x="257" y="69"/>
                    <a:pt x="257" y="69"/>
                  </a:cubicBezTo>
                  <a:cubicBezTo>
                    <a:pt x="257" y="69"/>
                    <a:pt x="260" y="73"/>
                    <a:pt x="263" y="72"/>
                  </a:cubicBezTo>
                  <a:cubicBezTo>
                    <a:pt x="259" y="82"/>
                    <a:pt x="262" y="70"/>
                    <a:pt x="256" y="74"/>
                  </a:cubicBezTo>
                  <a:cubicBezTo>
                    <a:pt x="263" y="74"/>
                    <a:pt x="260" y="81"/>
                    <a:pt x="259" y="85"/>
                  </a:cubicBezTo>
                  <a:cubicBezTo>
                    <a:pt x="258" y="79"/>
                    <a:pt x="250" y="82"/>
                    <a:pt x="253" y="70"/>
                  </a:cubicBezTo>
                  <a:cubicBezTo>
                    <a:pt x="255" y="72"/>
                    <a:pt x="258" y="61"/>
                    <a:pt x="260" y="69"/>
                  </a:cubicBezTo>
                  <a:close/>
                  <a:moveTo>
                    <a:pt x="219" y="71"/>
                  </a:moveTo>
                  <a:cubicBezTo>
                    <a:pt x="215" y="70"/>
                    <a:pt x="215" y="70"/>
                    <a:pt x="215" y="70"/>
                  </a:cubicBezTo>
                  <a:cubicBezTo>
                    <a:pt x="219" y="71"/>
                    <a:pt x="219" y="71"/>
                    <a:pt x="219" y="71"/>
                  </a:cubicBezTo>
                  <a:close/>
                  <a:moveTo>
                    <a:pt x="113" y="80"/>
                  </a:moveTo>
                  <a:cubicBezTo>
                    <a:pt x="114" y="86"/>
                    <a:pt x="119" y="80"/>
                    <a:pt x="119" y="77"/>
                  </a:cubicBezTo>
                  <a:cubicBezTo>
                    <a:pt x="118" y="79"/>
                    <a:pt x="115" y="79"/>
                    <a:pt x="113" y="80"/>
                  </a:cubicBezTo>
                  <a:close/>
                  <a:moveTo>
                    <a:pt x="74" y="84"/>
                  </a:moveTo>
                  <a:cubicBezTo>
                    <a:pt x="76" y="83"/>
                    <a:pt x="80" y="89"/>
                    <a:pt x="80" y="83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3"/>
                    <a:pt x="73" y="81"/>
                    <a:pt x="74" y="84"/>
                  </a:cubicBezTo>
                  <a:close/>
                  <a:moveTo>
                    <a:pt x="47" y="91"/>
                  </a:moveTo>
                  <a:cubicBezTo>
                    <a:pt x="44" y="85"/>
                    <a:pt x="44" y="85"/>
                    <a:pt x="44" y="85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7" y="91"/>
                  </a:lnTo>
                  <a:close/>
                  <a:moveTo>
                    <a:pt x="53" y="97"/>
                  </a:moveTo>
                  <a:cubicBezTo>
                    <a:pt x="53" y="98"/>
                    <a:pt x="49" y="97"/>
                    <a:pt x="50" y="94"/>
                  </a:cubicBezTo>
                  <a:lnTo>
                    <a:pt x="53" y="97"/>
                  </a:lnTo>
                  <a:close/>
                  <a:moveTo>
                    <a:pt x="25" y="100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26" y="106"/>
                    <a:pt x="26" y="106"/>
                    <a:pt x="26" y="106"/>
                  </a:cubicBezTo>
                  <a:lnTo>
                    <a:pt x="25" y="100"/>
                  </a:lnTo>
                  <a:close/>
                  <a:moveTo>
                    <a:pt x="25" y="95"/>
                  </a:moveTo>
                  <a:cubicBezTo>
                    <a:pt x="26" y="96"/>
                    <a:pt x="27" y="97"/>
                    <a:pt x="27" y="98"/>
                  </a:cubicBezTo>
                  <a:cubicBezTo>
                    <a:pt x="28" y="99"/>
                    <a:pt x="30" y="99"/>
                    <a:pt x="31" y="97"/>
                  </a:cubicBezTo>
                  <a:cubicBezTo>
                    <a:pt x="30" y="95"/>
                    <a:pt x="30" y="97"/>
                    <a:pt x="29" y="96"/>
                  </a:cubicBezTo>
                  <a:cubicBezTo>
                    <a:pt x="29" y="96"/>
                    <a:pt x="30" y="94"/>
                    <a:pt x="31" y="94"/>
                  </a:cubicBezTo>
                  <a:cubicBezTo>
                    <a:pt x="31" y="100"/>
                    <a:pt x="32" y="99"/>
                    <a:pt x="33" y="104"/>
                  </a:cubicBezTo>
                  <a:cubicBezTo>
                    <a:pt x="30" y="108"/>
                    <a:pt x="29" y="102"/>
                    <a:pt x="27" y="98"/>
                  </a:cubicBezTo>
                  <a:cubicBezTo>
                    <a:pt x="26" y="97"/>
                    <a:pt x="26" y="96"/>
                    <a:pt x="25" y="95"/>
                  </a:cubicBezTo>
                  <a:close/>
                  <a:moveTo>
                    <a:pt x="39" y="89"/>
                  </a:moveTo>
                  <a:cubicBezTo>
                    <a:pt x="39" y="90"/>
                    <a:pt x="39" y="91"/>
                    <a:pt x="39" y="92"/>
                  </a:cubicBezTo>
                  <a:cubicBezTo>
                    <a:pt x="37" y="94"/>
                    <a:pt x="35" y="96"/>
                    <a:pt x="39" y="101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0" y="100"/>
                    <a:pt x="40" y="99"/>
                    <a:pt x="39" y="98"/>
                  </a:cubicBezTo>
                  <a:cubicBezTo>
                    <a:pt x="41" y="95"/>
                    <a:pt x="43" y="99"/>
                    <a:pt x="44" y="99"/>
                  </a:cubicBezTo>
                  <a:cubicBezTo>
                    <a:pt x="43" y="97"/>
                    <a:pt x="40" y="96"/>
                    <a:pt x="39" y="92"/>
                  </a:cubicBezTo>
                  <a:cubicBezTo>
                    <a:pt x="40" y="91"/>
                    <a:pt x="40" y="91"/>
                    <a:pt x="41" y="90"/>
                  </a:cubicBezTo>
                  <a:cubicBezTo>
                    <a:pt x="42" y="90"/>
                    <a:pt x="42" y="91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1" y="89"/>
                    <a:pt x="41" y="90"/>
                  </a:cubicBezTo>
                  <a:cubicBezTo>
                    <a:pt x="40" y="89"/>
                    <a:pt x="40" y="88"/>
                    <a:pt x="39" y="89"/>
                  </a:cubicBezTo>
                  <a:close/>
                  <a:moveTo>
                    <a:pt x="22" y="92"/>
                  </a:moveTo>
                  <a:cubicBezTo>
                    <a:pt x="21" y="91"/>
                    <a:pt x="21" y="89"/>
                    <a:pt x="20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7" y="90"/>
                    <a:pt x="20" y="92"/>
                    <a:pt x="22" y="92"/>
                  </a:cubicBezTo>
                  <a:close/>
                  <a:moveTo>
                    <a:pt x="102" y="77"/>
                  </a:moveTo>
                  <a:cubicBezTo>
                    <a:pt x="103" y="78"/>
                    <a:pt x="107" y="77"/>
                    <a:pt x="107" y="81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6" y="76"/>
                    <a:pt x="103" y="72"/>
                    <a:pt x="104" y="71"/>
                  </a:cubicBezTo>
                  <a:cubicBezTo>
                    <a:pt x="103" y="74"/>
                    <a:pt x="101" y="72"/>
                    <a:pt x="102" y="77"/>
                  </a:cubicBezTo>
                  <a:close/>
                  <a:moveTo>
                    <a:pt x="213" y="71"/>
                  </a:moveTo>
                  <a:cubicBezTo>
                    <a:pt x="211" y="69"/>
                    <a:pt x="206" y="74"/>
                    <a:pt x="205" y="67"/>
                  </a:cubicBezTo>
                  <a:cubicBezTo>
                    <a:pt x="203" y="74"/>
                    <a:pt x="210" y="73"/>
                    <a:pt x="213" y="71"/>
                  </a:cubicBezTo>
                  <a:close/>
                  <a:moveTo>
                    <a:pt x="213" y="63"/>
                  </a:moveTo>
                  <a:cubicBezTo>
                    <a:pt x="214" y="64"/>
                    <a:pt x="214" y="64"/>
                    <a:pt x="215" y="64"/>
                  </a:cubicBezTo>
                  <a:cubicBezTo>
                    <a:pt x="216" y="65"/>
                    <a:pt x="216" y="71"/>
                    <a:pt x="219" y="68"/>
                  </a:cubicBezTo>
                  <a:cubicBezTo>
                    <a:pt x="218" y="66"/>
                    <a:pt x="217" y="68"/>
                    <a:pt x="216" y="67"/>
                  </a:cubicBezTo>
                  <a:cubicBezTo>
                    <a:pt x="217" y="63"/>
                    <a:pt x="216" y="64"/>
                    <a:pt x="215" y="64"/>
                  </a:cubicBezTo>
                  <a:cubicBezTo>
                    <a:pt x="214" y="63"/>
                    <a:pt x="214" y="63"/>
                    <a:pt x="213" y="63"/>
                  </a:cubicBezTo>
                  <a:close/>
                  <a:moveTo>
                    <a:pt x="150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5" y="64"/>
                    <a:pt x="155" y="64"/>
                    <a:pt x="155" y="64"/>
                  </a:cubicBezTo>
                  <a:lnTo>
                    <a:pt x="150" y="60"/>
                  </a:lnTo>
                  <a:close/>
                  <a:moveTo>
                    <a:pt x="119" y="56"/>
                  </a:moveTo>
                  <a:cubicBezTo>
                    <a:pt x="122" y="57"/>
                    <a:pt x="122" y="57"/>
                    <a:pt x="122" y="57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1" y="59"/>
                    <a:pt x="121" y="61"/>
                    <a:pt x="122" y="62"/>
                  </a:cubicBezTo>
                  <a:cubicBezTo>
                    <a:pt x="122" y="62"/>
                    <a:pt x="123" y="62"/>
                    <a:pt x="123" y="63"/>
                  </a:cubicBezTo>
                  <a:cubicBezTo>
                    <a:pt x="123" y="63"/>
                    <a:pt x="122" y="62"/>
                    <a:pt x="122" y="62"/>
                  </a:cubicBezTo>
                  <a:cubicBezTo>
                    <a:pt x="120" y="62"/>
                    <a:pt x="117" y="63"/>
                    <a:pt x="117" y="59"/>
                  </a:cubicBezTo>
                  <a:cubicBezTo>
                    <a:pt x="118" y="60"/>
                    <a:pt x="121" y="60"/>
                    <a:pt x="121" y="57"/>
                  </a:cubicBezTo>
                  <a:lnTo>
                    <a:pt x="119" y="56"/>
                  </a:lnTo>
                  <a:close/>
                  <a:moveTo>
                    <a:pt x="56" y="61"/>
                  </a:moveTo>
                  <a:cubicBezTo>
                    <a:pt x="58" y="62"/>
                    <a:pt x="58" y="63"/>
                    <a:pt x="60" y="59"/>
                  </a:cubicBezTo>
                  <a:cubicBezTo>
                    <a:pt x="58" y="59"/>
                    <a:pt x="56" y="59"/>
                    <a:pt x="56" y="61"/>
                  </a:cubicBezTo>
                  <a:close/>
                  <a:moveTo>
                    <a:pt x="135" y="50"/>
                  </a:moveTo>
                  <a:cubicBezTo>
                    <a:pt x="135" y="53"/>
                    <a:pt x="138" y="52"/>
                    <a:pt x="137" y="56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8" y="55"/>
                    <a:pt x="138" y="64"/>
                    <a:pt x="141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1" y="58"/>
                    <a:pt x="135" y="54"/>
                    <a:pt x="139" y="52"/>
                  </a:cubicBezTo>
                  <a:cubicBezTo>
                    <a:pt x="140" y="51"/>
                    <a:pt x="136" y="49"/>
                    <a:pt x="135" y="50"/>
                  </a:cubicBezTo>
                  <a:close/>
                  <a:moveTo>
                    <a:pt x="50" y="54"/>
                  </a:moveTo>
                  <a:cubicBezTo>
                    <a:pt x="52" y="54"/>
                    <a:pt x="53" y="62"/>
                    <a:pt x="56" y="58"/>
                  </a:cubicBezTo>
                  <a:cubicBezTo>
                    <a:pt x="53" y="57"/>
                    <a:pt x="52" y="50"/>
                    <a:pt x="50" y="54"/>
                  </a:cubicBezTo>
                  <a:close/>
                  <a:moveTo>
                    <a:pt x="112" y="41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lnTo>
                    <a:pt x="112" y="41"/>
                  </a:lnTo>
                  <a:close/>
                  <a:moveTo>
                    <a:pt x="57" y="97"/>
                  </a:moveTo>
                  <a:cubicBezTo>
                    <a:pt x="57" y="97"/>
                    <a:pt x="58" y="97"/>
                    <a:pt x="58" y="97"/>
                  </a:cubicBezTo>
                  <a:cubicBezTo>
                    <a:pt x="58" y="97"/>
                    <a:pt x="57" y="97"/>
                    <a:pt x="57" y="97"/>
                  </a:cubicBezTo>
                  <a:close/>
                  <a:moveTo>
                    <a:pt x="224" y="88"/>
                  </a:moveTo>
                  <a:cubicBezTo>
                    <a:pt x="223" y="89"/>
                    <a:pt x="223" y="89"/>
                    <a:pt x="223" y="90"/>
                  </a:cubicBezTo>
                  <a:cubicBezTo>
                    <a:pt x="224" y="90"/>
                    <a:pt x="224" y="89"/>
                    <a:pt x="224" y="88"/>
                  </a:cubicBezTo>
                  <a:close/>
                  <a:moveTo>
                    <a:pt x="230" y="93"/>
                  </a:moveTo>
                  <a:cubicBezTo>
                    <a:pt x="230" y="93"/>
                    <a:pt x="230" y="93"/>
                    <a:pt x="230" y="93"/>
                  </a:cubicBezTo>
                  <a:cubicBezTo>
                    <a:pt x="230" y="93"/>
                    <a:pt x="230" y="93"/>
                    <a:pt x="230" y="93"/>
                  </a:cubicBezTo>
                  <a:close/>
                  <a:moveTo>
                    <a:pt x="465" y="113"/>
                  </a:moveTo>
                  <a:cubicBezTo>
                    <a:pt x="467" y="114"/>
                    <a:pt x="468" y="119"/>
                    <a:pt x="468" y="114"/>
                  </a:cubicBezTo>
                  <a:cubicBezTo>
                    <a:pt x="468" y="111"/>
                    <a:pt x="467" y="114"/>
                    <a:pt x="465" y="113"/>
                  </a:cubicBezTo>
                  <a:close/>
                  <a:moveTo>
                    <a:pt x="464" y="107"/>
                  </a:moveTo>
                  <a:cubicBezTo>
                    <a:pt x="463" y="106"/>
                    <a:pt x="462" y="105"/>
                    <a:pt x="462" y="103"/>
                  </a:cubicBezTo>
                  <a:cubicBezTo>
                    <a:pt x="462" y="106"/>
                    <a:pt x="463" y="106"/>
                    <a:pt x="464" y="107"/>
                  </a:cubicBezTo>
                  <a:close/>
                  <a:moveTo>
                    <a:pt x="464" y="107"/>
                  </a:moveTo>
                  <a:cubicBezTo>
                    <a:pt x="465" y="107"/>
                    <a:pt x="466" y="108"/>
                    <a:pt x="468" y="107"/>
                  </a:cubicBezTo>
                  <a:cubicBezTo>
                    <a:pt x="467" y="105"/>
                    <a:pt x="465" y="107"/>
                    <a:pt x="464" y="107"/>
                  </a:cubicBezTo>
                  <a:close/>
                  <a:moveTo>
                    <a:pt x="441" y="108"/>
                  </a:moveTo>
                  <a:cubicBezTo>
                    <a:pt x="441" y="105"/>
                    <a:pt x="434" y="101"/>
                    <a:pt x="441" y="100"/>
                  </a:cubicBezTo>
                  <a:cubicBezTo>
                    <a:pt x="441" y="100"/>
                    <a:pt x="438" y="100"/>
                    <a:pt x="437" y="97"/>
                  </a:cubicBezTo>
                  <a:cubicBezTo>
                    <a:pt x="438" y="102"/>
                    <a:pt x="437" y="106"/>
                    <a:pt x="441" y="108"/>
                  </a:cubicBezTo>
                  <a:close/>
                  <a:moveTo>
                    <a:pt x="431" y="94"/>
                  </a:moveTo>
                  <a:cubicBezTo>
                    <a:pt x="431" y="94"/>
                    <a:pt x="430" y="94"/>
                    <a:pt x="429" y="94"/>
                  </a:cubicBezTo>
                  <a:cubicBezTo>
                    <a:pt x="430" y="94"/>
                    <a:pt x="430" y="94"/>
                    <a:pt x="431" y="94"/>
                  </a:cubicBezTo>
                  <a:close/>
                  <a:moveTo>
                    <a:pt x="429" y="94"/>
                  </a:moveTo>
                  <a:cubicBezTo>
                    <a:pt x="428" y="93"/>
                    <a:pt x="427" y="87"/>
                    <a:pt x="424" y="89"/>
                  </a:cubicBezTo>
                  <a:cubicBezTo>
                    <a:pt x="425" y="92"/>
                    <a:pt x="425" y="95"/>
                    <a:pt x="426" y="96"/>
                  </a:cubicBezTo>
                  <a:cubicBezTo>
                    <a:pt x="426" y="93"/>
                    <a:pt x="428" y="94"/>
                    <a:pt x="429" y="94"/>
                  </a:cubicBezTo>
                  <a:close/>
                  <a:moveTo>
                    <a:pt x="357" y="102"/>
                  </a:moveTo>
                  <a:cubicBezTo>
                    <a:pt x="360" y="103"/>
                    <a:pt x="360" y="103"/>
                    <a:pt x="360" y="103"/>
                  </a:cubicBezTo>
                  <a:cubicBezTo>
                    <a:pt x="361" y="101"/>
                    <a:pt x="359" y="101"/>
                    <a:pt x="359" y="100"/>
                  </a:cubicBezTo>
                  <a:cubicBezTo>
                    <a:pt x="358" y="101"/>
                    <a:pt x="356" y="101"/>
                    <a:pt x="357" y="102"/>
                  </a:cubicBezTo>
                  <a:close/>
                  <a:moveTo>
                    <a:pt x="345" y="87"/>
                  </a:moveTo>
                  <a:cubicBezTo>
                    <a:pt x="344" y="93"/>
                    <a:pt x="344" y="93"/>
                    <a:pt x="344" y="93"/>
                  </a:cubicBezTo>
                  <a:cubicBezTo>
                    <a:pt x="345" y="94"/>
                    <a:pt x="344" y="89"/>
                    <a:pt x="347" y="90"/>
                  </a:cubicBezTo>
                  <a:lnTo>
                    <a:pt x="345" y="87"/>
                  </a:lnTo>
                  <a:close/>
                  <a:moveTo>
                    <a:pt x="352" y="59"/>
                  </a:moveTo>
                  <a:cubicBezTo>
                    <a:pt x="353" y="59"/>
                    <a:pt x="353" y="59"/>
                    <a:pt x="353" y="59"/>
                  </a:cubicBezTo>
                  <a:cubicBezTo>
                    <a:pt x="353" y="59"/>
                    <a:pt x="353" y="59"/>
                    <a:pt x="353" y="59"/>
                  </a:cubicBezTo>
                  <a:lnTo>
                    <a:pt x="352" y="59"/>
                  </a:lnTo>
                  <a:close/>
                  <a:moveTo>
                    <a:pt x="334" y="102"/>
                  </a:moveTo>
                  <a:cubicBezTo>
                    <a:pt x="333" y="94"/>
                    <a:pt x="333" y="94"/>
                    <a:pt x="333" y="94"/>
                  </a:cubicBezTo>
                  <a:cubicBezTo>
                    <a:pt x="332" y="94"/>
                    <a:pt x="332" y="100"/>
                    <a:pt x="334" y="102"/>
                  </a:cubicBezTo>
                  <a:close/>
                  <a:moveTo>
                    <a:pt x="318" y="98"/>
                  </a:moveTo>
                  <a:cubicBezTo>
                    <a:pt x="323" y="100"/>
                    <a:pt x="323" y="100"/>
                    <a:pt x="323" y="100"/>
                  </a:cubicBezTo>
                  <a:cubicBezTo>
                    <a:pt x="322" y="98"/>
                    <a:pt x="322" y="98"/>
                    <a:pt x="322" y="98"/>
                  </a:cubicBezTo>
                  <a:lnTo>
                    <a:pt x="318" y="98"/>
                  </a:lnTo>
                  <a:close/>
                  <a:moveTo>
                    <a:pt x="305" y="93"/>
                  </a:moveTo>
                  <a:cubicBezTo>
                    <a:pt x="308" y="95"/>
                    <a:pt x="308" y="95"/>
                    <a:pt x="308" y="95"/>
                  </a:cubicBezTo>
                  <a:cubicBezTo>
                    <a:pt x="309" y="94"/>
                    <a:pt x="309" y="94"/>
                    <a:pt x="309" y="94"/>
                  </a:cubicBezTo>
                  <a:lnTo>
                    <a:pt x="305" y="93"/>
                  </a:lnTo>
                  <a:close/>
                  <a:moveTo>
                    <a:pt x="173" y="79"/>
                  </a:moveTo>
                  <a:cubicBezTo>
                    <a:pt x="171" y="80"/>
                    <a:pt x="165" y="78"/>
                    <a:pt x="166" y="84"/>
                  </a:cubicBezTo>
                  <a:cubicBezTo>
                    <a:pt x="168" y="76"/>
                    <a:pt x="172" y="86"/>
                    <a:pt x="173" y="79"/>
                  </a:cubicBezTo>
                  <a:close/>
                  <a:moveTo>
                    <a:pt x="68" y="94"/>
                  </a:moveTo>
                  <a:cubicBezTo>
                    <a:pt x="63" y="93"/>
                    <a:pt x="63" y="93"/>
                    <a:pt x="63" y="93"/>
                  </a:cubicBezTo>
                  <a:cubicBezTo>
                    <a:pt x="67" y="94"/>
                    <a:pt x="64" y="97"/>
                    <a:pt x="68" y="94"/>
                  </a:cubicBezTo>
                  <a:close/>
                  <a:moveTo>
                    <a:pt x="424" y="167"/>
                  </a:moveTo>
                  <a:cubicBezTo>
                    <a:pt x="425" y="167"/>
                    <a:pt x="425" y="167"/>
                    <a:pt x="425" y="167"/>
                  </a:cubicBezTo>
                  <a:cubicBezTo>
                    <a:pt x="425" y="167"/>
                    <a:pt x="425" y="167"/>
                    <a:pt x="424" y="167"/>
                  </a:cubicBezTo>
                  <a:close/>
                  <a:moveTo>
                    <a:pt x="424" y="167"/>
                  </a:moveTo>
                  <a:cubicBezTo>
                    <a:pt x="422" y="165"/>
                    <a:pt x="419" y="166"/>
                    <a:pt x="418" y="167"/>
                  </a:cubicBezTo>
                  <a:cubicBezTo>
                    <a:pt x="421" y="173"/>
                    <a:pt x="423" y="168"/>
                    <a:pt x="424" y="167"/>
                  </a:cubicBezTo>
                  <a:close/>
                  <a:moveTo>
                    <a:pt x="427" y="177"/>
                  </a:moveTo>
                  <a:cubicBezTo>
                    <a:pt x="430" y="178"/>
                    <a:pt x="430" y="178"/>
                    <a:pt x="430" y="178"/>
                  </a:cubicBezTo>
                  <a:cubicBezTo>
                    <a:pt x="429" y="178"/>
                    <a:pt x="427" y="174"/>
                    <a:pt x="427" y="177"/>
                  </a:cubicBezTo>
                  <a:close/>
                  <a:moveTo>
                    <a:pt x="428" y="171"/>
                  </a:moveTo>
                  <a:cubicBezTo>
                    <a:pt x="426" y="170"/>
                    <a:pt x="426" y="170"/>
                    <a:pt x="426" y="170"/>
                  </a:cubicBezTo>
                  <a:cubicBezTo>
                    <a:pt x="427" y="172"/>
                    <a:pt x="427" y="172"/>
                    <a:pt x="427" y="172"/>
                  </a:cubicBezTo>
                  <a:lnTo>
                    <a:pt x="428" y="171"/>
                  </a:lnTo>
                  <a:close/>
                  <a:moveTo>
                    <a:pt x="495" y="116"/>
                  </a:moveTo>
                  <a:cubicBezTo>
                    <a:pt x="498" y="117"/>
                    <a:pt x="499" y="118"/>
                    <a:pt x="501" y="118"/>
                  </a:cubicBezTo>
                  <a:lnTo>
                    <a:pt x="495" y="116"/>
                  </a:lnTo>
                  <a:close/>
                  <a:moveTo>
                    <a:pt x="523" y="125"/>
                  </a:moveTo>
                  <a:cubicBezTo>
                    <a:pt x="523" y="125"/>
                    <a:pt x="523" y="125"/>
                    <a:pt x="523" y="125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lnTo>
                    <a:pt x="523" y="125"/>
                  </a:lnTo>
                  <a:close/>
                  <a:moveTo>
                    <a:pt x="500" y="119"/>
                  </a:moveTo>
                  <a:cubicBezTo>
                    <a:pt x="500" y="120"/>
                    <a:pt x="500" y="120"/>
                    <a:pt x="500" y="120"/>
                  </a:cubicBezTo>
                  <a:cubicBezTo>
                    <a:pt x="501" y="120"/>
                    <a:pt x="501" y="120"/>
                    <a:pt x="500" y="119"/>
                  </a:cubicBezTo>
                  <a:close/>
                  <a:moveTo>
                    <a:pt x="466" y="136"/>
                  </a:moveTo>
                  <a:cubicBezTo>
                    <a:pt x="466" y="137"/>
                    <a:pt x="468" y="139"/>
                    <a:pt x="469" y="140"/>
                  </a:cubicBezTo>
                  <a:cubicBezTo>
                    <a:pt x="468" y="138"/>
                    <a:pt x="466" y="134"/>
                    <a:pt x="466" y="136"/>
                  </a:cubicBezTo>
                  <a:close/>
                  <a:moveTo>
                    <a:pt x="557" y="113"/>
                  </a:moveTo>
                  <a:cubicBezTo>
                    <a:pt x="560" y="114"/>
                    <a:pt x="560" y="114"/>
                    <a:pt x="560" y="114"/>
                  </a:cubicBezTo>
                  <a:cubicBezTo>
                    <a:pt x="560" y="113"/>
                    <a:pt x="558" y="113"/>
                    <a:pt x="557" y="113"/>
                  </a:cubicBezTo>
                  <a:close/>
                  <a:moveTo>
                    <a:pt x="575" y="142"/>
                  </a:moveTo>
                  <a:cubicBezTo>
                    <a:pt x="574" y="142"/>
                    <a:pt x="574" y="142"/>
                    <a:pt x="574" y="142"/>
                  </a:cubicBezTo>
                  <a:cubicBezTo>
                    <a:pt x="575" y="143"/>
                    <a:pt x="576" y="143"/>
                    <a:pt x="578" y="144"/>
                  </a:cubicBezTo>
                  <a:lnTo>
                    <a:pt x="575" y="142"/>
                  </a:lnTo>
                  <a:close/>
                  <a:moveTo>
                    <a:pt x="502" y="122"/>
                  </a:moveTo>
                  <a:cubicBezTo>
                    <a:pt x="504" y="123"/>
                    <a:pt x="504" y="123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2" y="122"/>
                    <a:pt x="502" y="122"/>
                    <a:pt x="502" y="122"/>
                  </a:cubicBezTo>
                  <a:close/>
                  <a:moveTo>
                    <a:pt x="560" y="102"/>
                  </a:moveTo>
                  <a:cubicBezTo>
                    <a:pt x="558" y="102"/>
                    <a:pt x="557" y="103"/>
                    <a:pt x="556" y="103"/>
                  </a:cubicBezTo>
                  <a:cubicBezTo>
                    <a:pt x="558" y="103"/>
                    <a:pt x="560" y="103"/>
                    <a:pt x="560" y="102"/>
                  </a:cubicBezTo>
                  <a:close/>
                  <a:moveTo>
                    <a:pt x="523" y="124"/>
                  </a:move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lose/>
                  <a:moveTo>
                    <a:pt x="567" y="146"/>
                  </a:moveTo>
                  <a:cubicBezTo>
                    <a:pt x="566" y="146"/>
                    <a:pt x="565" y="146"/>
                    <a:pt x="564" y="146"/>
                  </a:cubicBezTo>
                  <a:cubicBezTo>
                    <a:pt x="565" y="147"/>
                    <a:pt x="567" y="147"/>
                    <a:pt x="567" y="146"/>
                  </a:cubicBezTo>
                  <a:close/>
                  <a:moveTo>
                    <a:pt x="470" y="141"/>
                  </a:moveTo>
                  <a:cubicBezTo>
                    <a:pt x="469" y="140"/>
                    <a:pt x="469" y="140"/>
                    <a:pt x="469" y="140"/>
                  </a:cubicBezTo>
                  <a:cubicBezTo>
                    <a:pt x="470" y="141"/>
                    <a:pt x="470" y="141"/>
                    <a:pt x="470" y="141"/>
                  </a:cubicBezTo>
                  <a:close/>
                  <a:moveTo>
                    <a:pt x="431" y="163"/>
                  </a:moveTo>
                  <a:cubicBezTo>
                    <a:pt x="430" y="162"/>
                    <a:pt x="429" y="160"/>
                    <a:pt x="429" y="161"/>
                  </a:cubicBezTo>
                  <a:cubicBezTo>
                    <a:pt x="430" y="162"/>
                    <a:pt x="430" y="163"/>
                    <a:pt x="431" y="163"/>
                  </a:cubicBezTo>
                  <a:close/>
                  <a:moveTo>
                    <a:pt x="458" y="4"/>
                  </a:moveTo>
                  <a:cubicBezTo>
                    <a:pt x="458" y="5"/>
                    <a:pt x="458" y="5"/>
                    <a:pt x="458" y="5"/>
                  </a:cubicBezTo>
                  <a:cubicBezTo>
                    <a:pt x="458" y="4"/>
                    <a:pt x="458" y="4"/>
                    <a:pt x="458" y="4"/>
                  </a:cubicBezTo>
                  <a:close/>
                  <a:moveTo>
                    <a:pt x="461" y="34"/>
                  </a:moveTo>
                  <a:cubicBezTo>
                    <a:pt x="461" y="33"/>
                    <a:pt x="462" y="33"/>
                    <a:pt x="462" y="33"/>
                  </a:cubicBezTo>
                  <a:cubicBezTo>
                    <a:pt x="461" y="33"/>
                    <a:pt x="460" y="34"/>
                    <a:pt x="461" y="34"/>
                  </a:cubicBezTo>
                  <a:close/>
                  <a:moveTo>
                    <a:pt x="524" y="32"/>
                  </a:moveTo>
                  <a:cubicBezTo>
                    <a:pt x="520" y="39"/>
                    <a:pt x="520" y="39"/>
                    <a:pt x="520" y="39"/>
                  </a:cubicBezTo>
                  <a:cubicBezTo>
                    <a:pt x="523" y="38"/>
                    <a:pt x="524" y="39"/>
                    <a:pt x="526" y="37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6" y="39"/>
                    <a:pt x="526" y="39"/>
                    <a:pt x="526" y="39"/>
                  </a:cubicBezTo>
                  <a:cubicBezTo>
                    <a:pt x="533" y="42"/>
                    <a:pt x="517" y="57"/>
                    <a:pt x="531" y="58"/>
                  </a:cubicBezTo>
                  <a:cubicBezTo>
                    <a:pt x="532" y="57"/>
                    <a:pt x="532" y="57"/>
                    <a:pt x="532" y="57"/>
                  </a:cubicBezTo>
                  <a:cubicBezTo>
                    <a:pt x="528" y="64"/>
                    <a:pt x="528" y="64"/>
                    <a:pt x="528" y="64"/>
                  </a:cubicBezTo>
                  <a:cubicBezTo>
                    <a:pt x="529" y="64"/>
                    <a:pt x="534" y="62"/>
                    <a:pt x="536" y="62"/>
                  </a:cubicBezTo>
                  <a:cubicBezTo>
                    <a:pt x="531" y="64"/>
                    <a:pt x="536" y="64"/>
                    <a:pt x="532" y="67"/>
                  </a:cubicBezTo>
                  <a:cubicBezTo>
                    <a:pt x="535" y="67"/>
                    <a:pt x="536" y="65"/>
                    <a:pt x="537" y="64"/>
                  </a:cubicBezTo>
                  <a:cubicBezTo>
                    <a:pt x="541" y="64"/>
                    <a:pt x="541" y="66"/>
                    <a:pt x="541" y="68"/>
                  </a:cubicBezTo>
                  <a:cubicBezTo>
                    <a:pt x="541" y="69"/>
                    <a:pt x="540" y="69"/>
                    <a:pt x="541" y="69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1" y="72"/>
                    <a:pt x="541" y="72"/>
                    <a:pt x="542" y="73"/>
                  </a:cubicBezTo>
                  <a:cubicBezTo>
                    <a:pt x="542" y="75"/>
                    <a:pt x="544" y="77"/>
                    <a:pt x="546" y="78"/>
                  </a:cubicBezTo>
                  <a:cubicBezTo>
                    <a:pt x="540" y="76"/>
                    <a:pt x="538" y="75"/>
                    <a:pt x="536" y="74"/>
                  </a:cubicBezTo>
                  <a:cubicBezTo>
                    <a:pt x="535" y="73"/>
                    <a:pt x="535" y="73"/>
                    <a:pt x="534" y="72"/>
                  </a:cubicBezTo>
                  <a:cubicBezTo>
                    <a:pt x="533" y="72"/>
                    <a:pt x="533" y="72"/>
                    <a:pt x="532" y="72"/>
                  </a:cubicBezTo>
                  <a:cubicBezTo>
                    <a:pt x="531" y="73"/>
                    <a:pt x="531" y="73"/>
                    <a:pt x="532" y="74"/>
                  </a:cubicBezTo>
                  <a:cubicBezTo>
                    <a:pt x="533" y="75"/>
                    <a:pt x="533" y="76"/>
                    <a:pt x="534" y="76"/>
                  </a:cubicBezTo>
                  <a:cubicBezTo>
                    <a:pt x="536" y="77"/>
                    <a:pt x="538" y="79"/>
                    <a:pt x="538" y="82"/>
                  </a:cubicBezTo>
                  <a:cubicBezTo>
                    <a:pt x="539" y="78"/>
                    <a:pt x="539" y="78"/>
                    <a:pt x="539" y="78"/>
                  </a:cubicBezTo>
                  <a:cubicBezTo>
                    <a:pt x="544" y="78"/>
                    <a:pt x="544" y="81"/>
                    <a:pt x="545" y="83"/>
                  </a:cubicBezTo>
                  <a:cubicBezTo>
                    <a:pt x="545" y="86"/>
                    <a:pt x="545" y="88"/>
                    <a:pt x="550" y="87"/>
                  </a:cubicBezTo>
                  <a:cubicBezTo>
                    <a:pt x="550" y="89"/>
                    <a:pt x="549" y="91"/>
                    <a:pt x="548" y="94"/>
                  </a:cubicBezTo>
                  <a:cubicBezTo>
                    <a:pt x="546" y="96"/>
                    <a:pt x="545" y="98"/>
                    <a:pt x="548" y="99"/>
                  </a:cubicBezTo>
                  <a:cubicBezTo>
                    <a:pt x="550" y="99"/>
                    <a:pt x="553" y="98"/>
                    <a:pt x="555" y="97"/>
                  </a:cubicBezTo>
                  <a:cubicBezTo>
                    <a:pt x="558" y="101"/>
                    <a:pt x="558" y="101"/>
                    <a:pt x="558" y="101"/>
                  </a:cubicBezTo>
                  <a:cubicBezTo>
                    <a:pt x="552" y="101"/>
                    <a:pt x="552" y="101"/>
                    <a:pt x="552" y="101"/>
                  </a:cubicBezTo>
                  <a:cubicBezTo>
                    <a:pt x="553" y="103"/>
                    <a:pt x="554" y="103"/>
                    <a:pt x="556" y="103"/>
                  </a:cubicBezTo>
                  <a:cubicBezTo>
                    <a:pt x="553" y="105"/>
                    <a:pt x="554" y="106"/>
                    <a:pt x="554" y="108"/>
                  </a:cubicBezTo>
                  <a:cubicBezTo>
                    <a:pt x="555" y="109"/>
                    <a:pt x="556" y="111"/>
                    <a:pt x="554" y="113"/>
                  </a:cubicBezTo>
                  <a:cubicBezTo>
                    <a:pt x="557" y="113"/>
                    <a:pt x="557" y="113"/>
                    <a:pt x="557" y="113"/>
                  </a:cubicBezTo>
                  <a:cubicBezTo>
                    <a:pt x="557" y="114"/>
                    <a:pt x="556" y="114"/>
                    <a:pt x="555" y="114"/>
                  </a:cubicBezTo>
                  <a:cubicBezTo>
                    <a:pt x="562" y="115"/>
                    <a:pt x="562" y="118"/>
                    <a:pt x="568" y="119"/>
                  </a:cubicBezTo>
                  <a:cubicBezTo>
                    <a:pt x="569" y="118"/>
                    <a:pt x="570" y="115"/>
                    <a:pt x="566" y="115"/>
                  </a:cubicBezTo>
                  <a:cubicBezTo>
                    <a:pt x="571" y="112"/>
                    <a:pt x="573" y="119"/>
                    <a:pt x="575" y="121"/>
                  </a:cubicBezTo>
                  <a:cubicBezTo>
                    <a:pt x="570" y="119"/>
                    <a:pt x="571" y="121"/>
                    <a:pt x="570" y="122"/>
                  </a:cubicBezTo>
                  <a:cubicBezTo>
                    <a:pt x="572" y="123"/>
                    <a:pt x="572" y="122"/>
                    <a:pt x="573" y="123"/>
                  </a:cubicBezTo>
                  <a:cubicBezTo>
                    <a:pt x="577" y="125"/>
                    <a:pt x="574" y="126"/>
                    <a:pt x="572" y="126"/>
                  </a:cubicBezTo>
                  <a:cubicBezTo>
                    <a:pt x="570" y="127"/>
                    <a:pt x="569" y="127"/>
                    <a:pt x="577" y="130"/>
                  </a:cubicBezTo>
                  <a:cubicBezTo>
                    <a:pt x="570" y="129"/>
                    <a:pt x="570" y="129"/>
                    <a:pt x="570" y="129"/>
                  </a:cubicBezTo>
                  <a:cubicBezTo>
                    <a:pt x="578" y="133"/>
                    <a:pt x="578" y="133"/>
                    <a:pt x="578" y="133"/>
                  </a:cubicBezTo>
                  <a:cubicBezTo>
                    <a:pt x="570" y="131"/>
                    <a:pt x="570" y="132"/>
                    <a:pt x="571" y="133"/>
                  </a:cubicBezTo>
                  <a:cubicBezTo>
                    <a:pt x="571" y="134"/>
                    <a:pt x="572" y="135"/>
                    <a:pt x="564" y="133"/>
                  </a:cubicBezTo>
                  <a:cubicBezTo>
                    <a:pt x="566" y="135"/>
                    <a:pt x="574" y="135"/>
                    <a:pt x="573" y="136"/>
                  </a:cubicBezTo>
                  <a:cubicBezTo>
                    <a:pt x="577" y="139"/>
                    <a:pt x="570" y="139"/>
                    <a:pt x="572" y="141"/>
                  </a:cubicBezTo>
                  <a:cubicBezTo>
                    <a:pt x="572" y="141"/>
                    <a:pt x="572" y="142"/>
                    <a:pt x="574" y="142"/>
                  </a:cubicBezTo>
                  <a:cubicBezTo>
                    <a:pt x="573" y="142"/>
                    <a:pt x="572" y="142"/>
                    <a:pt x="571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68" y="142"/>
                    <a:pt x="568" y="142"/>
                    <a:pt x="567" y="142"/>
                  </a:cubicBezTo>
                  <a:cubicBezTo>
                    <a:pt x="565" y="143"/>
                    <a:pt x="564" y="143"/>
                    <a:pt x="561" y="143"/>
                  </a:cubicBezTo>
                  <a:cubicBezTo>
                    <a:pt x="568" y="146"/>
                    <a:pt x="568" y="146"/>
                    <a:pt x="568" y="146"/>
                  </a:cubicBezTo>
                  <a:cubicBezTo>
                    <a:pt x="565" y="145"/>
                    <a:pt x="561" y="144"/>
                    <a:pt x="561" y="145"/>
                  </a:cubicBezTo>
                  <a:cubicBezTo>
                    <a:pt x="561" y="145"/>
                    <a:pt x="563" y="146"/>
                    <a:pt x="564" y="146"/>
                  </a:cubicBezTo>
                  <a:cubicBezTo>
                    <a:pt x="555" y="146"/>
                    <a:pt x="552" y="146"/>
                    <a:pt x="548" y="147"/>
                  </a:cubicBezTo>
                  <a:cubicBezTo>
                    <a:pt x="552" y="149"/>
                    <a:pt x="554" y="151"/>
                    <a:pt x="558" y="151"/>
                  </a:cubicBezTo>
                  <a:cubicBezTo>
                    <a:pt x="558" y="153"/>
                    <a:pt x="554" y="152"/>
                    <a:pt x="549" y="152"/>
                  </a:cubicBezTo>
                  <a:cubicBezTo>
                    <a:pt x="545" y="151"/>
                    <a:pt x="540" y="151"/>
                    <a:pt x="538" y="152"/>
                  </a:cubicBezTo>
                  <a:cubicBezTo>
                    <a:pt x="541" y="154"/>
                    <a:pt x="541" y="154"/>
                    <a:pt x="541" y="154"/>
                  </a:cubicBezTo>
                  <a:cubicBezTo>
                    <a:pt x="534" y="152"/>
                    <a:pt x="534" y="152"/>
                    <a:pt x="534" y="152"/>
                  </a:cubicBezTo>
                  <a:cubicBezTo>
                    <a:pt x="536" y="153"/>
                    <a:pt x="537" y="154"/>
                    <a:pt x="539" y="155"/>
                  </a:cubicBezTo>
                  <a:cubicBezTo>
                    <a:pt x="535" y="157"/>
                    <a:pt x="527" y="159"/>
                    <a:pt x="518" y="153"/>
                  </a:cubicBezTo>
                  <a:cubicBezTo>
                    <a:pt x="521" y="154"/>
                    <a:pt x="520" y="158"/>
                    <a:pt x="526" y="160"/>
                  </a:cubicBezTo>
                  <a:cubicBezTo>
                    <a:pt x="521" y="158"/>
                    <a:pt x="517" y="158"/>
                    <a:pt x="514" y="159"/>
                  </a:cubicBezTo>
                  <a:cubicBezTo>
                    <a:pt x="510" y="159"/>
                    <a:pt x="507" y="160"/>
                    <a:pt x="504" y="160"/>
                  </a:cubicBezTo>
                  <a:cubicBezTo>
                    <a:pt x="504" y="160"/>
                    <a:pt x="504" y="160"/>
                    <a:pt x="504" y="160"/>
                  </a:cubicBezTo>
                  <a:cubicBezTo>
                    <a:pt x="501" y="158"/>
                    <a:pt x="501" y="158"/>
                    <a:pt x="501" y="158"/>
                  </a:cubicBezTo>
                  <a:cubicBezTo>
                    <a:pt x="501" y="159"/>
                    <a:pt x="501" y="159"/>
                    <a:pt x="501" y="159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1" y="160"/>
                    <a:pt x="498" y="159"/>
                    <a:pt x="496" y="158"/>
                  </a:cubicBezTo>
                  <a:cubicBezTo>
                    <a:pt x="496" y="159"/>
                    <a:pt x="497" y="163"/>
                    <a:pt x="496" y="165"/>
                  </a:cubicBezTo>
                  <a:cubicBezTo>
                    <a:pt x="495" y="162"/>
                    <a:pt x="494" y="164"/>
                    <a:pt x="493" y="166"/>
                  </a:cubicBezTo>
                  <a:cubicBezTo>
                    <a:pt x="492" y="167"/>
                    <a:pt x="491" y="169"/>
                    <a:pt x="489" y="166"/>
                  </a:cubicBezTo>
                  <a:cubicBezTo>
                    <a:pt x="489" y="167"/>
                    <a:pt x="490" y="167"/>
                    <a:pt x="490" y="169"/>
                  </a:cubicBezTo>
                  <a:cubicBezTo>
                    <a:pt x="485" y="169"/>
                    <a:pt x="477" y="165"/>
                    <a:pt x="473" y="171"/>
                  </a:cubicBezTo>
                  <a:cubicBezTo>
                    <a:pt x="469" y="161"/>
                    <a:pt x="466" y="165"/>
                    <a:pt x="461" y="162"/>
                  </a:cubicBezTo>
                  <a:cubicBezTo>
                    <a:pt x="463" y="168"/>
                    <a:pt x="464" y="164"/>
                    <a:pt x="466" y="168"/>
                  </a:cubicBezTo>
                  <a:cubicBezTo>
                    <a:pt x="464" y="167"/>
                    <a:pt x="469" y="176"/>
                    <a:pt x="464" y="172"/>
                  </a:cubicBezTo>
                  <a:cubicBezTo>
                    <a:pt x="465" y="173"/>
                    <a:pt x="465" y="174"/>
                    <a:pt x="465" y="173"/>
                  </a:cubicBezTo>
                  <a:cubicBezTo>
                    <a:pt x="464" y="174"/>
                    <a:pt x="463" y="166"/>
                    <a:pt x="461" y="169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59" y="168"/>
                    <a:pt x="459" y="168"/>
                    <a:pt x="459" y="168"/>
                  </a:cubicBezTo>
                  <a:cubicBezTo>
                    <a:pt x="455" y="172"/>
                    <a:pt x="450" y="171"/>
                    <a:pt x="448" y="177"/>
                  </a:cubicBezTo>
                  <a:cubicBezTo>
                    <a:pt x="447" y="176"/>
                    <a:pt x="446" y="174"/>
                    <a:pt x="446" y="172"/>
                  </a:cubicBezTo>
                  <a:cubicBezTo>
                    <a:pt x="445" y="173"/>
                    <a:pt x="440" y="167"/>
                    <a:pt x="439" y="172"/>
                  </a:cubicBezTo>
                  <a:cubicBezTo>
                    <a:pt x="440" y="174"/>
                    <a:pt x="440" y="174"/>
                    <a:pt x="440" y="174"/>
                  </a:cubicBezTo>
                  <a:cubicBezTo>
                    <a:pt x="438" y="179"/>
                    <a:pt x="435" y="170"/>
                    <a:pt x="430" y="170"/>
                  </a:cubicBezTo>
                  <a:cubicBezTo>
                    <a:pt x="431" y="170"/>
                    <a:pt x="434" y="172"/>
                    <a:pt x="432" y="167"/>
                  </a:cubicBezTo>
                  <a:cubicBezTo>
                    <a:pt x="431" y="164"/>
                    <a:pt x="429" y="165"/>
                    <a:pt x="429" y="168"/>
                  </a:cubicBezTo>
                  <a:cubicBezTo>
                    <a:pt x="427" y="162"/>
                    <a:pt x="427" y="162"/>
                    <a:pt x="427" y="162"/>
                  </a:cubicBezTo>
                  <a:cubicBezTo>
                    <a:pt x="429" y="165"/>
                    <a:pt x="431" y="164"/>
                    <a:pt x="432" y="166"/>
                  </a:cubicBezTo>
                  <a:cubicBezTo>
                    <a:pt x="432" y="165"/>
                    <a:pt x="431" y="164"/>
                    <a:pt x="431" y="163"/>
                  </a:cubicBezTo>
                  <a:cubicBezTo>
                    <a:pt x="433" y="164"/>
                    <a:pt x="434" y="164"/>
                    <a:pt x="436" y="165"/>
                  </a:cubicBezTo>
                  <a:cubicBezTo>
                    <a:pt x="434" y="166"/>
                    <a:pt x="434" y="166"/>
                    <a:pt x="434" y="166"/>
                  </a:cubicBezTo>
                  <a:cubicBezTo>
                    <a:pt x="437" y="171"/>
                    <a:pt x="438" y="164"/>
                    <a:pt x="439" y="166"/>
                  </a:cubicBezTo>
                  <a:cubicBezTo>
                    <a:pt x="437" y="161"/>
                    <a:pt x="436" y="162"/>
                    <a:pt x="436" y="158"/>
                  </a:cubicBezTo>
                  <a:cubicBezTo>
                    <a:pt x="439" y="154"/>
                    <a:pt x="440" y="162"/>
                    <a:pt x="445" y="166"/>
                  </a:cubicBezTo>
                  <a:cubicBezTo>
                    <a:pt x="445" y="167"/>
                    <a:pt x="445" y="167"/>
                    <a:pt x="445" y="167"/>
                  </a:cubicBezTo>
                  <a:cubicBezTo>
                    <a:pt x="447" y="168"/>
                    <a:pt x="450" y="173"/>
                    <a:pt x="450" y="168"/>
                  </a:cubicBezTo>
                  <a:cubicBezTo>
                    <a:pt x="448" y="165"/>
                    <a:pt x="447" y="165"/>
                    <a:pt x="446" y="164"/>
                  </a:cubicBezTo>
                  <a:cubicBezTo>
                    <a:pt x="445" y="162"/>
                    <a:pt x="450" y="169"/>
                    <a:pt x="450" y="165"/>
                  </a:cubicBezTo>
                  <a:cubicBezTo>
                    <a:pt x="447" y="161"/>
                    <a:pt x="444" y="160"/>
                    <a:pt x="442" y="161"/>
                  </a:cubicBezTo>
                  <a:cubicBezTo>
                    <a:pt x="442" y="159"/>
                    <a:pt x="441" y="158"/>
                    <a:pt x="440" y="156"/>
                  </a:cubicBezTo>
                  <a:cubicBezTo>
                    <a:pt x="447" y="158"/>
                    <a:pt x="455" y="162"/>
                    <a:pt x="459" y="157"/>
                  </a:cubicBezTo>
                  <a:cubicBezTo>
                    <a:pt x="454" y="151"/>
                    <a:pt x="460" y="156"/>
                    <a:pt x="457" y="150"/>
                  </a:cubicBezTo>
                  <a:cubicBezTo>
                    <a:pt x="459" y="154"/>
                    <a:pt x="459" y="149"/>
                    <a:pt x="462" y="151"/>
                  </a:cubicBezTo>
                  <a:cubicBezTo>
                    <a:pt x="460" y="145"/>
                    <a:pt x="457" y="148"/>
                    <a:pt x="457" y="144"/>
                  </a:cubicBezTo>
                  <a:cubicBezTo>
                    <a:pt x="460" y="144"/>
                    <a:pt x="468" y="152"/>
                    <a:pt x="471" y="149"/>
                  </a:cubicBezTo>
                  <a:cubicBezTo>
                    <a:pt x="470" y="147"/>
                    <a:pt x="469" y="147"/>
                    <a:pt x="468" y="146"/>
                  </a:cubicBezTo>
                  <a:cubicBezTo>
                    <a:pt x="471" y="147"/>
                    <a:pt x="478" y="158"/>
                    <a:pt x="477" y="149"/>
                  </a:cubicBezTo>
                  <a:cubicBezTo>
                    <a:pt x="475" y="147"/>
                    <a:pt x="473" y="144"/>
                    <a:pt x="470" y="141"/>
                  </a:cubicBezTo>
                  <a:cubicBezTo>
                    <a:pt x="471" y="141"/>
                    <a:pt x="471" y="141"/>
                    <a:pt x="471" y="139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1" y="133"/>
                    <a:pt x="474" y="143"/>
                    <a:pt x="477" y="147"/>
                  </a:cubicBezTo>
                  <a:cubicBezTo>
                    <a:pt x="477" y="141"/>
                    <a:pt x="477" y="141"/>
                    <a:pt x="477" y="141"/>
                  </a:cubicBezTo>
                  <a:cubicBezTo>
                    <a:pt x="478" y="139"/>
                    <a:pt x="480" y="139"/>
                    <a:pt x="482" y="139"/>
                  </a:cubicBezTo>
                  <a:cubicBezTo>
                    <a:pt x="484" y="140"/>
                    <a:pt x="486" y="143"/>
                    <a:pt x="488" y="146"/>
                  </a:cubicBezTo>
                  <a:cubicBezTo>
                    <a:pt x="489" y="145"/>
                    <a:pt x="491" y="145"/>
                    <a:pt x="488" y="140"/>
                  </a:cubicBezTo>
                  <a:cubicBezTo>
                    <a:pt x="486" y="137"/>
                    <a:pt x="484" y="135"/>
                    <a:pt x="483" y="133"/>
                  </a:cubicBezTo>
                  <a:cubicBezTo>
                    <a:pt x="482" y="131"/>
                    <a:pt x="481" y="130"/>
                    <a:pt x="479" y="131"/>
                  </a:cubicBezTo>
                  <a:cubicBezTo>
                    <a:pt x="480" y="135"/>
                    <a:pt x="483" y="135"/>
                    <a:pt x="482" y="136"/>
                  </a:cubicBezTo>
                  <a:cubicBezTo>
                    <a:pt x="481" y="135"/>
                    <a:pt x="480" y="140"/>
                    <a:pt x="477" y="136"/>
                  </a:cubicBezTo>
                  <a:cubicBezTo>
                    <a:pt x="481" y="135"/>
                    <a:pt x="481" y="135"/>
                    <a:pt x="481" y="135"/>
                  </a:cubicBezTo>
                  <a:cubicBezTo>
                    <a:pt x="478" y="128"/>
                    <a:pt x="479" y="135"/>
                    <a:pt x="477" y="132"/>
                  </a:cubicBezTo>
                  <a:cubicBezTo>
                    <a:pt x="477" y="129"/>
                    <a:pt x="478" y="129"/>
                    <a:pt x="479" y="129"/>
                  </a:cubicBezTo>
                  <a:cubicBezTo>
                    <a:pt x="479" y="129"/>
                    <a:pt x="480" y="129"/>
                    <a:pt x="480" y="129"/>
                  </a:cubicBezTo>
                  <a:cubicBezTo>
                    <a:pt x="480" y="129"/>
                    <a:pt x="481" y="129"/>
                    <a:pt x="481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2" y="129"/>
                    <a:pt x="481" y="127"/>
                    <a:pt x="485" y="130"/>
                  </a:cubicBezTo>
                  <a:cubicBezTo>
                    <a:pt x="488" y="136"/>
                    <a:pt x="486" y="134"/>
                    <a:pt x="486" y="136"/>
                  </a:cubicBezTo>
                  <a:cubicBezTo>
                    <a:pt x="488" y="136"/>
                    <a:pt x="491" y="138"/>
                    <a:pt x="495" y="139"/>
                  </a:cubicBezTo>
                  <a:cubicBezTo>
                    <a:pt x="499" y="139"/>
                    <a:pt x="502" y="139"/>
                    <a:pt x="499" y="133"/>
                  </a:cubicBezTo>
                  <a:cubicBezTo>
                    <a:pt x="497" y="132"/>
                    <a:pt x="495" y="131"/>
                    <a:pt x="493" y="129"/>
                  </a:cubicBezTo>
                  <a:cubicBezTo>
                    <a:pt x="493" y="128"/>
                    <a:pt x="500" y="132"/>
                    <a:pt x="493" y="126"/>
                  </a:cubicBezTo>
                  <a:cubicBezTo>
                    <a:pt x="494" y="128"/>
                    <a:pt x="490" y="124"/>
                    <a:pt x="489" y="123"/>
                  </a:cubicBezTo>
                  <a:cubicBezTo>
                    <a:pt x="489" y="123"/>
                    <a:pt x="489" y="123"/>
                    <a:pt x="489" y="123"/>
                  </a:cubicBezTo>
                  <a:cubicBezTo>
                    <a:pt x="489" y="123"/>
                    <a:pt x="488" y="122"/>
                    <a:pt x="487" y="121"/>
                  </a:cubicBezTo>
                  <a:cubicBezTo>
                    <a:pt x="491" y="125"/>
                    <a:pt x="494" y="126"/>
                    <a:pt x="497" y="127"/>
                  </a:cubicBezTo>
                  <a:cubicBezTo>
                    <a:pt x="495" y="126"/>
                    <a:pt x="494" y="124"/>
                    <a:pt x="493" y="123"/>
                  </a:cubicBezTo>
                  <a:cubicBezTo>
                    <a:pt x="495" y="123"/>
                    <a:pt x="496" y="125"/>
                    <a:pt x="498" y="127"/>
                  </a:cubicBezTo>
                  <a:cubicBezTo>
                    <a:pt x="499" y="128"/>
                    <a:pt x="505" y="131"/>
                    <a:pt x="501" y="127"/>
                  </a:cubicBezTo>
                  <a:cubicBezTo>
                    <a:pt x="498" y="124"/>
                    <a:pt x="496" y="125"/>
                    <a:pt x="493" y="122"/>
                  </a:cubicBezTo>
                  <a:cubicBezTo>
                    <a:pt x="496" y="123"/>
                    <a:pt x="499" y="125"/>
                    <a:pt x="502" y="126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2" y="126"/>
                    <a:pt x="504" y="127"/>
                    <a:pt x="503" y="126"/>
                  </a:cubicBezTo>
                  <a:cubicBezTo>
                    <a:pt x="500" y="124"/>
                    <a:pt x="499" y="123"/>
                    <a:pt x="499" y="124"/>
                  </a:cubicBezTo>
                  <a:cubicBezTo>
                    <a:pt x="497" y="122"/>
                    <a:pt x="501" y="124"/>
                    <a:pt x="504" y="125"/>
                  </a:cubicBezTo>
                  <a:cubicBezTo>
                    <a:pt x="506" y="126"/>
                    <a:pt x="509" y="126"/>
                    <a:pt x="504" y="123"/>
                  </a:cubicBezTo>
                  <a:cubicBezTo>
                    <a:pt x="508" y="125"/>
                    <a:pt x="508" y="125"/>
                    <a:pt x="508" y="125"/>
                  </a:cubicBezTo>
                  <a:cubicBezTo>
                    <a:pt x="507" y="124"/>
                    <a:pt x="506" y="123"/>
                    <a:pt x="505" y="123"/>
                  </a:cubicBezTo>
                  <a:cubicBezTo>
                    <a:pt x="510" y="125"/>
                    <a:pt x="510" y="125"/>
                    <a:pt x="510" y="125"/>
                  </a:cubicBezTo>
                  <a:cubicBezTo>
                    <a:pt x="515" y="126"/>
                    <a:pt x="502" y="120"/>
                    <a:pt x="500" y="119"/>
                  </a:cubicBezTo>
                  <a:cubicBezTo>
                    <a:pt x="500" y="119"/>
                    <a:pt x="500" y="119"/>
                    <a:pt x="500" y="119"/>
                  </a:cubicBezTo>
                  <a:cubicBezTo>
                    <a:pt x="499" y="119"/>
                    <a:pt x="496" y="117"/>
                    <a:pt x="495" y="116"/>
                  </a:cubicBezTo>
                  <a:cubicBezTo>
                    <a:pt x="497" y="117"/>
                    <a:pt x="499" y="118"/>
                    <a:pt x="501" y="118"/>
                  </a:cubicBezTo>
                  <a:cubicBezTo>
                    <a:pt x="501" y="118"/>
                    <a:pt x="501" y="118"/>
                    <a:pt x="501" y="118"/>
                  </a:cubicBezTo>
                  <a:cubicBezTo>
                    <a:pt x="509" y="122"/>
                    <a:pt x="514" y="122"/>
                    <a:pt x="529" y="127"/>
                  </a:cubicBezTo>
                  <a:cubicBezTo>
                    <a:pt x="529" y="127"/>
                    <a:pt x="528" y="127"/>
                    <a:pt x="528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5" y="125"/>
                    <a:pt x="524" y="125"/>
                    <a:pt x="523" y="124"/>
                  </a:cubicBezTo>
                  <a:cubicBezTo>
                    <a:pt x="523" y="124"/>
                    <a:pt x="522" y="124"/>
                    <a:pt x="521" y="123"/>
                  </a:cubicBezTo>
                  <a:cubicBezTo>
                    <a:pt x="518" y="122"/>
                    <a:pt x="511" y="120"/>
                    <a:pt x="512" y="119"/>
                  </a:cubicBezTo>
                  <a:cubicBezTo>
                    <a:pt x="509" y="118"/>
                    <a:pt x="510" y="119"/>
                    <a:pt x="509" y="119"/>
                  </a:cubicBezTo>
                  <a:cubicBezTo>
                    <a:pt x="509" y="118"/>
                    <a:pt x="509" y="118"/>
                    <a:pt x="511" y="119"/>
                  </a:cubicBezTo>
                  <a:cubicBezTo>
                    <a:pt x="505" y="117"/>
                    <a:pt x="505" y="117"/>
                    <a:pt x="505" y="117"/>
                  </a:cubicBezTo>
                  <a:cubicBezTo>
                    <a:pt x="511" y="119"/>
                    <a:pt x="509" y="117"/>
                    <a:pt x="508" y="117"/>
                  </a:cubicBezTo>
                  <a:cubicBezTo>
                    <a:pt x="499" y="114"/>
                    <a:pt x="499" y="114"/>
                    <a:pt x="499" y="114"/>
                  </a:cubicBezTo>
                  <a:cubicBezTo>
                    <a:pt x="503" y="116"/>
                    <a:pt x="504" y="116"/>
                    <a:pt x="502" y="115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98" y="113"/>
                    <a:pt x="509" y="117"/>
                    <a:pt x="503" y="114"/>
                  </a:cubicBezTo>
                  <a:cubicBezTo>
                    <a:pt x="505" y="115"/>
                    <a:pt x="507" y="116"/>
                    <a:pt x="509" y="117"/>
                  </a:cubicBezTo>
                  <a:cubicBezTo>
                    <a:pt x="510" y="116"/>
                    <a:pt x="521" y="119"/>
                    <a:pt x="526" y="120"/>
                  </a:cubicBezTo>
                  <a:cubicBezTo>
                    <a:pt x="529" y="120"/>
                    <a:pt x="526" y="118"/>
                    <a:pt x="525" y="116"/>
                  </a:cubicBezTo>
                  <a:cubicBezTo>
                    <a:pt x="523" y="115"/>
                    <a:pt x="523" y="114"/>
                    <a:pt x="531" y="114"/>
                  </a:cubicBezTo>
                  <a:cubicBezTo>
                    <a:pt x="528" y="113"/>
                    <a:pt x="526" y="113"/>
                    <a:pt x="524" y="113"/>
                  </a:cubicBezTo>
                  <a:cubicBezTo>
                    <a:pt x="522" y="112"/>
                    <a:pt x="521" y="112"/>
                    <a:pt x="518" y="112"/>
                  </a:cubicBezTo>
                  <a:cubicBezTo>
                    <a:pt x="517" y="113"/>
                    <a:pt x="516" y="113"/>
                    <a:pt x="509" y="112"/>
                  </a:cubicBezTo>
                  <a:cubicBezTo>
                    <a:pt x="502" y="113"/>
                    <a:pt x="529" y="117"/>
                    <a:pt x="519" y="117"/>
                  </a:cubicBezTo>
                  <a:cubicBezTo>
                    <a:pt x="511" y="115"/>
                    <a:pt x="511" y="115"/>
                    <a:pt x="514" y="115"/>
                  </a:cubicBezTo>
                  <a:cubicBezTo>
                    <a:pt x="508" y="113"/>
                    <a:pt x="504" y="113"/>
                    <a:pt x="502" y="113"/>
                  </a:cubicBezTo>
                  <a:cubicBezTo>
                    <a:pt x="503" y="113"/>
                    <a:pt x="501" y="112"/>
                    <a:pt x="500" y="111"/>
                  </a:cubicBezTo>
                  <a:cubicBezTo>
                    <a:pt x="498" y="110"/>
                    <a:pt x="496" y="110"/>
                    <a:pt x="496" y="109"/>
                  </a:cubicBezTo>
                  <a:cubicBezTo>
                    <a:pt x="499" y="110"/>
                    <a:pt x="502" y="109"/>
                    <a:pt x="501" y="109"/>
                  </a:cubicBezTo>
                  <a:cubicBezTo>
                    <a:pt x="505" y="109"/>
                    <a:pt x="506" y="107"/>
                    <a:pt x="515" y="108"/>
                  </a:cubicBezTo>
                  <a:cubicBezTo>
                    <a:pt x="516" y="106"/>
                    <a:pt x="503" y="107"/>
                    <a:pt x="511" y="105"/>
                  </a:cubicBezTo>
                  <a:cubicBezTo>
                    <a:pt x="505" y="106"/>
                    <a:pt x="506" y="104"/>
                    <a:pt x="501" y="105"/>
                  </a:cubicBezTo>
                  <a:cubicBezTo>
                    <a:pt x="504" y="105"/>
                    <a:pt x="503" y="106"/>
                    <a:pt x="501" y="106"/>
                  </a:cubicBezTo>
                  <a:cubicBezTo>
                    <a:pt x="499" y="107"/>
                    <a:pt x="496" y="107"/>
                    <a:pt x="494" y="107"/>
                  </a:cubicBezTo>
                  <a:cubicBezTo>
                    <a:pt x="493" y="107"/>
                    <a:pt x="491" y="106"/>
                    <a:pt x="490" y="106"/>
                  </a:cubicBezTo>
                  <a:cubicBezTo>
                    <a:pt x="492" y="106"/>
                    <a:pt x="495" y="106"/>
                    <a:pt x="496" y="105"/>
                  </a:cubicBezTo>
                  <a:cubicBezTo>
                    <a:pt x="491" y="105"/>
                    <a:pt x="491" y="105"/>
                    <a:pt x="491" y="105"/>
                  </a:cubicBezTo>
                  <a:cubicBezTo>
                    <a:pt x="497" y="105"/>
                    <a:pt x="494" y="104"/>
                    <a:pt x="492" y="104"/>
                  </a:cubicBezTo>
                  <a:cubicBezTo>
                    <a:pt x="489" y="103"/>
                    <a:pt x="487" y="103"/>
                    <a:pt x="494" y="101"/>
                  </a:cubicBezTo>
                  <a:cubicBezTo>
                    <a:pt x="494" y="102"/>
                    <a:pt x="498" y="102"/>
                    <a:pt x="492" y="103"/>
                  </a:cubicBezTo>
                  <a:cubicBezTo>
                    <a:pt x="494" y="103"/>
                    <a:pt x="496" y="103"/>
                    <a:pt x="499" y="102"/>
                  </a:cubicBezTo>
                  <a:cubicBezTo>
                    <a:pt x="501" y="102"/>
                    <a:pt x="503" y="101"/>
                    <a:pt x="506" y="101"/>
                  </a:cubicBezTo>
                  <a:cubicBezTo>
                    <a:pt x="508" y="100"/>
                    <a:pt x="506" y="98"/>
                    <a:pt x="505" y="97"/>
                  </a:cubicBezTo>
                  <a:cubicBezTo>
                    <a:pt x="504" y="95"/>
                    <a:pt x="503" y="94"/>
                    <a:pt x="506" y="91"/>
                  </a:cubicBezTo>
                  <a:cubicBezTo>
                    <a:pt x="503" y="93"/>
                    <a:pt x="504" y="94"/>
                    <a:pt x="500" y="96"/>
                  </a:cubicBezTo>
                  <a:cubicBezTo>
                    <a:pt x="498" y="95"/>
                    <a:pt x="500" y="94"/>
                    <a:pt x="502" y="91"/>
                  </a:cubicBezTo>
                  <a:cubicBezTo>
                    <a:pt x="504" y="89"/>
                    <a:pt x="506" y="85"/>
                    <a:pt x="507" y="83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6" y="82"/>
                    <a:pt x="500" y="87"/>
                    <a:pt x="500" y="83"/>
                  </a:cubicBezTo>
                  <a:cubicBezTo>
                    <a:pt x="501" y="83"/>
                    <a:pt x="503" y="82"/>
                    <a:pt x="503" y="82"/>
                  </a:cubicBezTo>
                  <a:cubicBezTo>
                    <a:pt x="501" y="80"/>
                    <a:pt x="498" y="84"/>
                    <a:pt x="496" y="83"/>
                  </a:cubicBezTo>
                  <a:cubicBezTo>
                    <a:pt x="503" y="76"/>
                    <a:pt x="489" y="85"/>
                    <a:pt x="492" y="79"/>
                  </a:cubicBezTo>
                  <a:cubicBezTo>
                    <a:pt x="490" y="80"/>
                    <a:pt x="490" y="80"/>
                    <a:pt x="490" y="80"/>
                  </a:cubicBezTo>
                  <a:cubicBezTo>
                    <a:pt x="493" y="76"/>
                    <a:pt x="483" y="77"/>
                    <a:pt x="481" y="74"/>
                  </a:cubicBezTo>
                  <a:cubicBezTo>
                    <a:pt x="482" y="74"/>
                    <a:pt x="482" y="77"/>
                    <a:pt x="487" y="74"/>
                  </a:cubicBezTo>
                  <a:cubicBezTo>
                    <a:pt x="487" y="69"/>
                    <a:pt x="487" y="69"/>
                    <a:pt x="487" y="69"/>
                  </a:cubicBezTo>
                  <a:cubicBezTo>
                    <a:pt x="485" y="70"/>
                    <a:pt x="484" y="69"/>
                    <a:pt x="482" y="71"/>
                  </a:cubicBezTo>
                  <a:cubicBezTo>
                    <a:pt x="481" y="72"/>
                    <a:pt x="483" y="72"/>
                    <a:pt x="483" y="72"/>
                  </a:cubicBezTo>
                  <a:cubicBezTo>
                    <a:pt x="480" y="73"/>
                    <a:pt x="480" y="73"/>
                    <a:pt x="480" y="73"/>
                  </a:cubicBezTo>
                  <a:cubicBezTo>
                    <a:pt x="481" y="68"/>
                    <a:pt x="488" y="69"/>
                    <a:pt x="493" y="67"/>
                  </a:cubicBezTo>
                  <a:cubicBezTo>
                    <a:pt x="491" y="66"/>
                    <a:pt x="495" y="63"/>
                    <a:pt x="495" y="62"/>
                  </a:cubicBezTo>
                  <a:cubicBezTo>
                    <a:pt x="489" y="63"/>
                    <a:pt x="490" y="66"/>
                    <a:pt x="484" y="68"/>
                  </a:cubicBezTo>
                  <a:cubicBezTo>
                    <a:pt x="481" y="68"/>
                    <a:pt x="483" y="62"/>
                    <a:pt x="488" y="59"/>
                  </a:cubicBezTo>
                  <a:cubicBezTo>
                    <a:pt x="475" y="63"/>
                    <a:pt x="482" y="53"/>
                    <a:pt x="473" y="57"/>
                  </a:cubicBezTo>
                  <a:cubicBezTo>
                    <a:pt x="474" y="57"/>
                    <a:pt x="477" y="55"/>
                    <a:pt x="475" y="5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68" y="55"/>
                    <a:pt x="480" y="50"/>
                    <a:pt x="477" y="49"/>
                  </a:cubicBezTo>
                  <a:cubicBezTo>
                    <a:pt x="476" y="50"/>
                    <a:pt x="475" y="51"/>
                    <a:pt x="473" y="52"/>
                  </a:cubicBezTo>
                  <a:cubicBezTo>
                    <a:pt x="470" y="50"/>
                    <a:pt x="482" y="42"/>
                    <a:pt x="475" y="41"/>
                  </a:cubicBezTo>
                  <a:cubicBezTo>
                    <a:pt x="475" y="42"/>
                    <a:pt x="474" y="42"/>
                    <a:pt x="474" y="42"/>
                  </a:cubicBezTo>
                  <a:cubicBezTo>
                    <a:pt x="473" y="43"/>
                    <a:pt x="473" y="42"/>
                    <a:pt x="475" y="40"/>
                  </a:cubicBezTo>
                  <a:cubicBezTo>
                    <a:pt x="479" y="40"/>
                    <a:pt x="479" y="40"/>
                    <a:pt x="479" y="40"/>
                  </a:cubicBezTo>
                  <a:cubicBezTo>
                    <a:pt x="489" y="34"/>
                    <a:pt x="472" y="37"/>
                    <a:pt x="474" y="33"/>
                  </a:cubicBezTo>
                  <a:cubicBezTo>
                    <a:pt x="472" y="34"/>
                    <a:pt x="473" y="36"/>
                    <a:pt x="469" y="36"/>
                  </a:cubicBezTo>
                  <a:cubicBezTo>
                    <a:pt x="468" y="35"/>
                    <a:pt x="480" y="30"/>
                    <a:pt x="474" y="30"/>
                  </a:cubicBezTo>
                  <a:cubicBezTo>
                    <a:pt x="473" y="32"/>
                    <a:pt x="467" y="34"/>
                    <a:pt x="467" y="35"/>
                  </a:cubicBezTo>
                  <a:cubicBezTo>
                    <a:pt x="465" y="34"/>
                    <a:pt x="462" y="34"/>
                    <a:pt x="466" y="32"/>
                  </a:cubicBezTo>
                  <a:cubicBezTo>
                    <a:pt x="465" y="32"/>
                    <a:pt x="463" y="32"/>
                    <a:pt x="462" y="33"/>
                  </a:cubicBezTo>
                  <a:cubicBezTo>
                    <a:pt x="465" y="31"/>
                    <a:pt x="462" y="30"/>
                    <a:pt x="461" y="29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69" y="24"/>
                    <a:pt x="458" y="27"/>
                    <a:pt x="458" y="25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6" y="25"/>
                    <a:pt x="459" y="22"/>
                    <a:pt x="454" y="22"/>
                  </a:cubicBezTo>
                  <a:cubicBezTo>
                    <a:pt x="451" y="24"/>
                    <a:pt x="451" y="24"/>
                    <a:pt x="451" y="24"/>
                  </a:cubicBezTo>
                  <a:cubicBezTo>
                    <a:pt x="453" y="22"/>
                    <a:pt x="446" y="21"/>
                    <a:pt x="451" y="18"/>
                  </a:cubicBezTo>
                  <a:cubicBezTo>
                    <a:pt x="450" y="18"/>
                    <a:pt x="445" y="22"/>
                    <a:pt x="444" y="20"/>
                  </a:cubicBezTo>
                  <a:cubicBezTo>
                    <a:pt x="446" y="18"/>
                    <a:pt x="447" y="16"/>
                    <a:pt x="444" y="16"/>
                  </a:cubicBezTo>
                  <a:cubicBezTo>
                    <a:pt x="442" y="17"/>
                    <a:pt x="440" y="18"/>
                    <a:pt x="442" y="18"/>
                  </a:cubicBezTo>
                  <a:cubicBezTo>
                    <a:pt x="443" y="18"/>
                    <a:pt x="443" y="18"/>
                    <a:pt x="444" y="17"/>
                  </a:cubicBezTo>
                  <a:cubicBezTo>
                    <a:pt x="441" y="19"/>
                    <a:pt x="441" y="19"/>
                    <a:pt x="441" y="19"/>
                  </a:cubicBezTo>
                  <a:cubicBezTo>
                    <a:pt x="438" y="18"/>
                    <a:pt x="443" y="17"/>
                    <a:pt x="441" y="15"/>
                  </a:cubicBezTo>
                  <a:cubicBezTo>
                    <a:pt x="439" y="16"/>
                    <a:pt x="438" y="17"/>
                    <a:pt x="436" y="18"/>
                  </a:cubicBezTo>
                  <a:cubicBezTo>
                    <a:pt x="437" y="15"/>
                    <a:pt x="439" y="12"/>
                    <a:pt x="440" y="8"/>
                  </a:cubicBezTo>
                  <a:cubicBezTo>
                    <a:pt x="443" y="7"/>
                    <a:pt x="444" y="8"/>
                    <a:pt x="448" y="6"/>
                  </a:cubicBezTo>
                  <a:cubicBezTo>
                    <a:pt x="448" y="7"/>
                    <a:pt x="449" y="7"/>
                    <a:pt x="450" y="8"/>
                  </a:cubicBezTo>
                  <a:cubicBezTo>
                    <a:pt x="455" y="8"/>
                    <a:pt x="454" y="5"/>
                    <a:pt x="455" y="3"/>
                  </a:cubicBezTo>
                  <a:cubicBezTo>
                    <a:pt x="456" y="5"/>
                    <a:pt x="456" y="5"/>
                    <a:pt x="456" y="5"/>
                  </a:cubicBezTo>
                  <a:cubicBezTo>
                    <a:pt x="457" y="5"/>
                    <a:pt x="458" y="5"/>
                    <a:pt x="458" y="5"/>
                  </a:cubicBezTo>
                  <a:cubicBezTo>
                    <a:pt x="458" y="6"/>
                    <a:pt x="458" y="6"/>
                    <a:pt x="458" y="6"/>
                  </a:cubicBezTo>
                  <a:cubicBezTo>
                    <a:pt x="463" y="0"/>
                    <a:pt x="468" y="6"/>
                    <a:pt x="471" y="1"/>
                  </a:cubicBezTo>
                  <a:cubicBezTo>
                    <a:pt x="471" y="2"/>
                    <a:pt x="468" y="4"/>
                    <a:pt x="466" y="6"/>
                  </a:cubicBezTo>
                  <a:cubicBezTo>
                    <a:pt x="465" y="8"/>
                    <a:pt x="468" y="6"/>
                    <a:pt x="470" y="6"/>
                  </a:cubicBezTo>
                  <a:cubicBezTo>
                    <a:pt x="474" y="2"/>
                    <a:pt x="474" y="2"/>
                    <a:pt x="474" y="2"/>
                  </a:cubicBezTo>
                  <a:cubicBezTo>
                    <a:pt x="473" y="7"/>
                    <a:pt x="478" y="0"/>
                    <a:pt x="482" y="2"/>
                  </a:cubicBezTo>
                  <a:cubicBezTo>
                    <a:pt x="480" y="6"/>
                    <a:pt x="495" y="3"/>
                    <a:pt x="496" y="4"/>
                  </a:cubicBezTo>
                  <a:cubicBezTo>
                    <a:pt x="496" y="7"/>
                    <a:pt x="490" y="5"/>
                    <a:pt x="488" y="8"/>
                  </a:cubicBezTo>
                  <a:cubicBezTo>
                    <a:pt x="488" y="9"/>
                    <a:pt x="491" y="7"/>
                    <a:pt x="493" y="8"/>
                  </a:cubicBezTo>
                  <a:cubicBezTo>
                    <a:pt x="487" y="11"/>
                    <a:pt x="487" y="11"/>
                    <a:pt x="487" y="11"/>
                  </a:cubicBezTo>
                  <a:cubicBezTo>
                    <a:pt x="487" y="13"/>
                    <a:pt x="493" y="9"/>
                    <a:pt x="491" y="11"/>
                  </a:cubicBezTo>
                  <a:cubicBezTo>
                    <a:pt x="495" y="11"/>
                    <a:pt x="493" y="9"/>
                    <a:pt x="498" y="7"/>
                  </a:cubicBezTo>
                  <a:cubicBezTo>
                    <a:pt x="497" y="8"/>
                    <a:pt x="495" y="11"/>
                    <a:pt x="498" y="10"/>
                  </a:cubicBezTo>
                  <a:cubicBezTo>
                    <a:pt x="499" y="10"/>
                    <a:pt x="499" y="8"/>
                    <a:pt x="500" y="9"/>
                  </a:cubicBezTo>
                  <a:cubicBezTo>
                    <a:pt x="499" y="14"/>
                    <a:pt x="506" y="13"/>
                    <a:pt x="507" y="17"/>
                  </a:cubicBezTo>
                  <a:cubicBezTo>
                    <a:pt x="510" y="16"/>
                    <a:pt x="510" y="16"/>
                    <a:pt x="510" y="16"/>
                  </a:cubicBezTo>
                  <a:cubicBezTo>
                    <a:pt x="509" y="16"/>
                    <a:pt x="508" y="17"/>
                    <a:pt x="509" y="17"/>
                  </a:cubicBezTo>
                  <a:cubicBezTo>
                    <a:pt x="511" y="16"/>
                    <a:pt x="511" y="16"/>
                    <a:pt x="511" y="16"/>
                  </a:cubicBezTo>
                  <a:cubicBezTo>
                    <a:pt x="511" y="17"/>
                    <a:pt x="509" y="23"/>
                    <a:pt x="511" y="25"/>
                  </a:cubicBezTo>
                  <a:cubicBezTo>
                    <a:pt x="514" y="22"/>
                    <a:pt x="514" y="22"/>
                    <a:pt x="514" y="22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16" y="24"/>
                    <a:pt x="516" y="24"/>
                    <a:pt x="516" y="24"/>
                  </a:cubicBezTo>
                  <a:cubicBezTo>
                    <a:pt x="511" y="27"/>
                    <a:pt x="516" y="28"/>
                    <a:pt x="515" y="31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17" y="32"/>
                    <a:pt x="517" y="32"/>
                    <a:pt x="517" y="32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20" y="32"/>
                    <a:pt x="515" y="36"/>
                    <a:pt x="518" y="36"/>
                  </a:cubicBezTo>
                  <a:cubicBezTo>
                    <a:pt x="517" y="36"/>
                    <a:pt x="522" y="33"/>
                    <a:pt x="524" y="32"/>
                  </a:cubicBezTo>
                  <a:close/>
                  <a:moveTo>
                    <a:pt x="552" y="103"/>
                  </a:moveTo>
                  <a:cubicBezTo>
                    <a:pt x="552" y="104"/>
                    <a:pt x="552" y="104"/>
                    <a:pt x="552" y="104"/>
                  </a:cubicBezTo>
                  <a:cubicBezTo>
                    <a:pt x="553" y="103"/>
                    <a:pt x="552" y="103"/>
                    <a:pt x="552" y="103"/>
                  </a:cubicBezTo>
                  <a:cubicBezTo>
                    <a:pt x="551" y="101"/>
                    <a:pt x="551" y="101"/>
                    <a:pt x="551" y="101"/>
                  </a:cubicBezTo>
                  <a:cubicBezTo>
                    <a:pt x="547" y="102"/>
                    <a:pt x="550" y="102"/>
                    <a:pt x="552" y="103"/>
                  </a:cubicBezTo>
                  <a:close/>
                  <a:moveTo>
                    <a:pt x="473" y="166"/>
                  </a:moveTo>
                  <a:cubicBezTo>
                    <a:pt x="475" y="166"/>
                    <a:pt x="475" y="166"/>
                    <a:pt x="475" y="166"/>
                  </a:cubicBezTo>
                  <a:cubicBezTo>
                    <a:pt x="475" y="167"/>
                    <a:pt x="473" y="165"/>
                    <a:pt x="475" y="168"/>
                  </a:cubicBezTo>
                  <a:cubicBezTo>
                    <a:pt x="474" y="167"/>
                    <a:pt x="474" y="168"/>
                    <a:pt x="473" y="166"/>
                  </a:cubicBezTo>
                  <a:close/>
                  <a:moveTo>
                    <a:pt x="509" y="103"/>
                  </a:moveTo>
                  <a:cubicBezTo>
                    <a:pt x="506" y="104"/>
                    <a:pt x="506" y="104"/>
                    <a:pt x="506" y="104"/>
                  </a:cubicBezTo>
                  <a:cubicBezTo>
                    <a:pt x="510" y="104"/>
                    <a:pt x="510" y="104"/>
                    <a:pt x="510" y="104"/>
                  </a:cubicBezTo>
                  <a:lnTo>
                    <a:pt x="509" y="103"/>
                  </a:lnTo>
                  <a:close/>
                  <a:moveTo>
                    <a:pt x="502" y="93"/>
                  </a:moveTo>
                  <a:cubicBezTo>
                    <a:pt x="502" y="94"/>
                    <a:pt x="502" y="94"/>
                    <a:pt x="501" y="95"/>
                  </a:cubicBezTo>
                  <a:cubicBezTo>
                    <a:pt x="502" y="95"/>
                    <a:pt x="502" y="95"/>
                    <a:pt x="502" y="95"/>
                  </a:cubicBezTo>
                  <a:cubicBezTo>
                    <a:pt x="502" y="94"/>
                    <a:pt x="503" y="93"/>
                    <a:pt x="503" y="93"/>
                  </a:cubicBezTo>
                  <a:lnTo>
                    <a:pt x="502" y="93"/>
                  </a:lnTo>
                  <a:close/>
                  <a:moveTo>
                    <a:pt x="523" y="61"/>
                  </a:moveTo>
                  <a:cubicBezTo>
                    <a:pt x="518" y="65"/>
                    <a:pt x="524" y="62"/>
                    <a:pt x="522" y="64"/>
                  </a:cubicBezTo>
                  <a:cubicBezTo>
                    <a:pt x="522" y="64"/>
                    <a:pt x="521" y="65"/>
                    <a:pt x="521" y="65"/>
                  </a:cubicBezTo>
                  <a:cubicBezTo>
                    <a:pt x="522" y="65"/>
                    <a:pt x="522" y="64"/>
                    <a:pt x="522" y="64"/>
                  </a:cubicBezTo>
                  <a:cubicBezTo>
                    <a:pt x="524" y="63"/>
                    <a:pt x="528" y="59"/>
                    <a:pt x="523" y="61"/>
                  </a:cubicBezTo>
                  <a:close/>
                  <a:moveTo>
                    <a:pt x="540" y="98"/>
                  </a:moveTo>
                  <a:cubicBezTo>
                    <a:pt x="544" y="98"/>
                    <a:pt x="543" y="95"/>
                    <a:pt x="545" y="94"/>
                  </a:cubicBezTo>
                  <a:cubicBezTo>
                    <a:pt x="544" y="93"/>
                    <a:pt x="541" y="95"/>
                    <a:pt x="539" y="96"/>
                  </a:cubicBezTo>
                  <a:cubicBezTo>
                    <a:pt x="539" y="95"/>
                    <a:pt x="539" y="95"/>
                    <a:pt x="539" y="94"/>
                  </a:cubicBezTo>
                  <a:cubicBezTo>
                    <a:pt x="531" y="96"/>
                    <a:pt x="543" y="96"/>
                    <a:pt x="540" y="98"/>
                  </a:cubicBezTo>
                  <a:close/>
                  <a:moveTo>
                    <a:pt x="562" y="140"/>
                  </a:moveTo>
                  <a:cubicBezTo>
                    <a:pt x="565" y="140"/>
                    <a:pt x="565" y="140"/>
                    <a:pt x="565" y="140"/>
                  </a:cubicBezTo>
                  <a:cubicBezTo>
                    <a:pt x="568" y="141"/>
                    <a:pt x="568" y="141"/>
                    <a:pt x="568" y="141"/>
                  </a:cubicBezTo>
                  <a:cubicBezTo>
                    <a:pt x="569" y="141"/>
                    <a:pt x="569" y="141"/>
                    <a:pt x="569" y="141"/>
                  </a:cubicBezTo>
                  <a:lnTo>
                    <a:pt x="562" y="140"/>
                  </a:lnTo>
                  <a:close/>
                  <a:moveTo>
                    <a:pt x="556" y="144"/>
                  </a:moveTo>
                  <a:cubicBezTo>
                    <a:pt x="554" y="145"/>
                    <a:pt x="546" y="143"/>
                    <a:pt x="541" y="140"/>
                  </a:cubicBezTo>
                  <a:cubicBezTo>
                    <a:pt x="544" y="140"/>
                    <a:pt x="545" y="139"/>
                    <a:pt x="553" y="142"/>
                  </a:cubicBezTo>
                  <a:cubicBezTo>
                    <a:pt x="548" y="140"/>
                    <a:pt x="564" y="146"/>
                    <a:pt x="556" y="144"/>
                  </a:cubicBezTo>
                  <a:close/>
                  <a:moveTo>
                    <a:pt x="521" y="78"/>
                  </a:moveTo>
                  <a:cubicBezTo>
                    <a:pt x="520" y="80"/>
                    <a:pt x="513" y="85"/>
                    <a:pt x="519" y="86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3" y="81"/>
                    <a:pt x="523" y="81"/>
                    <a:pt x="523" y="81"/>
                  </a:cubicBezTo>
                  <a:cubicBezTo>
                    <a:pt x="515" y="86"/>
                    <a:pt x="521" y="79"/>
                    <a:pt x="521" y="78"/>
                  </a:cubicBezTo>
                  <a:close/>
                  <a:moveTo>
                    <a:pt x="529" y="145"/>
                  </a:moveTo>
                  <a:cubicBezTo>
                    <a:pt x="528" y="146"/>
                    <a:pt x="522" y="144"/>
                    <a:pt x="516" y="140"/>
                  </a:cubicBezTo>
                  <a:cubicBezTo>
                    <a:pt x="519" y="142"/>
                    <a:pt x="526" y="144"/>
                    <a:pt x="531" y="146"/>
                  </a:cubicBezTo>
                  <a:cubicBezTo>
                    <a:pt x="530" y="145"/>
                    <a:pt x="529" y="145"/>
                    <a:pt x="529" y="145"/>
                  </a:cubicBezTo>
                  <a:close/>
                  <a:moveTo>
                    <a:pt x="523" y="141"/>
                  </a:moveTo>
                  <a:cubicBezTo>
                    <a:pt x="523" y="140"/>
                    <a:pt x="518" y="137"/>
                    <a:pt x="523" y="139"/>
                  </a:cubicBezTo>
                  <a:cubicBezTo>
                    <a:pt x="526" y="141"/>
                    <a:pt x="536" y="147"/>
                    <a:pt x="536" y="144"/>
                  </a:cubicBezTo>
                  <a:cubicBezTo>
                    <a:pt x="527" y="140"/>
                    <a:pt x="524" y="138"/>
                    <a:pt x="518" y="137"/>
                  </a:cubicBezTo>
                  <a:lnTo>
                    <a:pt x="523" y="141"/>
                  </a:lnTo>
                  <a:close/>
                  <a:moveTo>
                    <a:pt x="541" y="148"/>
                  </a:moveTo>
                  <a:cubicBezTo>
                    <a:pt x="541" y="147"/>
                    <a:pt x="541" y="146"/>
                    <a:pt x="541" y="145"/>
                  </a:cubicBezTo>
                  <a:cubicBezTo>
                    <a:pt x="531" y="141"/>
                    <a:pt x="539" y="146"/>
                    <a:pt x="541" y="148"/>
                  </a:cubicBezTo>
                  <a:cubicBezTo>
                    <a:pt x="541" y="149"/>
                    <a:pt x="541" y="149"/>
                    <a:pt x="541" y="149"/>
                  </a:cubicBezTo>
                  <a:cubicBezTo>
                    <a:pt x="541" y="149"/>
                    <a:pt x="541" y="148"/>
                    <a:pt x="541" y="148"/>
                  </a:cubicBezTo>
                  <a:close/>
                  <a:moveTo>
                    <a:pt x="513" y="155"/>
                  </a:moveTo>
                  <a:cubicBezTo>
                    <a:pt x="515" y="156"/>
                    <a:pt x="515" y="156"/>
                    <a:pt x="515" y="156"/>
                  </a:cubicBezTo>
                  <a:cubicBezTo>
                    <a:pt x="516" y="157"/>
                    <a:pt x="517" y="158"/>
                    <a:pt x="518" y="157"/>
                  </a:cubicBezTo>
                  <a:cubicBezTo>
                    <a:pt x="515" y="156"/>
                    <a:pt x="515" y="156"/>
                    <a:pt x="515" y="156"/>
                  </a:cubicBezTo>
                  <a:cubicBezTo>
                    <a:pt x="514" y="154"/>
                    <a:pt x="514" y="152"/>
                    <a:pt x="513" y="155"/>
                  </a:cubicBezTo>
                  <a:close/>
                  <a:moveTo>
                    <a:pt x="537" y="149"/>
                  </a:moveTo>
                  <a:cubicBezTo>
                    <a:pt x="533" y="149"/>
                    <a:pt x="533" y="149"/>
                    <a:pt x="533" y="149"/>
                  </a:cubicBezTo>
                  <a:cubicBezTo>
                    <a:pt x="533" y="148"/>
                    <a:pt x="533" y="146"/>
                    <a:pt x="537" y="149"/>
                  </a:cubicBezTo>
                  <a:close/>
                  <a:moveTo>
                    <a:pt x="516" y="149"/>
                  </a:moveTo>
                  <a:cubicBezTo>
                    <a:pt x="516" y="149"/>
                    <a:pt x="513" y="150"/>
                    <a:pt x="512" y="151"/>
                  </a:cubicBezTo>
                  <a:cubicBezTo>
                    <a:pt x="514" y="152"/>
                    <a:pt x="518" y="152"/>
                    <a:pt x="516" y="149"/>
                  </a:cubicBezTo>
                  <a:close/>
                  <a:moveTo>
                    <a:pt x="455" y="166"/>
                  </a:moveTo>
                  <a:cubicBezTo>
                    <a:pt x="454" y="162"/>
                    <a:pt x="454" y="162"/>
                    <a:pt x="454" y="162"/>
                  </a:cubicBezTo>
                  <a:cubicBezTo>
                    <a:pt x="452" y="162"/>
                    <a:pt x="452" y="162"/>
                    <a:pt x="452" y="162"/>
                  </a:cubicBezTo>
                  <a:lnTo>
                    <a:pt x="455" y="166"/>
                  </a:lnTo>
                  <a:close/>
                  <a:moveTo>
                    <a:pt x="468" y="155"/>
                  </a:moveTo>
                  <a:cubicBezTo>
                    <a:pt x="469" y="155"/>
                    <a:pt x="469" y="155"/>
                    <a:pt x="469" y="155"/>
                  </a:cubicBezTo>
                  <a:cubicBezTo>
                    <a:pt x="468" y="153"/>
                    <a:pt x="468" y="153"/>
                    <a:pt x="468" y="153"/>
                  </a:cubicBezTo>
                  <a:lnTo>
                    <a:pt x="468" y="155"/>
                  </a:lnTo>
                  <a:close/>
                  <a:moveTo>
                    <a:pt x="484" y="145"/>
                  </a:moveTo>
                  <a:cubicBezTo>
                    <a:pt x="484" y="146"/>
                    <a:pt x="484" y="146"/>
                    <a:pt x="484" y="147"/>
                  </a:cubicBezTo>
                  <a:cubicBezTo>
                    <a:pt x="484" y="150"/>
                    <a:pt x="481" y="153"/>
                    <a:pt x="479" y="152"/>
                  </a:cubicBezTo>
                  <a:cubicBezTo>
                    <a:pt x="479" y="155"/>
                    <a:pt x="483" y="158"/>
                    <a:pt x="484" y="160"/>
                  </a:cubicBezTo>
                  <a:cubicBezTo>
                    <a:pt x="478" y="146"/>
                    <a:pt x="486" y="160"/>
                    <a:pt x="486" y="154"/>
                  </a:cubicBezTo>
                  <a:cubicBezTo>
                    <a:pt x="485" y="153"/>
                    <a:pt x="484" y="154"/>
                    <a:pt x="483" y="152"/>
                  </a:cubicBezTo>
                  <a:cubicBezTo>
                    <a:pt x="483" y="150"/>
                    <a:pt x="484" y="149"/>
                    <a:pt x="485" y="150"/>
                  </a:cubicBezTo>
                  <a:cubicBezTo>
                    <a:pt x="486" y="151"/>
                    <a:pt x="486" y="152"/>
                    <a:pt x="486" y="152"/>
                  </a:cubicBezTo>
                  <a:cubicBezTo>
                    <a:pt x="486" y="151"/>
                    <a:pt x="485" y="150"/>
                    <a:pt x="485" y="150"/>
                  </a:cubicBezTo>
                  <a:cubicBezTo>
                    <a:pt x="485" y="149"/>
                    <a:pt x="484" y="148"/>
                    <a:pt x="484" y="147"/>
                  </a:cubicBezTo>
                  <a:cubicBezTo>
                    <a:pt x="484" y="146"/>
                    <a:pt x="484" y="146"/>
                    <a:pt x="484" y="145"/>
                  </a:cubicBezTo>
                  <a:close/>
                  <a:moveTo>
                    <a:pt x="506" y="138"/>
                  </a:moveTo>
                  <a:cubicBezTo>
                    <a:pt x="507" y="139"/>
                    <a:pt x="508" y="141"/>
                    <a:pt x="510" y="142"/>
                  </a:cubicBezTo>
                  <a:cubicBezTo>
                    <a:pt x="509" y="140"/>
                    <a:pt x="507" y="139"/>
                    <a:pt x="506" y="138"/>
                  </a:cubicBezTo>
                  <a:cubicBezTo>
                    <a:pt x="505" y="138"/>
                    <a:pt x="504" y="137"/>
                    <a:pt x="504" y="137"/>
                  </a:cubicBezTo>
                  <a:cubicBezTo>
                    <a:pt x="504" y="137"/>
                    <a:pt x="505" y="138"/>
                    <a:pt x="506" y="138"/>
                  </a:cubicBezTo>
                  <a:close/>
                  <a:moveTo>
                    <a:pt x="498" y="132"/>
                  </a:moveTo>
                  <a:cubicBezTo>
                    <a:pt x="501" y="133"/>
                    <a:pt x="503" y="135"/>
                    <a:pt x="506" y="136"/>
                  </a:cubicBezTo>
                  <a:cubicBezTo>
                    <a:pt x="502" y="134"/>
                    <a:pt x="502" y="134"/>
                    <a:pt x="502" y="134"/>
                  </a:cubicBezTo>
                  <a:cubicBezTo>
                    <a:pt x="504" y="134"/>
                    <a:pt x="505" y="135"/>
                    <a:pt x="506" y="135"/>
                  </a:cubicBezTo>
                  <a:cubicBezTo>
                    <a:pt x="502" y="132"/>
                    <a:pt x="497" y="129"/>
                    <a:pt x="498" y="132"/>
                  </a:cubicBezTo>
                  <a:close/>
                  <a:moveTo>
                    <a:pt x="508" y="133"/>
                  </a:moveTo>
                  <a:cubicBezTo>
                    <a:pt x="504" y="132"/>
                    <a:pt x="504" y="132"/>
                    <a:pt x="504" y="132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8" y="136"/>
                    <a:pt x="508" y="136"/>
                    <a:pt x="508" y="136"/>
                  </a:cubicBezTo>
                  <a:cubicBezTo>
                    <a:pt x="504" y="133"/>
                    <a:pt x="504" y="133"/>
                    <a:pt x="504" y="133"/>
                  </a:cubicBezTo>
                  <a:lnTo>
                    <a:pt x="508" y="133"/>
                  </a:lnTo>
                  <a:close/>
                  <a:moveTo>
                    <a:pt x="539" y="127"/>
                  </a:moveTo>
                  <a:cubicBezTo>
                    <a:pt x="542" y="128"/>
                    <a:pt x="544" y="129"/>
                    <a:pt x="538" y="128"/>
                  </a:cubicBezTo>
                  <a:cubicBezTo>
                    <a:pt x="536" y="126"/>
                    <a:pt x="536" y="126"/>
                    <a:pt x="536" y="126"/>
                  </a:cubicBezTo>
                  <a:cubicBezTo>
                    <a:pt x="536" y="126"/>
                    <a:pt x="532" y="126"/>
                    <a:pt x="534" y="127"/>
                  </a:cubicBezTo>
                  <a:cubicBezTo>
                    <a:pt x="517" y="121"/>
                    <a:pt x="536" y="128"/>
                    <a:pt x="528" y="123"/>
                  </a:cubicBezTo>
                  <a:cubicBezTo>
                    <a:pt x="530" y="126"/>
                    <a:pt x="520" y="122"/>
                    <a:pt x="514" y="120"/>
                  </a:cubicBezTo>
                  <a:cubicBezTo>
                    <a:pt x="518" y="121"/>
                    <a:pt x="518" y="120"/>
                    <a:pt x="520" y="120"/>
                  </a:cubicBezTo>
                  <a:cubicBezTo>
                    <a:pt x="521" y="120"/>
                    <a:pt x="522" y="120"/>
                    <a:pt x="524" y="121"/>
                  </a:cubicBezTo>
                  <a:cubicBezTo>
                    <a:pt x="525" y="121"/>
                    <a:pt x="526" y="121"/>
                    <a:pt x="528" y="122"/>
                  </a:cubicBezTo>
                  <a:cubicBezTo>
                    <a:pt x="529" y="122"/>
                    <a:pt x="531" y="123"/>
                    <a:pt x="534" y="124"/>
                  </a:cubicBezTo>
                  <a:cubicBezTo>
                    <a:pt x="532" y="124"/>
                    <a:pt x="536" y="125"/>
                    <a:pt x="539" y="127"/>
                  </a:cubicBezTo>
                  <a:close/>
                  <a:moveTo>
                    <a:pt x="520" y="108"/>
                  </a:moveTo>
                  <a:cubicBezTo>
                    <a:pt x="520" y="106"/>
                    <a:pt x="520" y="106"/>
                    <a:pt x="520" y="106"/>
                  </a:cubicBezTo>
                  <a:cubicBezTo>
                    <a:pt x="521" y="108"/>
                    <a:pt x="521" y="108"/>
                    <a:pt x="521" y="108"/>
                  </a:cubicBezTo>
                  <a:lnTo>
                    <a:pt x="520" y="108"/>
                  </a:lnTo>
                  <a:close/>
                  <a:moveTo>
                    <a:pt x="488" y="61"/>
                  </a:moveTo>
                  <a:cubicBezTo>
                    <a:pt x="483" y="63"/>
                    <a:pt x="489" y="64"/>
                    <a:pt x="492" y="62"/>
                  </a:cubicBezTo>
                  <a:cubicBezTo>
                    <a:pt x="490" y="63"/>
                    <a:pt x="489" y="61"/>
                    <a:pt x="488" y="61"/>
                  </a:cubicBezTo>
                  <a:close/>
                  <a:moveTo>
                    <a:pt x="480" y="41"/>
                  </a:moveTo>
                  <a:cubicBezTo>
                    <a:pt x="481" y="42"/>
                    <a:pt x="476" y="46"/>
                    <a:pt x="482" y="44"/>
                  </a:cubicBezTo>
                  <a:cubicBezTo>
                    <a:pt x="483" y="41"/>
                    <a:pt x="483" y="41"/>
                    <a:pt x="483" y="41"/>
                  </a:cubicBezTo>
                  <a:cubicBezTo>
                    <a:pt x="481" y="41"/>
                    <a:pt x="483" y="40"/>
                    <a:pt x="480" y="41"/>
                  </a:cubicBezTo>
                  <a:close/>
                  <a:moveTo>
                    <a:pt x="472" y="28"/>
                  </a:moveTo>
                  <a:cubicBezTo>
                    <a:pt x="478" y="25"/>
                    <a:pt x="478" y="25"/>
                    <a:pt x="478" y="25"/>
                  </a:cubicBezTo>
                  <a:cubicBezTo>
                    <a:pt x="477" y="26"/>
                    <a:pt x="477" y="26"/>
                    <a:pt x="477" y="26"/>
                  </a:cubicBezTo>
                  <a:lnTo>
                    <a:pt x="472" y="28"/>
                  </a:lnTo>
                  <a:close/>
                  <a:moveTo>
                    <a:pt x="466" y="33"/>
                  </a:moveTo>
                  <a:cubicBezTo>
                    <a:pt x="466" y="33"/>
                    <a:pt x="466" y="31"/>
                    <a:pt x="469" y="30"/>
                  </a:cubicBezTo>
                  <a:lnTo>
                    <a:pt x="466" y="33"/>
                  </a:lnTo>
                  <a:close/>
                  <a:moveTo>
                    <a:pt x="465" y="16"/>
                  </a:moveTo>
                  <a:cubicBezTo>
                    <a:pt x="459" y="19"/>
                    <a:pt x="459" y="19"/>
                    <a:pt x="459" y="19"/>
                  </a:cubicBezTo>
                  <a:cubicBezTo>
                    <a:pt x="459" y="19"/>
                    <a:pt x="459" y="19"/>
                    <a:pt x="459" y="19"/>
                  </a:cubicBezTo>
                  <a:lnTo>
                    <a:pt x="465" y="16"/>
                  </a:lnTo>
                  <a:close/>
                  <a:moveTo>
                    <a:pt x="469" y="16"/>
                  </a:moveTo>
                  <a:cubicBezTo>
                    <a:pt x="468" y="17"/>
                    <a:pt x="467" y="17"/>
                    <a:pt x="466" y="18"/>
                  </a:cubicBezTo>
                  <a:cubicBezTo>
                    <a:pt x="464" y="19"/>
                    <a:pt x="464" y="20"/>
                    <a:pt x="466" y="20"/>
                  </a:cubicBezTo>
                  <a:cubicBezTo>
                    <a:pt x="469" y="19"/>
                    <a:pt x="467" y="19"/>
                    <a:pt x="467" y="18"/>
                  </a:cubicBezTo>
                  <a:cubicBezTo>
                    <a:pt x="468" y="18"/>
                    <a:pt x="470" y="18"/>
                    <a:pt x="469" y="20"/>
                  </a:cubicBezTo>
                  <a:cubicBezTo>
                    <a:pt x="464" y="21"/>
                    <a:pt x="464" y="21"/>
                    <a:pt x="460" y="23"/>
                  </a:cubicBezTo>
                  <a:cubicBezTo>
                    <a:pt x="456" y="21"/>
                    <a:pt x="462" y="19"/>
                    <a:pt x="466" y="18"/>
                  </a:cubicBezTo>
                  <a:cubicBezTo>
                    <a:pt x="466" y="17"/>
                    <a:pt x="468" y="17"/>
                    <a:pt x="469" y="16"/>
                  </a:cubicBezTo>
                  <a:close/>
                  <a:moveTo>
                    <a:pt x="474" y="23"/>
                  </a:moveTo>
                  <a:cubicBezTo>
                    <a:pt x="473" y="23"/>
                    <a:pt x="472" y="23"/>
                    <a:pt x="471" y="24"/>
                  </a:cubicBezTo>
                  <a:cubicBezTo>
                    <a:pt x="469" y="23"/>
                    <a:pt x="467" y="22"/>
                    <a:pt x="463" y="25"/>
                  </a:cubicBezTo>
                  <a:cubicBezTo>
                    <a:pt x="464" y="26"/>
                    <a:pt x="464" y="26"/>
                    <a:pt x="464" y="26"/>
                  </a:cubicBezTo>
                  <a:cubicBezTo>
                    <a:pt x="464" y="26"/>
                    <a:pt x="464" y="26"/>
                    <a:pt x="465" y="25"/>
                  </a:cubicBezTo>
                  <a:cubicBezTo>
                    <a:pt x="468" y="25"/>
                    <a:pt x="465" y="27"/>
                    <a:pt x="464" y="28"/>
                  </a:cubicBezTo>
                  <a:cubicBezTo>
                    <a:pt x="466" y="27"/>
                    <a:pt x="468" y="25"/>
                    <a:pt x="471" y="24"/>
                  </a:cubicBezTo>
                  <a:cubicBezTo>
                    <a:pt x="472" y="24"/>
                    <a:pt x="472" y="24"/>
                    <a:pt x="473" y="24"/>
                  </a:cubicBezTo>
                  <a:cubicBezTo>
                    <a:pt x="473" y="25"/>
                    <a:pt x="472" y="25"/>
                    <a:pt x="474" y="25"/>
                  </a:cubicBezTo>
                  <a:cubicBezTo>
                    <a:pt x="475" y="24"/>
                    <a:pt x="475" y="24"/>
                    <a:pt x="475" y="24"/>
                  </a:cubicBezTo>
                  <a:cubicBezTo>
                    <a:pt x="474" y="24"/>
                    <a:pt x="474" y="24"/>
                    <a:pt x="473" y="24"/>
                  </a:cubicBezTo>
                  <a:cubicBezTo>
                    <a:pt x="474" y="24"/>
                    <a:pt x="474" y="23"/>
                    <a:pt x="474" y="23"/>
                  </a:cubicBezTo>
                  <a:close/>
                  <a:moveTo>
                    <a:pt x="472" y="13"/>
                  </a:moveTo>
                  <a:cubicBezTo>
                    <a:pt x="473" y="13"/>
                    <a:pt x="475" y="13"/>
                    <a:pt x="476" y="12"/>
                  </a:cubicBezTo>
                  <a:cubicBezTo>
                    <a:pt x="477" y="11"/>
                    <a:pt x="477" y="11"/>
                    <a:pt x="477" y="11"/>
                  </a:cubicBezTo>
                  <a:cubicBezTo>
                    <a:pt x="474" y="10"/>
                    <a:pt x="472" y="12"/>
                    <a:pt x="472" y="13"/>
                  </a:cubicBezTo>
                  <a:close/>
                  <a:moveTo>
                    <a:pt x="489" y="54"/>
                  </a:moveTo>
                  <a:cubicBezTo>
                    <a:pt x="489" y="54"/>
                    <a:pt x="490" y="56"/>
                    <a:pt x="487" y="58"/>
                  </a:cubicBezTo>
                  <a:cubicBezTo>
                    <a:pt x="492" y="56"/>
                    <a:pt x="492" y="56"/>
                    <a:pt x="492" y="56"/>
                  </a:cubicBezTo>
                  <a:cubicBezTo>
                    <a:pt x="491" y="55"/>
                    <a:pt x="494" y="53"/>
                    <a:pt x="496" y="53"/>
                  </a:cubicBezTo>
                  <a:cubicBezTo>
                    <a:pt x="492" y="53"/>
                    <a:pt x="494" y="51"/>
                    <a:pt x="489" y="54"/>
                  </a:cubicBezTo>
                  <a:close/>
                  <a:moveTo>
                    <a:pt x="518" y="105"/>
                  </a:moveTo>
                  <a:cubicBezTo>
                    <a:pt x="520" y="104"/>
                    <a:pt x="514" y="102"/>
                    <a:pt x="521" y="101"/>
                  </a:cubicBezTo>
                  <a:cubicBezTo>
                    <a:pt x="512" y="101"/>
                    <a:pt x="516" y="104"/>
                    <a:pt x="518" y="105"/>
                  </a:cubicBezTo>
                  <a:close/>
                  <a:moveTo>
                    <a:pt x="528" y="105"/>
                  </a:moveTo>
                  <a:cubicBezTo>
                    <a:pt x="528" y="106"/>
                    <a:pt x="528" y="106"/>
                    <a:pt x="528" y="106"/>
                  </a:cubicBezTo>
                  <a:cubicBezTo>
                    <a:pt x="527" y="107"/>
                    <a:pt x="520" y="107"/>
                    <a:pt x="524" y="108"/>
                  </a:cubicBezTo>
                  <a:cubicBezTo>
                    <a:pt x="526" y="108"/>
                    <a:pt x="523" y="107"/>
                    <a:pt x="525" y="107"/>
                  </a:cubicBezTo>
                  <a:cubicBezTo>
                    <a:pt x="529" y="107"/>
                    <a:pt x="528" y="107"/>
                    <a:pt x="528" y="106"/>
                  </a:cubicBezTo>
                  <a:cubicBezTo>
                    <a:pt x="528" y="106"/>
                    <a:pt x="528" y="106"/>
                    <a:pt x="528" y="105"/>
                  </a:cubicBezTo>
                  <a:close/>
                  <a:moveTo>
                    <a:pt x="513" y="71"/>
                  </a:moveTo>
                  <a:cubicBezTo>
                    <a:pt x="514" y="72"/>
                    <a:pt x="514" y="72"/>
                    <a:pt x="514" y="72"/>
                  </a:cubicBezTo>
                  <a:cubicBezTo>
                    <a:pt x="510" y="75"/>
                    <a:pt x="510" y="75"/>
                    <a:pt x="510" y="75"/>
                  </a:cubicBezTo>
                  <a:lnTo>
                    <a:pt x="513" y="71"/>
                  </a:lnTo>
                  <a:close/>
                  <a:moveTo>
                    <a:pt x="511" y="55"/>
                  </a:moveTo>
                  <a:cubicBezTo>
                    <a:pt x="511" y="56"/>
                    <a:pt x="511" y="56"/>
                    <a:pt x="511" y="56"/>
                  </a:cubicBezTo>
                  <a:cubicBezTo>
                    <a:pt x="510" y="56"/>
                    <a:pt x="510" y="56"/>
                    <a:pt x="510" y="56"/>
                  </a:cubicBezTo>
                  <a:cubicBezTo>
                    <a:pt x="509" y="57"/>
                    <a:pt x="507" y="57"/>
                    <a:pt x="506" y="58"/>
                  </a:cubicBezTo>
                  <a:cubicBezTo>
                    <a:pt x="506" y="58"/>
                    <a:pt x="506" y="59"/>
                    <a:pt x="506" y="59"/>
                  </a:cubicBezTo>
                  <a:cubicBezTo>
                    <a:pt x="506" y="59"/>
                    <a:pt x="506" y="58"/>
                    <a:pt x="506" y="58"/>
                  </a:cubicBezTo>
                  <a:cubicBezTo>
                    <a:pt x="506" y="57"/>
                    <a:pt x="505" y="56"/>
                    <a:pt x="509" y="54"/>
                  </a:cubicBezTo>
                  <a:cubicBezTo>
                    <a:pt x="507" y="55"/>
                    <a:pt x="508" y="57"/>
                    <a:pt x="511" y="56"/>
                  </a:cubicBezTo>
                  <a:lnTo>
                    <a:pt x="511" y="55"/>
                  </a:lnTo>
                  <a:close/>
                  <a:moveTo>
                    <a:pt x="501" y="25"/>
                  </a:moveTo>
                  <a:cubicBezTo>
                    <a:pt x="500" y="26"/>
                    <a:pt x="499" y="26"/>
                    <a:pt x="502" y="26"/>
                  </a:cubicBezTo>
                  <a:cubicBezTo>
                    <a:pt x="503" y="25"/>
                    <a:pt x="502" y="24"/>
                    <a:pt x="501" y="25"/>
                  </a:cubicBezTo>
                  <a:close/>
                  <a:moveTo>
                    <a:pt x="519" y="60"/>
                  </a:moveTo>
                  <a:cubicBezTo>
                    <a:pt x="516" y="61"/>
                    <a:pt x="518" y="62"/>
                    <a:pt x="514" y="63"/>
                  </a:cubicBezTo>
                  <a:cubicBezTo>
                    <a:pt x="513" y="63"/>
                    <a:pt x="513" y="63"/>
                    <a:pt x="513" y="63"/>
                  </a:cubicBezTo>
                  <a:cubicBezTo>
                    <a:pt x="515" y="63"/>
                    <a:pt x="507" y="67"/>
                    <a:pt x="512" y="66"/>
                  </a:cubicBezTo>
                  <a:cubicBezTo>
                    <a:pt x="511" y="66"/>
                    <a:pt x="511" y="66"/>
                    <a:pt x="511" y="66"/>
                  </a:cubicBezTo>
                  <a:cubicBezTo>
                    <a:pt x="513" y="66"/>
                    <a:pt x="515" y="62"/>
                    <a:pt x="518" y="62"/>
                  </a:cubicBezTo>
                  <a:cubicBezTo>
                    <a:pt x="519" y="63"/>
                    <a:pt x="521" y="60"/>
                    <a:pt x="519" y="60"/>
                  </a:cubicBezTo>
                  <a:close/>
                  <a:moveTo>
                    <a:pt x="507" y="19"/>
                  </a:moveTo>
                  <a:cubicBezTo>
                    <a:pt x="507" y="21"/>
                    <a:pt x="500" y="23"/>
                    <a:pt x="504" y="24"/>
                  </a:cubicBezTo>
                  <a:cubicBezTo>
                    <a:pt x="504" y="22"/>
                    <a:pt x="511" y="19"/>
                    <a:pt x="507" y="19"/>
                  </a:cubicBezTo>
                  <a:close/>
                  <a:moveTo>
                    <a:pt x="524" y="45"/>
                  </a:moveTo>
                  <a:cubicBezTo>
                    <a:pt x="525" y="45"/>
                    <a:pt x="525" y="45"/>
                    <a:pt x="525" y="45"/>
                  </a:cubicBezTo>
                  <a:cubicBezTo>
                    <a:pt x="524" y="47"/>
                    <a:pt x="524" y="47"/>
                    <a:pt x="524" y="47"/>
                  </a:cubicBezTo>
                  <a:cubicBezTo>
                    <a:pt x="523" y="47"/>
                    <a:pt x="523" y="47"/>
                    <a:pt x="523" y="47"/>
                  </a:cubicBezTo>
                  <a:lnTo>
                    <a:pt x="524" y="45"/>
                  </a:lnTo>
                  <a:close/>
                  <a:moveTo>
                    <a:pt x="467" y="35"/>
                  </a:moveTo>
                  <a:cubicBezTo>
                    <a:pt x="466" y="35"/>
                    <a:pt x="466" y="36"/>
                    <a:pt x="467" y="36"/>
                  </a:cubicBezTo>
                  <a:cubicBezTo>
                    <a:pt x="467" y="36"/>
                    <a:pt x="467" y="35"/>
                    <a:pt x="467" y="35"/>
                  </a:cubicBezTo>
                  <a:close/>
                  <a:moveTo>
                    <a:pt x="501" y="109"/>
                  </a:moveTo>
                  <a:cubicBezTo>
                    <a:pt x="500" y="108"/>
                    <a:pt x="499" y="108"/>
                    <a:pt x="498" y="108"/>
                  </a:cubicBezTo>
                  <a:cubicBezTo>
                    <a:pt x="499" y="108"/>
                    <a:pt x="500" y="108"/>
                    <a:pt x="501" y="109"/>
                  </a:cubicBezTo>
                  <a:close/>
                  <a:moveTo>
                    <a:pt x="496" y="109"/>
                  </a:moveTo>
                  <a:cubicBezTo>
                    <a:pt x="496" y="109"/>
                    <a:pt x="496" y="109"/>
                    <a:pt x="496" y="109"/>
                  </a:cubicBezTo>
                  <a:cubicBezTo>
                    <a:pt x="496" y="109"/>
                    <a:pt x="496" y="109"/>
                    <a:pt x="496" y="109"/>
                  </a:cubicBezTo>
                  <a:close/>
                  <a:moveTo>
                    <a:pt x="429" y="155"/>
                  </a:moveTo>
                  <a:cubicBezTo>
                    <a:pt x="428" y="155"/>
                    <a:pt x="425" y="152"/>
                    <a:pt x="428" y="156"/>
                  </a:cubicBezTo>
                  <a:cubicBezTo>
                    <a:pt x="429" y="158"/>
                    <a:pt x="428" y="155"/>
                    <a:pt x="429" y="155"/>
                  </a:cubicBezTo>
                  <a:close/>
                  <a:moveTo>
                    <a:pt x="433" y="159"/>
                  </a:moveTo>
                  <a:cubicBezTo>
                    <a:pt x="434" y="159"/>
                    <a:pt x="435" y="160"/>
                    <a:pt x="436" y="161"/>
                  </a:cubicBezTo>
                  <a:cubicBezTo>
                    <a:pt x="434" y="159"/>
                    <a:pt x="434" y="159"/>
                    <a:pt x="433" y="159"/>
                  </a:cubicBezTo>
                  <a:close/>
                  <a:moveTo>
                    <a:pt x="433" y="159"/>
                  </a:moveTo>
                  <a:cubicBezTo>
                    <a:pt x="432" y="159"/>
                    <a:pt x="432" y="160"/>
                    <a:pt x="431" y="161"/>
                  </a:cubicBezTo>
                  <a:cubicBezTo>
                    <a:pt x="433" y="162"/>
                    <a:pt x="433" y="160"/>
                    <a:pt x="433" y="159"/>
                  </a:cubicBezTo>
                  <a:close/>
                  <a:moveTo>
                    <a:pt x="442" y="148"/>
                  </a:moveTo>
                  <a:cubicBezTo>
                    <a:pt x="443" y="150"/>
                    <a:pt x="447" y="151"/>
                    <a:pt x="445" y="155"/>
                  </a:cubicBezTo>
                  <a:cubicBezTo>
                    <a:pt x="445" y="155"/>
                    <a:pt x="446" y="153"/>
                    <a:pt x="448" y="155"/>
                  </a:cubicBezTo>
                  <a:cubicBezTo>
                    <a:pt x="445" y="151"/>
                    <a:pt x="444" y="148"/>
                    <a:pt x="442" y="148"/>
                  </a:cubicBezTo>
                  <a:close/>
                  <a:moveTo>
                    <a:pt x="452" y="156"/>
                  </a:moveTo>
                  <a:cubicBezTo>
                    <a:pt x="452" y="155"/>
                    <a:pt x="452" y="155"/>
                    <a:pt x="453" y="155"/>
                  </a:cubicBezTo>
                  <a:cubicBezTo>
                    <a:pt x="452" y="155"/>
                    <a:pt x="452" y="155"/>
                    <a:pt x="452" y="156"/>
                  </a:cubicBezTo>
                  <a:close/>
                  <a:moveTo>
                    <a:pt x="453" y="155"/>
                  </a:moveTo>
                  <a:cubicBezTo>
                    <a:pt x="454" y="155"/>
                    <a:pt x="457" y="160"/>
                    <a:pt x="457" y="157"/>
                  </a:cubicBezTo>
                  <a:cubicBezTo>
                    <a:pt x="456" y="155"/>
                    <a:pt x="454" y="152"/>
                    <a:pt x="453" y="152"/>
                  </a:cubicBezTo>
                  <a:cubicBezTo>
                    <a:pt x="454" y="155"/>
                    <a:pt x="453" y="155"/>
                    <a:pt x="453" y="155"/>
                  </a:cubicBezTo>
                  <a:close/>
                  <a:moveTo>
                    <a:pt x="480" y="123"/>
                  </a:moveTo>
                  <a:cubicBezTo>
                    <a:pt x="479" y="124"/>
                    <a:pt x="479" y="124"/>
                    <a:pt x="479" y="124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480" y="125"/>
                    <a:pt x="481" y="124"/>
                    <a:pt x="480" y="123"/>
                  </a:cubicBezTo>
                  <a:close/>
                  <a:moveTo>
                    <a:pt x="491" y="134"/>
                  </a:moveTo>
                  <a:cubicBezTo>
                    <a:pt x="488" y="129"/>
                    <a:pt x="488" y="129"/>
                    <a:pt x="488" y="129"/>
                  </a:cubicBezTo>
                  <a:cubicBezTo>
                    <a:pt x="487" y="128"/>
                    <a:pt x="490" y="132"/>
                    <a:pt x="489" y="132"/>
                  </a:cubicBezTo>
                  <a:cubicBezTo>
                    <a:pt x="489" y="133"/>
                    <a:pt x="490" y="134"/>
                    <a:pt x="491" y="134"/>
                  </a:cubicBezTo>
                  <a:close/>
                  <a:moveTo>
                    <a:pt x="504" y="160"/>
                  </a:moveTo>
                  <a:cubicBezTo>
                    <a:pt x="504" y="160"/>
                    <a:pt x="504" y="160"/>
                    <a:pt x="503" y="160"/>
                  </a:cubicBezTo>
                  <a:cubicBezTo>
                    <a:pt x="504" y="160"/>
                    <a:pt x="504" y="160"/>
                    <a:pt x="504" y="160"/>
                  </a:cubicBezTo>
                  <a:close/>
                  <a:moveTo>
                    <a:pt x="484" y="120"/>
                  </a:moveTo>
                  <a:cubicBezTo>
                    <a:pt x="486" y="122"/>
                    <a:pt x="487" y="124"/>
                    <a:pt x="489" y="125"/>
                  </a:cubicBezTo>
                  <a:cubicBezTo>
                    <a:pt x="490" y="126"/>
                    <a:pt x="486" y="121"/>
                    <a:pt x="484" y="120"/>
                  </a:cubicBezTo>
                  <a:close/>
                  <a:moveTo>
                    <a:pt x="489" y="120"/>
                  </a:moveTo>
                  <a:cubicBezTo>
                    <a:pt x="488" y="120"/>
                    <a:pt x="487" y="120"/>
                    <a:pt x="486" y="119"/>
                  </a:cubicBezTo>
                  <a:cubicBezTo>
                    <a:pt x="488" y="121"/>
                    <a:pt x="488" y="121"/>
                    <a:pt x="488" y="121"/>
                  </a:cubicBezTo>
                  <a:lnTo>
                    <a:pt x="489" y="120"/>
                  </a:lnTo>
                  <a:close/>
                  <a:moveTo>
                    <a:pt x="496" y="122"/>
                  </a:moveTo>
                  <a:cubicBezTo>
                    <a:pt x="494" y="121"/>
                    <a:pt x="494" y="121"/>
                    <a:pt x="494" y="121"/>
                  </a:cubicBezTo>
                  <a:cubicBezTo>
                    <a:pt x="495" y="122"/>
                    <a:pt x="495" y="122"/>
                    <a:pt x="495" y="122"/>
                  </a:cubicBezTo>
                  <a:lnTo>
                    <a:pt x="496" y="122"/>
                  </a:lnTo>
                  <a:close/>
                  <a:moveTo>
                    <a:pt x="501" y="90"/>
                  </a:moveTo>
                  <a:cubicBezTo>
                    <a:pt x="500" y="90"/>
                    <a:pt x="500" y="86"/>
                    <a:pt x="495" y="89"/>
                  </a:cubicBezTo>
                  <a:cubicBezTo>
                    <a:pt x="502" y="87"/>
                    <a:pt x="495" y="93"/>
                    <a:pt x="501" y="90"/>
                  </a:cubicBezTo>
                  <a:close/>
                  <a:moveTo>
                    <a:pt x="470" y="41"/>
                  </a:moveTo>
                  <a:cubicBezTo>
                    <a:pt x="471" y="38"/>
                    <a:pt x="471" y="38"/>
                    <a:pt x="471" y="38"/>
                  </a:cubicBezTo>
                  <a:cubicBezTo>
                    <a:pt x="470" y="40"/>
                    <a:pt x="467" y="40"/>
                    <a:pt x="470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Freeform 18"/>
            <p:cNvSpPr>
              <a:spLocks noChangeAspect="1" noEditPoints="1"/>
            </p:cNvSpPr>
            <p:nvPr/>
          </p:nvSpPr>
          <p:spPr bwMode="auto">
            <a:xfrm rot="1168374">
              <a:off x="5130262" y="3426694"/>
              <a:ext cx="746008" cy="172991"/>
            </a:xfrm>
            <a:custGeom>
              <a:avLst/>
              <a:gdLst>
                <a:gd name="T0" fmla="*/ 266 w 578"/>
                <a:gd name="T1" fmla="*/ 80 h 179"/>
                <a:gd name="T2" fmla="*/ 212 w 578"/>
                <a:gd name="T3" fmla="*/ 39 h 179"/>
                <a:gd name="T4" fmla="*/ 51 w 578"/>
                <a:gd name="T5" fmla="*/ 101 h 179"/>
                <a:gd name="T6" fmla="*/ 204 w 578"/>
                <a:gd name="T7" fmla="*/ 36 h 179"/>
                <a:gd name="T8" fmla="*/ 277 w 578"/>
                <a:gd name="T9" fmla="*/ 48 h 179"/>
                <a:gd name="T10" fmla="*/ 376 w 578"/>
                <a:gd name="T11" fmla="*/ 58 h 179"/>
                <a:gd name="T12" fmla="*/ 464 w 578"/>
                <a:gd name="T13" fmla="*/ 100 h 179"/>
                <a:gd name="T14" fmla="*/ 386 w 578"/>
                <a:gd name="T15" fmla="*/ 94 h 179"/>
                <a:gd name="T16" fmla="*/ 328 w 578"/>
                <a:gd name="T17" fmla="*/ 96 h 179"/>
                <a:gd name="T18" fmla="*/ 277 w 578"/>
                <a:gd name="T19" fmla="*/ 93 h 179"/>
                <a:gd name="T20" fmla="*/ 244 w 578"/>
                <a:gd name="T21" fmla="*/ 91 h 179"/>
                <a:gd name="T22" fmla="*/ 156 w 578"/>
                <a:gd name="T23" fmla="*/ 81 h 179"/>
                <a:gd name="T24" fmla="*/ 73 w 578"/>
                <a:gd name="T25" fmla="*/ 90 h 179"/>
                <a:gd name="T26" fmla="*/ 22 w 578"/>
                <a:gd name="T27" fmla="*/ 121 h 179"/>
                <a:gd name="T28" fmla="*/ 17 w 578"/>
                <a:gd name="T29" fmla="*/ 76 h 179"/>
                <a:gd name="T30" fmla="*/ 90 w 578"/>
                <a:gd name="T31" fmla="*/ 45 h 179"/>
                <a:gd name="T32" fmla="*/ 179 w 578"/>
                <a:gd name="T33" fmla="*/ 79 h 179"/>
                <a:gd name="T34" fmla="*/ 170 w 578"/>
                <a:gd name="T35" fmla="*/ 56 h 179"/>
                <a:gd name="T36" fmla="*/ 303 w 578"/>
                <a:gd name="T37" fmla="*/ 55 h 179"/>
                <a:gd name="T38" fmla="*/ 404 w 578"/>
                <a:gd name="T39" fmla="*/ 83 h 179"/>
                <a:gd name="T40" fmla="*/ 324 w 578"/>
                <a:gd name="T41" fmla="*/ 82 h 179"/>
                <a:gd name="T42" fmla="*/ 219 w 578"/>
                <a:gd name="T43" fmla="*/ 71 h 179"/>
                <a:gd name="T44" fmla="*/ 25 w 578"/>
                <a:gd name="T45" fmla="*/ 95 h 179"/>
                <a:gd name="T46" fmla="*/ 39 w 578"/>
                <a:gd name="T47" fmla="*/ 89 h 179"/>
                <a:gd name="T48" fmla="*/ 150 w 578"/>
                <a:gd name="T49" fmla="*/ 60 h 179"/>
                <a:gd name="T50" fmla="*/ 141 w 578"/>
                <a:gd name="T51" fmla="*/ 60 h 179"/>
                <a:gd name="T52" fmla="*/ 230 w 578"/>
                <a:gd name="T53" fmla="*/ 93 h 179"/>
                <a:gd name="T54" fmla="*/ 424 w 578"/>
                <a:gd name="T55" fmla="*/ 89 h 179"/>
                <a:gd name="T56" fmla="*/ 323 w 578"/>
                <a:gd name="T57" fmla="*/ 100 h 179"/>
                <a:gd name="T58" fmla="*/ 427 w 578"/>
                <a:gd name="T59" fmla="*/ 177 h 179"/>
                <a:gd name="T60" fmla="*/ 500 w 578"/>
                <a:gd name="T61" fmla="*/ 119 h 179"/>
                <a:gd name="T62" fmla="*/ 523 w 578"/>
                <a:gd name="T63" fmla="*/ 124 h 179"/>
                <a:gd name="T64" fmla="*/ 520 w 578"/>
                <a:gd name="T65" fmla="*/ 39 h 179"/>
                <a:gd name="T66" fmla="*/ 534 w 578"/>
                <a:gd name="T67" fmla="*/ 76 h 179"/>
                <a:gd name="T68" fmla="*/ 573 w 578"/>
                <a:gd name="T69" fmla="*/ 123 h 179"/>
                <a:gd name="T70" fmla="*/ 549 w 578"/>
                <a:gd name="T71" fmla="*/ 152 h 179"/>
                <a:gd name="T72" fmla="*/ 461 w 578"/>
                <a:gd name="T73" fmla="*/ 162 h 179"/>
                <a:gd name="T74" fmla="*/ 439 w 578"/>
                <a:gd name="T75" fmla="*/ 166 h 179"/>
                <a:gd name="T76" fmla="*/ 477 w 578"/>
                <a:gd name="T77" fmla="*/ 147 h 179"/>
                <a:gd name="T78" fmla="*/ 493 w 578"/>
                <a:gd name="T79" fmla="*/ 129 h 179"/>
                <a:gd name="T80" fmla="*/ 500 w 578"/>
                <a:gd name="T81" fmla="*/ 119 h 179"/>
                <a:gd name="T82" fmla="*/ 509 w 578"/>
                <a:gd name="T83" fmla="*/ 117 h 179"/>
                <a:gd name="T84" fmla="*/ 496 w 578"/>
                <a:gd name="T85" fmla="*/ 105 h 179"/>
                <a:gd name="T86" fmla="*/ 487 w 578"/>
                <a:gd name="T87" fmla="*/ 74 h 179"/>
                <a:gd name="T88" fmla="*/ 469 w 578"/>
                <a:gd name="T89" fmla="*/ 36 h 179"/>
                <a:gd name="T90" fmla="*/ 440 w 578"/>
                <a:gd name="T91" fmla="*/ 8 h 179"/>
                <a:gd name="T92" fmla="*/ 500 w 578"/>
                <a:gd name="T93" fmla="*/ 9 h 179"/>
                <a:gd name="T94" fmla="*/ 552 w 578"/>
                <a:gd name="T95" fmla="*/ 103 h 179"/>
                <a:gd name="T96" fmla="*/ 540 w 578"/>
                <a:gd name="T97" fmla="*/ 98 h 179"/>
                <a:gd name="T98" fmla="*/ 521 w 578"/>
                <a:gd name="T99" fmla="*/ 78 h 179"/>
                <a:gd name="T100" fmla="*/ 513 w 578"/>
                <a:gd name="T101" fmla="*/ 155 h 179"/>
                <a:gd name="T102" fmla="*/ 486 w 578"/>
                <a:gd name="T103" fmla="*/ 154 h 179"/>
                <a:gd name="T104" fmla="*/ 504 w 578"/>
                <a:gd name="T105" fmla="*/ 133 h 179"/>
                <a:gd name="T106" fmla="*/ 520 w 578"/>
                <a:gd name="T107" fmla="*/ 108 h 179"/>
                <a:gd name="T108" fmla="*/ 469 w 578"/>
                <a:gd name="T109" fmla="*/ 16 h 179"/>
                <a:gd name="T110" fmla="*/ 474 w 578"/>
                <a:gd name="T111" fmla="*/ 23 h 179"/>
                <a:gd name="T112" fmla="*/ 513 w 578"/>
                <a:gd name="T113" fmla="*/ 71 h 179"/>
                <a:gd name="T114" fmla="*/ 512 w 578"/>
                <a:gd name="T115" fmla="*/ 66 h 179"/>
                <a:gd name="T116" fmla="*/ 496 w 578"/>
                <a:gd name="T117" fmla="*/ 109 h 179"/>
                <a:gd name="T118" fmla="*/ 457 w 578"/>
                <a:gd name="T119" fmla="*/ 157 h 179"/>
                <a:gd name="T120" fmla="*/ 488 w 578"/>
                <a:gd name="T12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8" h="179">
                  <a:moveTo>
                    <a:pt x="484" y="109"/>
                  </a:moveTo>
                  <a:cubicBezTo>
                    <a:pt x="484" y="110"/>
                    <a:pt x="484" y="110"/>
                    <a:pt x="484" y="110"/>
                  </a:cubicBezTo>
                  <a:cubicBezTo>
                    <a:pt x="483" y="110"/>
                    <a:pt x="483" y="110"/>
                    <a:pt x="484" y="109"/>
                  </a:cubicBezTo>
                  <a:close/>
                  <a:moveTo>
                    <a:pt x="484" y="110"/>
                  </a:moveTo>
                  <a:cubicBezTo>
                    <a:pt x="486" y="114"/>
                    <a:pt x="491" y="116"/>
                    <a:pt x="494" y="118"/>
                  </a:cubicBezTo>
                  <a:cubicBezTo>
                    <a:pt x="496" y="111"/>
                    <a:pt x="487" y="111"/>
                    <a:pt x="484" y="110"/>
                  </a:cubicBezTo>
                  <a:close/>
                  <a:moveTo>
                    <a:pt x="491" y="102"/>
                  </a:moveTo>
                  <a:cubicBezTo>
                    <a:pt x="488" y="99"/>
                    <a:pt x="488" y="99"/>
                    <a:pt x="488" y="99"/>
                  </a:cubicBezTo>
                  <a:cubicBezTo>
                    <a:pt x="489" y="100"/>
                    <a:pt x="488" y="103"/>
                    <a:pt x="491" y="102"/>
                  </a:cubicBezTo>
                  <a:close/>
                  <a:moveTo>
                    <a:pt x="484" y="104"/>
                  </a:moveTo>
                  <a:cubicBezTo>
                    <a:pt x="485" y="108"/>
                    <a:pt x="485" y="108"/>
                    <a:pt x="485" y="108"/>
                  </a:cubicBezTo>
                  <a:cubicBezTo>
                    <a:pt x="486" y="105"/>
                    <a:pt x="486" y="105"/>
                    <a:pt x="486" y="105"/>
                  </a:cubicBezTo>
                  <a:lnTo>
                    <a:pt x="484" y="104"/>
                  </a:lnTo>
                  <a:close/>
                  <a:moveTo>
                    <a:pt x="277" y="97"/>
                  </a:moveTo>
                  <a:cubicBezTo>
                    <a:pt x="277" y="96"/>
                    <a:pt x="277" y="94"/>
                    <a:pt x="277" y="93"/>
                  </a:cubicBezTo>
                  <a:lnTo>
                    <a:pt x="277" y="97"/>
                  </a:lnTo>
                  <a:close/>
                  <a:moveTo>
                    <a:pt x="266" y="80"/>
                  </a:moveTo>
                  <a:cubicBezTo>
                    <a:pt x="267" y="80"/>
                    <a:pt x="267" y="81"/>
                    <a:pt x="268" y="81"/>
                  </a:cubicBezTo>
                  <a:cubicBezTo>
                    <a:pt x="267" y="80"/>
                    <a:pt x="267" y="80"/>
                    <a:pt x="266" y="80"/>
                  </a:cubicBezTo>
                  <a:close/>
                  <a:moveTo>
                    <a:pt x="284" y="93"/>
                  </a:moveTo>
                  <a:cubicBezTo>
                    <a:pt x="286" y="93"/>
                    <a:pt x="286" y="93"/>
                    <a:pt x="286" y="93"/>
                  </a:cubicBezTo>
                  <a:cubicBezTo>
                    <a:pt x="285" y="93"/>
                    <a:pt x="284" y="93"/>
                    <a:pt x="284" y="93"/>
                  </a:cubicBezTo>
                  <a:close/>
                  <a:moveTo>
                    <a:pt x="394" y="100"/>
                  </a:moveTo>
                  <a:cubicBezTo>
                    <a:pt x="393" y="99"/>
                    <a:pt x="391" y="97"/>
                    <a:pt x="390" y="95"/>
                  </a:cubicBezTo>
                  <a:cubicBezTo>
                    <a:pt x="391" y="97"/>
                    <a:pt x="390" y="101"/>
                    <a:pt x="394" y="100"/>
                  </a:cubicBezTo>
                  <a:close/>
                  <a:moveTo>
                    <a:pt x="225" y="44"/>
                  </a:move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3"/>
                    <a:pt x="225" y="44"/>
                  </a:cubicBezTo>
                  <a:close/>
                  <a:moveTo>
                    <a:pt x="267" y="49"/>
                  </a:moveTo>
                  <a:cubicBezTo>
                    <a:pt x="267" y="49"/>
                    <a:pt x="267" y="49"/>
                    <a:pt x="267" y="49"/>
                  </a:cubicBezTo>
                  <a:cubicBezTo>
                    <a:pt x="267" y="48"/>
                    <a:pt x="268" y="48"/>
                    <a:pt x="268" y="46"/>
                  </a:cubicBezTo>
                  <a:lnTo>
                    <a:pt x="267" y="49"/>
                  </a:lnTo>
                  <a:close/>
                  <a:moveTo>
                    <a:pt x="294" y="90"/>
                  </a:moveTo>
                  <a:cubicBezTo>
                    <a:pt x="293" y="89"/>
                    <a:pt x="293" y="89"/>
                    <a:pt x="293" y="89"/>
                  </a:cubicBezTo>
                  <a:cubicBezTo>
                    <a:pt x="292" y="89"/>
                    <a:pt x="292" y="89"/>
                    <a:pt x="292" y="89"/>
                  </a:cubicBezTo>
                  <a:cubicBezTo>
                    <a:pt x="293" y="90"/>
                    <a:pt x="293" y="90"/>
                    <a:pt x="294" y="90"/>
                  </a:cubicBezTo>
                  <a:close/>
                  <a:moveTo>
                    <a:pt x="210" y="34"/>
                  </a:moveTo>
                  <a:cubicBezTo>
                    <a:pt x="210" y="36"/>
                    <a:pt x="211" y="38"/>
                    <a:pt x="212" y="39"/>
                  </a:cubicBezTo>
                  <a:cubicBezTo>
                    <a:pt x="212" y="37"/>
                    <a:pt x="211" y="35"/>
                    <a:pt x="210" y="34"/>
                  </a:cubicBezTo>
                  <a:close/>
                  <a:moveTo>
                    <a:pt x="266" y="80"/>
                  </a:move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lose/>
                  <a:moveTo>
                    <a:pt x="279" y="48"/>
                  </a:moveTo>
                  <a:cubicBezTo>
                    <a:pt x="280" y="49"/>
                    <a:pt x="281" y="49"/>
                    <a:pt x="281" y="49"/>
                  </a:cubicBezTo>
                  <a:cubicBezTo>
                    <a:pt x="281" y="48"/>
                    <a:pt x="280" y="48"/>
                    <a:pt x="279" y="48"/>
                  </a:cubicBezTo>
                  <a:close/>
                  <a:moveTo>
                    <a:pt x="389" y="93"/>
                  </a:moveTo>
                  <a:cubicBezTo>
                    <a:pt x="390" y="95"/>
                    <a:pt x="390" y="95"/>
                    <a:pt x="390" y="95"/>
                  </a:cubicBezTo>
                  <a:cubicBezTo>
                    <a:pt x="390" y="94"/>
                    <a:pt x="390" y="93"/>
                    <a:pt x="389" y="93"/>
                  </a:cubicBezTo>
                  <a:close/>
                  <a:moveTo>
                    <a:pt x="471" y="106"/>
                  </a:moveTo>
                  <a:cubicBezTo>
                    <a:pt x="471" y="108"/>
                    <a:pt x="470" y="109"/>
                    <a:pt x="472" y="110"/>
                  </a:cubicBezTo>
                  <a:cubicBezTo>
                    <a:pt x="472" y="108"/>
                    <a:pt x="471" y="107"/>
                    <a:pt x="471" y="106"/>
                  </a:cubicBezTo>
                  <a:close/>
                  <a:moveTo>
                    <a:pt x="5" y="110"/>
                  </a:move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lose/>
                  <a:moveTo>
                    <a:pt x="52" y="103"/>
                  </a:moveTo>
                  <a:cubicBezTo>
                    <a:pt x="51" y="102"/>
                    <a:pt x="51" y="102"/>
                    <a:pt x="51" y="101"/>
                  </a:cubicBezTo>
                  <a:cubicBezTo>
                    <a:pt x="51" y="103"/>
                    <a:pt x="51" y="104"/>
                    <a:pt x="52" y="103"/>
                  </a:cubicBezTo>
                  <a:close/>
                  <a:moveTo>
                    <a:pt x="87" y="38"/>
                  </a:moveTo>
                  <a:cubicBezTo>
                    <a:pt x="96" y="43"/>
                    <a:pt x="96" y="43"/>
                    <a:pt x="96" y="43"/>
                  </a:cubicBezTo>
                  <a:cubicBezTo>
                    <a:pt x="96" y="41"/>
                    <a:pt x="100" y="39"/>
                    <a:pt x="97" y="37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15" y="31"/>
                    <a:pt x="128" y="52"/>
                    <a:pt x="141" y="38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1" y="43"/>
                    <a:pt x="151" y="37"/>
                    <a:pt x="154" y="35"/>
                  </a:cubicBezTo>
                  <a:cubicBezTo>
                    <a:pt x="153" y="41"/>
                    <a:pt x="159" y="36"/>
                    <a:pt x="160" y="41"/>
                  </a:cubicBezTo>
                  <a:cubicBezTo>
                    <a:pt x="162" y="38"/>
                    <a:pt x="160" y="37"/>
                    <a:pt x="159" y="35"/>
                  </a:cubicBezTo>
                  <a:cubicBezTo>
                    <a:pt x="167" y="29"/>
                    <a:pt x="174" y="38"/>
                    <a:pt x="182" y="34"/>
                  </a:cubicBezTo>
                  <a:cubicBezTo>
                    <a:pt x="174" y="42"/>
                    <a:pt x="174" y="40"/>
                    <a:pt x="168" y="43"/>
                  </a:cubicBezTo>
                  <a:cubicBezTo>
                    <a:pt x="175" y="46"/>
                    <a:pt x="176" y="40"/>
                    <a:pt x="184" y="42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4" y="31"/>
                    <a:pt x="192" y="44"/>
                    <a:pt x="193" y="35"/>
                  </a:cubicBezTo>
                  <a:cubicBezTo>
                    <a:pt x="197" y="36"/>
                    <a:pt x="201" y="45"/>
                    <a:pt x="206" y="44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1" y="41"/>
                    <a:pt x="211" y="40"/>
                    <a:pt x="212" y="39"/>
                  </a:cubicBezTo>
                  <a:cubicBezTo>
                    <a:pt x="215" y="45"/>
                    <a:pt x="220" y="42"/>
                    <a:pt x="224" y="47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5"/>
                    <a:pt x="226" y="45"/>
                    <a:pt x="226" y="46"/>
                  </a:cubicBezTo>
                  <a:cubicBezTo>
                    <a:pt x="227" y="41"/>
                    <a:pt x="230" y="43"/>
                    <a:pt x="231" y="39"/>
                  </a:cubicBezTo>
                  <a:cubicBezTo>
                    <a:pt x="229" y="37"/>
                    <a:pt x="226" y="35"/>
                    <a:pt x="226" y="38"/>
                  </a:cubicBezTo>
                  <a:cubicBezTo>
                    <a:pt x="222" y="32"/>
                    <a:pt x="231" y="35"/>
                    <a:pt x="233" y="35"/>
                  </a:cubicBezTo>
                  <a:cubicBezTo>
                    <a:pt x="230" y="37"/>
                    <a:pt x="234" y="38"/>
                    <a:pt x="235" y="39"/>
                  </a:cubicBezTo>
                  <a:cubicBezTo>
                    <a:pt x="236" y="39"/>
                    <a:pt x="235" y="38"/>
                    <a:pt x="235" y="37"/>
                  </a:cubicBezTo>
                  <a:cubicBezTo>
                    <a:pt x="240" y="34"/>
                    <a:pt x="241" y="48"/>
                    <a:pt x="244" y="39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9" y="40"/>
                    <a:pt x="249" y="40"/>
                    <a:pt x="249" y="40"/>
                  </a:cubicBezTo>
                  <a:cubicBezTo>
                    <a:pt x="249" y="50"/>
                    <a:pt x="254" y="41"/>
                    <a:pt x="254" y="51"/>
                  </a:cubicBezTo>
                  <a:cubicBezTo>
                    <a:pt x="258" y="51"/>
                    <a:pt x="254" y="45"/>
                    <a:pt x="255" y="46"/>
                  </a:cubicBezTo>
                  <a:cubicBezTo>
                    <a:pt x="259" y="44"/>
                    <a:pt x="266" y="54"/>
                    <a:pt x="267" y="49"/>
                  </a:cubicBezTo>
                  <a:cubicBezTo>
                    <a:pt x="270" y="53"/>
                    <a:pt x="274" y="51"/>
                    <a:pt x="277" y="53"/>
                  </a:cubicBezTo>
                  <a:cubicBezTo>
                    <a:pt x="277" y="48"/>
                    <a:pt x="277" y="48"/>
                    <a:pt x="277" y="48"/>
                  </a:cubicBezTo>
                  <a:cubicBezTo>
                    <a:pt x="279" y="50"/>
                    <a:pt x="280" y="52"/>
                    <a:pt x="282" y="51"/>
                  </a:cubicBezTo>
                  <a:cubicBezTo>
                    <a:pt x="282" y="51"/>
                    <a:pt x="282" y="50"/>
                    <a:pt x="281" y="49"/>
                  </a:cubicBezTo>
                  <a:cubicBezTo>
                    <a:pt x="287" y="52"/>
                    <a:pt x="291" y="53"/>
                    <a:pt x="296" y="53"/>
                  </a:cubicBezTo>
                  <a:cubicBezTo>
                    <a:pt x="296" y="50"/>
                    <a:pt x="296" y="49"/>
                    <a:pt x="293" y="47"/>
                  </a:cubicBezTo>
                  <a:cubicBezTo>
                    <a:pt x="298" y="43"/>
                    <a:pt x="305" y="54"/>
                    <a:pt x="311" y="53"/>
                  </a:cubicBezTo>
                  <a:cubicBezTo>
                    <a:pt x="311" y="50"/>
                    <a:pt x="311" y="50"/>
                    <a:pt x="311" y="50"/>
                  </a:cubicBezTo>
                  <a:cubicBezTo>
                    <a:pt x="314" y="54"/>
                    <a:pt x="314" y="54"/>
                    <a:pt x="314" y="54"/>
                  </a:cubicBezTo>
                  <a:cubicBezTo>
                    <a:pt x="314" y="53"/>
                    <a:pt x="314" y="51"/>
                    <a:pt x="315" y="50"/>
                  </a:cubicBezTo>
                  <a:cubicBezTo>
                    <a:pt x="321" y="49"/>
                    <a:pt x="329" y="50"/>
                    <a:pt x="331" y="59"/>
                  </a:cubicBezTo>
                  <a:cubicBezTo>
                    <a:pt x="330" y="57"/>
                    <a:pt x="335" y="54"/>
                    <a:pt x="331" y="50"/>
                  </a:cubicBezTo>
                  <a:cubicBezTo>
                    <a:pt x="337" y="57"/>
                    <a:pt x="345" y="56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5" y="62"/>
                    <a:pt x="355" y="62"/>
                    <a:pt x="355" y="62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53" y="59"/>
                    <a:pt x="353" y="59"/>
                    <a:pt x="353" y="59"/>
                  </a:cubicBezTo>
                  <a:cubicBezTo>
                    <a:pt x="356" y="60"/>
                    <a:pt x="359" y="62"/>
                    <a:pt x="360" y="65"/>
                  </a:cubicBezTo>
                  <a:cubicBezTo>
                    <a:pt x="361" y="63"/>
                    <a:pt x="362" y="60"/>
                    <a:pt x="364" y="58"/>
                  </a:cubicBezTo>
                  <a:cubicBezTo>
                    <a:pt x="364" y="64"/>
                    <a:pt x="373" y="54"/>
                    <a:pt x="376" y="61"/>
                  </a:cubicBezTo>
                  <a:cubicBezTo>
                    <a:pt x="377" y="60"/>
                    <a:pt x="375" y="60"/>
                    <a:pt x="376" y="58"/>
                  </a:cubicBezTo>
                  <a:cubicBezTo>
                    <a:pt x="385" y="60"/>
                    <a:pt x="397" y="69"/>
                    <a:pt x="408" y="67"/>
                  </a:cubicBezTo>
                  <a:cubicBezTo>
                    <a:pt x="407" y="77"/>
                    <a:pt x="416" y="76"/>
                    <a:pt x="420" y="83"/>
                  </a:cubicBezTo>
                  <a:cubicBezTo>
                    <a:pt x="423" y="77"/>
                    <a:pt x="418" y="79"/>
                    <a:pt x="417" y="74"/>
                  </a:cubicBezTo>
                  <a:cubicBezTo>
                    <a:pt x="420" y="76"/>
                    <a:pt x="420" y="66"/>
                    <a:pt x="424" y="72"/>
                  </a:cubicBezTo>
                  <a:cubicBezTo>
                    <a:pt x="424" y="71"/>
                    <a:pt x="425" y="71"/>
                    <a:pt x="423" y="70"/>
                  </a:cubicBezTo>
                  <a:cubicBezTo>
                    <a:pt x="427" y="71"/>
                    <a:pt x="421" y="78"/>
                    <a:pt x="426" y="77"/>
                  </a:cubicBezTo>
                  <a:cubicBezTo>
                    <a:pt x="428" y="73"/>
                    <a:pt x="428" y="73"/>
                    <a:pt x="428" y="73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40" y="79"/>
                    <a:pt x="447" y="84"/>
                    <a:pt x="457" y="82"/>
                  </a:cubicBezTo>
                  <a:cubicBezTo>
                    <a:pt x="457" y="83"/>
                    <a:pt x="457" y="85"/>
                    <a:pt x="455" y="86"/>
                  </a:cubicBezTo>
                  <a:cubicBezTo>
                    <a:pt x="459" y="87"/>
                    <a:pt x="461" y="96"/>
                    <a:pt x="467" y="93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75" y="89"/>
                    <a:pt x="472" y="98"/>
                    <a:pt x="479" y="103"/>
                  </a:cubicBezTo>
                  <a:cubicBezTo>
                    <a:pt x="478" y="102"/>
                    <a:pt x="474" y="98"/>
                    <a:pt x="472" y="102"/>
                  </a:cubicBezTo>
                  <a:cubicBezTo>
                    <a:pt x="472" y="106"/>
                    <a:pt x="476" y="107"/>
                    <a:pt x="478" y="105"/>
                  </a:cubicBezTo>
                  <a:cubicBezTo>
                    <a:pt x="476" y="110"/>
                    <a:pt x="476" y="110"/>
                    <a:pt x="476" y="110"/>
                  </a:cubicBezTo>
                  <a:cubicBezTo>
                    <a:pt x="476" y="106"/>
                    <a:pt x="473" y="106"/>
                    <a:pt x="471" y="103"/>
                  </a:cubicBezTo>
                  <a:cubicBezTo>
                    <a:pt x="471" y="104"/>
                    <a:pt x="471" y="105"/>
                    <a:pt x="471" y="106"/>
                  </a:cubicBezTo>
                  <a:cubicBezTo>
                    <a:pt x="470" y="104"/>
                    <a:pt x="467" y="103"/>
                    <a:pt x="464" y="100"/>
                  </a:cubicBezTo>
                  <a:cubicBezTo>
                    <a:pt x="469" y="101"/>
                    <a:pt x="469" y="101"/>
                    <a:pt x="469" y="101"/>
                  </a:cubicBezTo>
                  <a:cubicBezTo>
                    <a:pt x="469" y="95"/>
                    <a:pt x="462" y="99"/>
                    <a:pt x="461" y="97"/>
                  </a:cubicBezTo>
                  <a:cubicBezTo>
                    <a:pt x="459" y="102"/>
                    <a:pt x="462" y="102"/>
                    <a:pt x="458" y="105"/>
                  </a:cubicBezTo>
                  <a:cubicBezTo>
                    <a:pt x="451" y="105"/>
                    <a:pt x="456" y="99"/>
                    <a:pt x="451" y="92"/>
                  </a:cubicBezTo>
                  <a:cubicBezTo>
                    <a:pt x="452" y="90"/>
                    <a:pt x="452" y="90"/>
                    <a:pt x="452" y="90"/>
                  </a:cubicBezTo>
                  <a:cubicBezTo>
                    <a:pt x="450" y="89"/>
                    <a:pt x="450" y="83"/>
                    <a:pt x="446" y="86"/>
                  </a:cubicBezTo>
                  <a:cubicBezTo>
                    <a:pt x="445" y="90"/>
                    <a:pt x="448" y="90"/>
                    <a:pt x="448" y="92"/>
                  </a:cubicBezTo>
                  <a:cubicBezTo>
                    <a:pt x="447" y="94"/>
                    <a:pt x="446" y="85"/>
                    <a:pt x="443" y="88"/>
                  </a:cubicBezTo>
                  <a:cubicBezTo>
                    <a:pt x="444" y="94"/>
                    <a:pt x="448" y="97"/>
                    <a:pt x="452" y="98"/>
                  </a:cubicBezTo>
                  <a:cubicBezTo>
                    <a:pt x="451" y="99"/>
                    <a:pt x="450" y="101"/>
                    <a:pt x="450" y="103"/>
                  </a:cubicBezTo>
                  <a:cubicBezTo>
                    <a:pt x="441" y="96"/>
                    <a:pt x="431" y="87"/>
                    <a:pt x="420" y="88"/>
                  </a:cubicBezTo>
                  <a:cubicBezTo>
                    <a:pt x="424" y="96"/>
                    <a:pt x="418" y="87"/>
                    <a:pt x="417" y="95"/>
                  </a:cubicBezTo>
                  <a:cubicBezTo>
                    <a:pt x="418" y="90"/>
                    <a:pt x="414" y="94"/>
                    <a:pt x="411" y="91"/>
                  </a:cubicBezTo>
                  <a:cubicBezTo>
                    <a:pt x="409" y="96"/>
                    <a:pt x="416" y="96"/>
                    <a:pt x="413" y="100"/>
                  </a:cubicBezTo>
                  <a:cubicBezTo>
                    <a:pt x="408" y="97"/>
                    <a:pt x="402" y="86"/>
                    <a:pt x="395" y="86"/>
                  </a:cubicBezTo>
                  <a:cubicBezTo>
                    <a:pt x="395" y="89"/>
                    <a:pt x="397" y="89"/>
                    <a:pt x="397" y="90"/>
                  </a:cubicBezTo>
                  <a:cubicBezTo>
                    <a:pt x="392" y="88"/>
                    <a:pt x="388" y="74"/>
                    <a:pt x="383" y="82"/>
                  </a:cubicBezTo>
                  <a:cubicBezTo>
                    <a:pt x="385" y="86"/>
                    <a:pt x="387" y="89"/>
                    <a:pt x="389" y="93"/>
                  </a:cubicBezTo>
                  <a:cubicBezTo>
                    <a:pt x="389" y="93"/>
                    <a:pt x="388" y="93"/>
                    <a:pt x="386" y="94"/>
                  </a:cubicBezTo>
                  <a:cubicBezTo>
                    <a:pt x="387" y="99"/>
                    <a:pt x="387" y="99"/>
                    <a:pt x="387" y="99"/>
                  </a:cubicBezTo>
                  <a:cubicBezTo>
                    <a:pt x="381" y="99"/>
                    <a:pt x="384" y="89"/>
                    <a:pt x="382" y="84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1" y="91"/>
                    <a:pt x="365" y="87"/>
                    <a:pt x="362" y="79"/>
                  </a:cubicBezTo>
                  <a:cubicBezTo>
                    <a:pt x="361" y="79"/>
                    <a:pt x="356" y="78"/>
                    <a:pt x="358" y="83"/>
                  </a:cubicBezTo>
                  <a:cubicBezTo>
                    <a:pt x="360" y="91"/>
                    <a:pt x="361" y="96"/>
                    <a:pt x="367" y="97"/>
                  </a:cubicBezTo>
                  <a:cubicBezTo>
                    <a:pt x="369" y="92"/>
                    <a:pt x="363" y="91"/>
                    <a:pt x="365" y="91"/>
                  </a:cubicBezTo>
                  <a:cubicBezTo>
                    <a:pt x="367" y="92"/>
                    <a:pt x="373" y="89"/>
                    <a:pt x="374" y="94"/>
                  </a:cubicBezTo>
                  <a:cubicBezTo>
                    <a:pt x="367" y="92"/>
                    <a:pt x="367" y="92"/>
                    <a:pt x="367" y="92"/>
                  </a:cubicBezTo>
                  <a:cubicBezTo>
                    <a:pt x="366" y="99"/>
                    <a:pt x="370" y="93"/>
                    <a:pt x="371" y="97"/>
                  </a:cubicBezTo>
                  <a:cubicBezTo>
                    <a:pt x="368" y="102"/>
                    <a:pt x="365" y="95"/>
                    <a:pt x="362" y="98"/>
                  </a:cubicBezTo>
                  <a:cubicBezTo>
                    <a:pt x="362" y="98"/>
                    <a:pt x="362" y="98"/>
                    <a:pt x="362" y="98"/>
                  </a:cubicBezTo>
                  <a:cubicBezTo>
                    <a:pt x="357" y="96"/>
                    <a:pt x="358" y="98"/>
                    <a:pt x="353" y="94"/>
                  </a:cubicBezTo>
                  <a:cubicBezTo>
                    <a:pt x="353" y="87"/>
                    <a:pt x="355" y="90"/>
                    <a:pt x="358" y="88"/>
                  </a:cubicBezTo>
                  <a:cubicBezTo>
                    <a:pt x="349" y="87"/>
                    <a:pt x="338" y="73"/>
                    <a:pt x="328" y="83"/>
                  </a:cubicBezTo>
                  <a:cubicBezTo>
                    <a:pt x="333" y="90"/>
                    <a:pt x="333" y="90"/>
                    <a:pt x="333" y="90"/>
                  </a:cubicBezTo>
                  <a:cubicBezTo>
                    <a:pt x="330" y="91"/>
                    <a:pt x="324" y="84"/>
                    <a:pt x="324" y="92"/>
                  </a:cubicBezTo>
                  <a:cubicBezTo>
                    <a:pt x="328" y="90"/>
                    <a:pt x="326" y="95"/>
                    <a:pt x="328" y="97"/>
                  </a:cubicBezTo>
                  <a:cubicBezTo>
                    <a:pt x="328" y="96"/>
                    <a:pt x="328" y="96"/>
                    <a:pt x="328" y="96"/>
                  </a:cubicBezTo>
                  <a:cubicBezTo>
                    <a:pt x="328" y="96"/>
                    <a:pt x="330" y="98"/>
                    <a:pt x="329" y="99"/>
                  </a:cubicBezTo>
                  <a:cubicBezTo>
                    <a:pt x="326" y="94"/>
                    <a:pt x="322" y="92"/>
                    <a:pt x="319" y="89"/>
                  </a:cubicBezTo>
                  <a:cubicBezTo>
                    <a:pt x="320" y="91"/>
                    <a:pt x="317" y="93"/>
                    <a:pt x="316" y="94"/>
                  </a:cubicBezTo>
                  <a:cubicBezTo>
                    <a:pt x="313" y="93"/>
                    <a:pt x="317" y="91"/>
                    <a:pt x="317" y="88"/>
                  </a:cubicBezTo>
                  <a:cubicBezTo>
                    <a:pt x="315" y="88"/>
                    <a:pt x="313" y="83"/>
                    <a:pt x="311" y="87"/>
                  </a:cubicBezTo>
                  <a:cubicBezTo>
                    <a:pt x="309" y="91"/>
                    <a:pt x="314" y="91"/>
                    <a:pt x="314" y="95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87"/>
                    <a:pt x="304" y="86"/>
                    <a:pt x="303" y="87"/>
                  </a:cubicBezTo>
                  <a:cubicBezTo>
                    <a:pt x="302" y="90"/>
                    <a:pt x="304" y="91"/>
                    <a:pt x="305" y="90"/>
                  </a:cubicBezTo>
                  <a:cubicBezTo>
                    <a:pt x="300" y="94"/>
                    <a:pt x="297" y="80"/>
                    <a:pt x="293" y="89"/>
                  </a:cubicBezTo>
                  <a:cubicBezTo>
                    <a:pt x="290" y="86"/>
                    <a:pt x="290" y="86"/>
                    <a:pt x="290" y="86"/>
                  </a:cubicBezTo>
                  <a:cubicBezTo>
                    <a:pt x="290" y="87"/>
                    <a:pt x="289" y="88"/>
                    <a:pt x="290" y="88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2" y="82"/>
                    <a:pt x="285" y="92"/>
                    <a:pt x="284" y="93"/>
                  </a:cubicBezTo>
                  <a:cubicBezTo>
                    <a:pt x="284" y="93"/>
                    <a:pt x="284" y="93"/>
                    <a:pt x="284" y="93"/>
                  </a:cubicBezTo>
                  <a:cubicBezTo>
                    <a:pt x="282" y="94"/>
                    <a:pt x="281" y="97"/>
                    <a:pt x="282" y="97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5" y="88"/>
                    <a:pt x="268" y="86"/>
                    <a:pt x="268" y="76"/>
                  </a:cubicBezTo>
                  <a:cubicBezTo>
                    <a:pt x="267" y="77"/>
                    <a:pt x="265" y="79"/>
                    <a:pt x="266" y="80"/>
                  </a:cubicBezTo>
                  <a:cubicBezTo>
                    <a:pt x="262" y="79"/>
                    <a:pt x="267" y="88"/>
                    <a:pt x="260" y="86"/>
                  </a:cubicBezTo>
                  <a:cubicBezTo>
                    <a:pt x="260" y="88"/>
                    <a:pt x="261" y="88"/>
                    <a:pt x="262" y="88"/>
                  </a:cubicBezTo>
                  <a:cubicBezTo>
                    <a:pt x="260" y="88"/>
                    <a:pt x="260" y="88"/>
                    <a:pt x="259" y="87"/>
                  </a:cubicBezTo>
                  <a:cubicBezTo>
                    <a:pt x="259" y="88"/>
                    <a:pt x="259" y="89"/>
                    <a:pt x="259" y="90"/>
                  </a:cubicBezTo>
                  <a:cubicBezTo>
                    <a:pt x="259" y="87"/>
                    <a:pt x="256" y="87"/>
                    <a:pt x="255" y="88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5" y="91"/>
                    <a:pt x="254" y="91"/>
                    <a:pt x="252" y="91"/>
                  </a:cubicBezTo>
                  <a:cubicBezTo>
                    <a:pt x="253" y="95"/>
                    <a:pt x="253" y="95"/>
                    <a:pt x="253" y="95"/>
                  </a:cubicBezTo>
                  <a:cubicBezTo>
                    <a:pt x="249" y="94"/>
                    <a:pt x="253" y="87"/>
                    <a:pt x="248" y="90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47" y="85"/>
                    <a:pt x="250" y="77"/>
                    <a:pt x="247" y="74"/>
                  </a:cubicBezTo>
                  <a:cubicBezTo>
                    <a:pt x="242" y="67"/>
                    <a:pt x="234" y="78"/>
                    <a:pt x="230" y="66"/>
                  </a:cubicBezTo>
                  <a:cubicBezTo>
                    <a:pt x="229" y="70"/>
                    <a:pt x="230" y="71"/>
                    <a:pt x="228" y="75"/>
                  </a:cubicBezTo>
                  <a:cubicBezTo>
                    <a:pt x="232" y="77"/>
                    <a:pt x="234" y="78"/>
                    <a:pt x="235" y="84"/>
                  </a:cubicBezTo>
                  <a:cubicBezTo>
                    <a:pt x="242" y="90"/>
                    <a:pt x="237" y="69"/>
                    <a:pt x="245" y="78"/>
                  </a:cubicBezTo>
                  <a:cubicBezTo>
                    <a:pt x="244" y="84"/>
                    <a:pt x="242" y="84"/>
                    <a:pt x="240" y="81"/>
                  </a:cubicBezTo>
                  <a:cubicBezTo>
                    <a:pt x="240" y="85"/>
                    <a:pt x="242" y="88"/>
                    <a:pt x="244" y="91"/>
                  </a:cubicBezTo>
                  <a:cubicBezTo>
                    <a:pt x="239" y="88"/>
                    <a:pt x="233" y="93"/>
                    <a:pt x="230" y="93"/>
                  </a:cubicBezTo>
                  <a:cubicBezTo>
                    <a:pt x="229" y="90"/>
                    <a:pt x="225" y="87"/>
                    <a:pt x="224" y="88"/>
                  </a:cubicBezTo>
                  <a:cubicBezTo>
                    <a:pt x="224" y="85"/>
                    <a:pt x="217" y="82"/>
                    <a:pt x="220" y="76"/>
                  </a:cubicBezTo>
                  <a:cubicBezTo>
                    <a:pt x="215" y="74"/>
                    <a:pt x="216" y="85"/>
                    <a:pt x="212" y="77"/>
                  </a:cubicBezTo>
                  <a:cubicBezTo>
                    <a:pt x="214" y="83"/>
                    <a:pt x="209" y="81"/>
                    <a:pt x="211" y="86"/>
                  </a:cubicBezTo>
                  <a:cubicBezTo>
                    <a:pt x="212" y="81"/>
                    <a:pt x="217" y="90"/>
                    <a:pt x="220" y="93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4" y="95"/>
                    <a:pt x="212" y="91"/>
                    <a:pt x="211" y="90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09" y="83"/>
                    <a:pt x="198" y="104"/>
                    <a:pt x="195" y="90"/>
                  </a:cubicBezTo>
                  <a:cubicBezTo>
                    <a:pt x="197" y="91"/>
                    <a:pt x="199" y="87"/>
                    <a:pt x="200" y="93"/>
                  </a:cubicBezTo>
                  <a:cubicBezTo>
                    <a:pt x="204" y="89"/>
                    <a:pt x="199" y="84"/>
                    <a:pt x="201" y="80"/>
                  </a:cubicBezTo>
                  <a:cubicBezTo>
                    <a:pt x="194" y="75"/>
                    <a:pt x="185" y="83"/>
                    <a:pt x="178" y="74"/>
                  </a:cubicBezTo>
                  <a:cubicBezTo>
                    <a:pt x="179" y="78"/>
                    <a:pt x="183" y="78"/>
                    <a:pt x="183" y="82"/>
                  </a:cubicBezTo>
                  <a:cubicBezTo>
                    <a:pt x="178" y="85"/>
                    <a:pt x="172" y="74"/>
                    <a:pt x="166" y="70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62" y="71"/>
                    <a:pt x="165" y="79"/>
                    <a:pt x="160" y="77"/>
                  </a:cubicBezTo>
                  <a:cubicBezTo>
                    <a:pt x="160" y="76"/>
                    <a:pt x="161" y="74"/>
                    <a:pt x="159" y="74"/>
                  </a:cubicBezTo>
                  <a:cubicBezTo>
                    <a:pt x="155" y="75"/>
                    <a:pt x="159" y="79"/>
                    <a:pt x="156" y="81"/>
                  </a:cubicBezTo>
                  <a:cubicBezTo>
                    <a:pt x="150" y="71"/>
                    <a:pt x="154" y="87"/>
                    <a:pt x="147" y="82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2" y="81"/>
                    <a:pt x="136" y="90"/>
                    <a:pt x="130" y="92"/>
                  </a:cubicBezTo>
                  <a:cubicBezTo>
                    <a:pt x="131" y="90"/>
                    <a:pt x="135" y="91"/>
                    <a:pt x="134" y="85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26" y="86"/>
                    <a:pt x="123" y="86"/>
                    <a:pt x="126" y="89"/>
                  </a:cubicBezTo>
                  <a:cubicBezTo>
                    <a:pt x="127" y="90"/>
                    <a:pt x="127" y="89"/>
                    <a:pt x="128" y="88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0" y="89"/>
                    <a:pt x="127" y="83"/>
                    <a:pt x="127" y="77"/>
                  </a:cubicBezTo>
                  <a:cubicBezTo>
                    <a:pt x="123" y="79"/>
                    <a:pt x="122" y="74"/>
                    <a:pt x="119" y="74"/>
                  </a:cubicBezTo>
                  <a:cubicBezTo>
                    <a:pt x="118" y="80"/>
                    <a:pt x="124" y="80"/>
                    <a:pt x="122" y="86"/>
                  </a:cubicBezTo>
                  <a:cubicBezTo>
                    <a:pt x="120" y="89"/>
                    <a:pt x="113" y="85"/>
                    <a:pt x="110" y="80"/>
                  </a:cubicBezTo>
                  <a:cubicBezTo>
                    <a:pt x="107" y="93"/>
                    <a:pt x="96" y="84"/>
                    <a:pt x="97" y="94"/>
                  </a:cubicBezTo>
                  <a:cubicBezTo>
                    <a:pt x="97" y="93"/>
                    <a:pt x="96" y="90"/>
                    <a:pt x="94" y="91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1" y="99"/>
                    <a:pt x="90" y="85"/>
                    <a:pt x="87" y="88"/>
                  </a:cubicBezTo>
                  <a:cubicBezTo>
                    <a:pt x="87" y="90"/>
                    <a:pt x="88" y="90"/>
                    <a:pt x="89" y="93"/>
                  </a:cubicBezTo>
                  <a:cubicBezTo>
                    <a:pt x="83" y="96"/>
                    <a:pt x="77" y="82"/>
                    <a:pt x="71" y="89"/>
                  </a:cubicBezTo>
                  <a:cubicBezTo>
                    <a:pt x="72" y="90"/>
                    <a:pt x="72" y="91"/>
                    <a:pt x="73" y="90"/>
                  </a:cubicBezTo>
                  <a:cubicBezTo>
                    <a:pt x="73" y="91"/>
                    <a:pt x="72" y="91"/>
                    <a:pt x="69" y="89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6" y="74"/>
                    <a:pt x="63" y="92"/>
                    <a:pt x="57" y="89"/>
                  </a:cubicBezTo>
                  <a:cubicBezTo>
                    <a:pt x="58" y="91"/>
                    <a:pt x="62" y="91"/>
                    <a:pt x="60" y="94"/>
                  </a:cubicBezTo>
                  <a:cubicBezTo>
                    <a:pt x="57" y="95"/>
                    <a:pt x="55" y="83"/>
                    <a:pt x="52" y="89"/>
                  </a:cubicBezTo>
                  <a:cubicBezTo>
                    <a:pt x="54" y="90"/>
                    <a:pt x="55" y="96"/>
                    <a:pt x="57" y="97"/>
                  </a:cubicBezTo>
                  <a:cubicBezTo>
                    <a:pt x="54" y="98"/>
                    <a:pt x="53" y="102"/>
                    <a:pt x="51" y="98"/>
                  </a:cubicBezTo>
                  <a:cubicBezTo>
                    <a:pt x="50" y="98"/>
                    <a:pt x="50" y="100"/>
                    <a:pt x="51" y="101"/>
                  </a:cubicBezTo>
                  <a:cubicBezTo>
                    <a:pt x="48" y="98"/>
                    <a:pt x="46" y="101"/>
                    <a:pt x="45" y="103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0" y="94"/>
                    <a:pt x="40" y="105"/>
                    <a:pt x="36" y="106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5" y="108"/>
                    <a:pt x="32" y="105"/>
                    <a:pt x="30" y="110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29" y="111"/>
                    <a:pt x="27" y="119"/>
                    <a:pt x="24" y="114"/>
                  </a:cubicBezTo>
                  <a:cubicBezTo>
                    <a:pt x="23" y="115"/>
                    <a:pt x="28" y="120"/>
                    <a:pt x="25" y="121"/>
                  </a:cubicBezTo>
                  <a:cubicBezTo>
                    <a:pt x="23" y="119"/>
                    <a:pt x="20" y="118"/>
                    <a:pt x="20" y="122"/>
                  </a:cubicBezTo>
                  <a:cubicBezTo>
                    <a:pt x="21" y="123"/>
                    <a:pt x="22" y="125"/>
                    <a:pt x="22" y="123"/>
                  </a:cubicBezTo>
                  <a:cubicBezTo>
                    <a:pt x="23" y="123"/>
                    <a:pt x="22" y="122"/>
                    <a:pt x="22" y="121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7"/>
                    <a:pt x="21" y="122"/>
                    <a:pt x="19" y="125"/>
                  </a:cubicBezTo>
                  <a:cubicBezTo>
                    <a:pt x="20" y="127"/>
                    <a:pt x="22" y="128"/>
                    <a:pt x="23" y="130"/>
                  </a:cubicBezTo>
                  <a:cubicBezTo>
                    <a:pt x="19" y="128"/>
                    <a:pt x="16" y="127"/>
                    <a:pt x="13" y="126"/>
                  </a:cubicBezTo>
                  <a:cubicBezTo>
                    <a:pt x="12" y="124"/>
                    <a:pt x="12" y="122"/>
                    <a:pt x="9" y="120"/>
                  </a:cubicBezTo>
                  <a:cubicBezTo>
                    <a:pt x="9" y="119"/>
                    <a:pt x="10" y="118"/>
                    <a:pt x="11" y="117"/>
                  </a:cubicBezTo>
                  <a:cubicBezTo>
                    <a:pt x="10" y="112"/>
                    <a:pt x="6" y="113"/>
                    <a:pt x="5" y="113"/>
                  </a:cubicBezTo>
                  <a:cubicBezTo>
                    <a:pt x="5" y="112"/>
                    <a:pt x="6" y="112"/>
                    <a:pt x="6" y="111"/>
                  </a:cubicBezTo>
                  <a:cubicBezTo>
                    <a:pt x="6" y="111"/>
                    <a:pt x="6" y="110"/>
                    <a:pt x="5" y="110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8"/>
                    <a:pt x="3" y="105"/>
                    <a:pt x="4" y="103"/>
                  </a:cubicBezTo>
                  <a:cubicBezTo>
                    <a:pt x="4" y="100"/>
                    <a:pt x="4" y="98"/>
                    <a:pt x="0" y="97"/>
                  </a:cubicBezTo>
                  <a:cubicBezTo>
                    <a:pt x="2" y="97"/>
                    <a:pt x="5" y="99"/>
                    <a:pt x="7" y="101"/>
                  </a:cubicBezTo>
                  <a:cubicBezTo>
                    <a:pt x="10" y="101"/>
                    <a:pt x="8" y="98"/>
                    <a:pt x="9" y="96"/>
                  </a:cubicBezTo>
                  <a:cubicBezTo>
                    <a:pt x="7" y="95"/>
                    <a:pt x="5" y="94"/>
                    <a:pt x="3" y="94"/>
                  </a:cubicBezTo>
                  <a:cubicBezTo>
                    <a:pt x="10" y="92"/>
                    <a:pt x="0" y="89"/>
                    <a:pt x="3" y="84"/>
                  </a:cubicBezTo>
                  <a:cubicBezTo>
                    <a:pt x="7" y="84"/>
                    <a:pt x="8" y="81"/>
                    <a:pt x="9" y="77"/>
                  </a:cubicBezTo>
                  <a:cubicBezTo>
                    <a:pt x="10" y="73"/>
                    <a:pt x="11" y="69"/>
                    <a:pt x="13" y="68"/>
                  </a:cubicBezTo>
                  <a:cubicBezTo>
                    <a:pt x="20" y="67"/>
                    <a:pt x="12" y="74"/>
                    <a:pt x="17" y="76"/>
                  </a:cubicBezTo>
                  <a:cubicBezTo>
                    <a:pt x="21" y="75"/>
                    <a:pt x="18" y="72"/>
                    <a:pt x="20" y="70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7" y="76"/>
                    <a:pt x="21" y="70"/>
                    <a:pt x="24" y="72"/>
                  </a:cubicBezTo>
                  <a:cubicBezTo>
                    <a:pt x="26" y="67"/>
                    <a:pt x="23" y="70"/>
                    <a:pt x="20" y="65"/>
                  </a:cubicBezTo>
                  <a:cubicBezTo>
                    <a:pt x="22" y="66"/>
                    <a:pt x="26" y="68"/>
                    <a:pt x="27" y="65"/>
                  </a:cubicBezTo>
                  <a:cubicBezTo>
                    <a:pt x="26" y="63"/>
                    <a:pt x="22" y="64"/>
                    <a:pt x="24" y="62"/>
                  </a:cubicBezTo>
                  <a:cubicBezTo>
                    <a:pt x="35" y="63"/>
                    <a:pt x="36" y="55"/>
                    <a:pt x="46" y="54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5" y="52"/>
                    <a:pt x="46" y="53"/>
                    <a:pt x="47" y="5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8" y="49"/>
                    <a:pt x="58" y="52"/>
                    <a:pt x="63" y="50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7" y="50"/>
                    <a:pt x="73" y="46"/>
                    <a:pt x="78" y="47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3" y="42"/>
                    <a:pt x="87" y="48"/>
                    <a:pt x="90" y="45"/>
                  </a:cubicBezTo>
                  <a:cubicBezTo>
                    <a:pt x="88" y="46"/>
                    <a:pt x="87" y="40"/>
                    <a:pt x="87" y="38"/>
                  </a:cubicBezTo>
                  <a:close/>
                  <a:moveTo>
                    <a:pt x="211" y="42"/>
                  </a:moveTo>
                  <a:cubicBezTo>
                    <a:pt x="212" y="42"/>
                    <a:pt x="212" y="42"/>
                    <a:pt x="212" y="42"/>
                  </a:cubicBezTo>
                  <a:cubicBezTo>
                    <a:pt x="212" y="42"/>
                    <a:pt x="211" y="42"/>
                    <a:pt x="211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5"/>
                    <a:pt x="210" y="43"/>
                    <a:pt x="211" y="42"/>
                  </a:cubicBezTo>
                  <a:close/>
                  <a:moveTo>
                    <a:pt x="403" y="71"/>
                  </a:moveTo>
                  <a:cubicBezTo>
                    <a:pt x="400" y="69"/>
                    <a:pt x="400" y="69"/>
                    <a:pt x="400" y="69"/>
                  </a:cubicBezTo>
                  <a:cubicBezTo>
                    <a:pt x="401" y="69"/>
                    <a:pt x="403" y="71"/>
                    <a:pt x="402" y="69"/>
                  </a:cubicBezTo>
                  <a:cubicBezTo>
                    <a:pt x="403" y="69"/>
                    <a:pt x="404" y="69"/>
                    <a:pt x="403" y="71"/>
                  </a:cubicBezTo>
                  <a:close/>
                  <a:moveTo>
                    <a:pt x="206" y="78"/>
                  </a:moveTo>
                  <a:cubicBezTo>
                    <a:pt x="208" y="81"/>
                    <a:pt x="208" y="81"/>
                    <a:pt x="208" y="81"/>
                  </a:cubicBezTo>
                  <a:cubicBezTo>
                    <a:pt x="209" y="78"/>
                    <a:pt x="209" y="78"/>
                    <a:pt x="209" y="78"/>
                  </a:cubicBezTo>
                  <a:lnTo>
                    <a:pt x="206" y="78"/>
                  </a:lnTo>
                  <a:close/>
                  <a:moveTo>
                    <a:pt x="179" y="79"/>
                  </a:moveTo>
                  <a:cubicBezTo>
                    <a:pt x="182" y="81"/>
                    <a:pt x="182" y="81"/>
                    <a:pt x="182" y="81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79"/>
                  </a:lnTo>
                  <a:close/>
                  <a:moveTo>
                    <a:pt x="140" y="47"/>
                  </a:moveTo>
                  <a:cubicBezTo>
                    <a:pt x="142" y="53"/>
                    <a:pt x="143" y="47"/>
                    <a:pt x="146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50"/>
                    <a:pt x="146" y="49"/>
                    <a:pt x="146" y="49"/>
                  </a:cubicBezTo>
                  <a:cubicBezTo>
                    <a:pt x="144" y="47"/>
                    <a:pt x="142" y="41"/>
                    <a:pt x="140" y="47"/>
                  </a:cubicBezTo>
                  <a:close/>
                  <a:moveTo>
                    <a:pt x="204" y="49"/>
                  </a:moveTo>
                  <a:cubicBezTo>
                    <a:pt x="204" y="46"/>
                    <a:pt x="200" y="45"/>
                    <a:pt x="199" y="42"/>
                  </a:cubicBezTo>
                  <a:cubicBezTo>
                    <a:pt x="198" y="43"/>
                    <a:pt x="200" y="46"/>
                    <a:pt x="200" y="49"/>
                  </a:cubicBezTo>
                  <a:cubicBezTo>
                    <a:pt x="200" y="49"/>
                    <a:pt x="199" y="49"/>
                    <a:pt x="198" y="48"/>
                  </a:cubicBezTo>
                  <a:cubicBezTo>
                    <a:pt x="199" y="56"/>
                    <a:pt x="201" y="45"/>
                    <a:pt x="204" y="49"/>
                  </a:cubicBezTo>
                  <a:close/>
                  <a:moveTo>
                    <a:pt x="270" y="55"/>
                  </a:moveTo>
                  <a:cubicBezTo>
                    <a:pt x="268" y="52"/>
                    <a:pt x="268" y="52"/>
                    <a:pt x="268" y="52"/>
                  </a:cubicBezTo>
                  <a:cubicBezTo>
                    <a:pt x="269" y="52"/>
                    <a:pt x="269" y="52"/>
                    <a:pt x="269" y="52"/>
                  </a:cubicBezTo>
                  <a:lnTo>
                    <a:pt x="270" y="55"/>
                  </a:lnTo>
                  <a:close/>
                  <a:moveTo>
                    <a:pt x="284" y="53"/>
                  </a:moveTo>
                  <a:cubicBezTo>
                    <a:pt x="287" y="53"/>
                    <a:pt x="290" y="58"/>
                    <a:pt x="289" y="62"/>
                  </a:cubicBezTo>
                  <a:cubicBezTo>
                    <a:pt x="286" y="61"/>
                    <a:pt x="282" y="61"/>
                    <a:pt x="281" y="56"/>
                  </a:cubicBezTo>
                  <a:cubicBezTo>
                    <a:pt x="282" y="59"/>
                    <a:pt x="281" y="49"/>
                    <a:pt x="284" y="53"/>
                  </a:cubicBezTo>
                  <a:close/>
                  <a:moveTo>
                    <a:pt x="170" y="56"/>
                  </a:moveTo>
                  <a:cubicBezTo>
                    <a:pt x="172" y="57"/>
                    <a:pt x="175" y="66"/>
                    <a:pt x="178" y="61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64"/>
                    <a:pt x="171" y="56"/>
                    <a:pt x="170" y="56"/>
                  </a:cubicBezTo>
                  <a:close/>
                  <a:moveTo>
                    <a:pt x="310" y="61"/>
                  </a:moveTo>
                  <a:cubicBezTo>
                    <a:pt x="311" y="62"/>
                    <a:pt x="315" y="65"/>
                    <a:pt x="314" y="71"/>
                  </a:cubicBezTo>
                  <a:cubicBezTo>
                    <a:pt x="315" y="68"/>
                    <a:pt x="311" y="64"/>
                    <a:pt x="308" y="61"/>
                  </a:cubicBezTo>
                  <a:cubicBezTo>
                    <a:pt x="309" y="61"/>
                    <a:pt x="309" y="62"/>
                    <a:pt x="310" y="61"/>
                  </a:cubicBezTo>
                  <a:close/>
                  <a:moveTo>
                    <a:pt x="308" y="68"/>
                  </a:moveTo>
                  <a:cubicBezTo>
                    <a:pt x="307" y="68"/>
                    <a:pt x="307" y="72"/>
                    <a:pt x="305" y="69"/>
                  </a:cubicBezTo>
                  <a:cubicBezTo>
                    <a:pt x="305" y="66"/>
                    <a:pt x="305" y="58"/>
                    <a:pt x="301" y="60"/>
                  </a:cubicBezTo>
                  <a:cubicBezTo>
                    <a:pt x="303" y="66"/>
                    <a:pt x="303" y="69"/>
                    <a:pt x="307" y="72"/>
                  </a:cubicBezTo>
                  <a:lnTo>
                    <a:pt x="308" y="68"/>
                  </a:lnTo>
                  <a:close/>
                  <a:moveTo>
                    <a:pt x="303" y="55"/>
                  </a:moveTo>
                  <a:cubicBezTo>
                    <a:pt x="297" y="57"/>
                    <a:pt x="297" y="57"/>
                    <a:pt x="297" y="57"/>
                  </a:cubicBezTo>
                  <a:cubicBezTo>
                    <a:pt x="300" y="65"/>
                    <a:pt x="301" y="58"/>
                    <a:pt x="303" y="55"/>
                  </a:cubicBezTo>
                  <a:cubicBezTo>
                    <a:pt x="304" y="54"/>
                    <a:pt x="304" y="54"/>
                    <a:pt x="304" y="54"/>
                  </a:cubicBezTo>
                  <a:cubicBezTo>
                    <a:pt x="304" y="54"/>
                    <a:pt x="303" y="55"/>
                    <a:pt x="303" y="55"/>
                  </a:cubicBezTo>
                  <a:close/>
                  <a:moveTo>
                    <a:pt x="339" y="60"/>
                  </a:moveTo>
                  <a:cubicBezTo>
                    <a:pt x="337" y="58"/>
                    <a:pt x="337" y="58"/>
                    <a:pt x="337" y="58"/>
                  </a:cubicBezTo>
                  <a:cubicBezTo>
                    <a:pt x="338" y="57"/>
                    <a:pt x="338" y="56"/>
                    <a:pt x="336" y="56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7" y="60"/>
                    <a:pt x="335" y="62"/>
                    <a:pt x="339" y="60"/>
                  </a:cubicBezTo>
                  <a:close/>
                  <a:moveTo>
                    <a:pt x="307" y="56"/>
                  </a:moveTo>
                  <a:cubicBezTo>
                    <a:pt x="312" y="57"/>
                    <a:pt x="312" y="57"/>
                    <a:pt x="312" y="57"/>
                  </a:cubicBezTo>
                  <a:cubicBezTo>
                    <a:pt x="310" y="58"/>
                    <a:pt x="307" y="59"/>
                    <a:pt x="307" y="56"/>
                  </a:cubicBezTo>
                  <a:close/>
                  <a:moveTo>
                    <a:pt x="329" y="64"/>
                  </a:moveTo>
                  <a:cubicBezTo>
                    <a:pt x="329" y="64"/>
                    <a:pt x="334" y="63"/>
                    <a:pt x="336" y="63"/>
                  </a:cubicBezTo>
                  <a:cubicBezTo>
                    <a:pt x="335" y="61"/>
                    <a:pt x="330" y="60"/>
                    <a:pt x="329" y="64"/>
                  </a:cubicBezTo>
                  <a:close/>
                  <a:moveTo>
                    <a:pt x="435" y="84"/>
                  </a:moveTo>
                  <a:cubicBezTo>
                    <a:pt x="433" y="88"/>
                    <a:pt x="433" y="88"/>
                    <a:pt x="433" y="88"/>
                  </a:cubicBezTo>
                  <a:cubicBezTo>
                    <a:pt x="436" y="89"/>
                    <a:pt x="436" y="89"/>
                    <a:pt x="436" y="89"/>
                  </a:cubicBezTo>
                  <a:lnTo>
                    <a:pt x="435" y="84"/>
                  </a:lnTo>
                  <a:close/>
                  <a:moveTo>
                    <a:pt x="404" y="83"/>
                  </a:moveTo>
                  <a:cubicBezTo>
                    <a:pt x="403" y="83"/>
                    <a:pt x="403" y="83"/>
                    <a:pt x="403" y="83"/>
                  </a:cubicBezTo>
                  <a:cubicBezTo>
                    <a:pt x="401" y="85"/>
                    <a:pt x="401" y="85"/>
                    <a:pt x="401" y="85"/>
                  </a:cubicBezTo>
                  <a:lnTo>
                    <a:pt x="404" y="83"/>
                  </a:lnTo>
                  <a:close/>
                  <a:moveTo>
                    <a:pt x="369" y="81"/>
                  </a:moveTo>
                  <a:cubicBezTo>
                    <a:pt x="370" y="81"/>
                    <a:pt x="370" y="81"/>
                    <a:pt x="370" y="80"/>
                  </a:cubicBezTo>
                  <a:cubicBezTo>
                    <a:pt x="373" y="78"/>
                    <a:pt x="380" y="77"/>
                    <a:pt x="383" y="78"/>
                  </a:cubicBezTo>
                  <a:cubicBezTo>
                    <a:pt x="385" y="76"/>
                    <a:pt x="381" y="71"/>
                    <a:pt x="380" y="69"/>
                  </a:cubicBezTo>
                  <a:cubicBezTo>
                    <a:pt x="380" y="85"/>
                    <a:pt x="376" y="68"/>
                    <a:pt x="372" y="73"/>
                  </a:cubicBezTo>
                  <a:cubicBezTo>
                    <a:pt x="373" y="74"/>
                    <a:pt x="375" y="74"/>
                    <a:pt x="375" y="77"/>
                  </a:cubicBezTo>
                  <a:cubicBezTo>
                    <a:pt x="374" y="78"/>
                    <a:pt x="372" y="78"/>
                    <a:pt x="371" y="77"/>
                  </a:cubicBezTo>
                  <a:cubicBezTo>
                    <a:pt x="371" y="76"/>
                    <a:pt x="370" y="75"/>
                    <a:pt x="370" y="75"/>
                  </a:cubicBezTo>
                  <a:cubicBezTo>
                    <a:pt x="370" y="76"/>
                    <a:pt x="370" y="76"/>
                    <a:pt x="371" y="77"/>
                  </a:cubicBezTo>
                  <a:cubicBezTo>
                    <a:pt x="371" y="78"/>
                    <a:pt x="371" y="79"/>
                    <a:pt x="370" y="80"/>
                  </a:cubicBezTo>
                  <a:cubicBezTo>
                    <a:pt x="370" y="80"/>
                    <a:pt x="369" y="81"/>
                    <a:pt x="369" y="81"/>
                  </a:cubicBezTo>
                  <a:close/>
                  <a:moveTo>
                    <a:pt x="326" y="77"/>
                  </a:moveTo>
                  <a:cubicBezTo>
                    <a:pt x="326" y="75"/>
                    <a:pt x="328" y="74"/>
                    <a:pt x="325" y="72"/>
                  </a:cubicBezTo>
                  <a:cubicBezTo>
                    <a:pt x="325" y="74"/>
                    <a:pt x="325" y="75"/>
                    <a:pt x="326" y="77"/>
                  </a:cubicBezTo>
                  <a:cubicBezTo>
                    <a:pt x="326" y="77"/>
                    <a:pt x="327" y="78"/>
                    <a:pt x="328" y="78"/>
                  </a:cubicBezTo>
                  <a:cubicBezTo>
                    <a:pt x="327" y="78"/>
                    <a:pt x="327" y="77"/>
                    <a:pt x="326" y="77"/>
                  </a:cubicBezTo>
                  <a:close/>
                  <a:moveTo>
                    <a:pt x="328" y="85"/>
                  </a:moveTo>
                  <a:cubicBezTo>
                    <a:pt x="322" y="78"/>
                    <a:pt x="322" y="78"/>
                    <a:pt x="322" y="78"/>
                  </a:cubicBezTo>
                  <a:cubicBezTo>
                    <a:pt x="324" y="82"/>
                    <a:pt x="324" y="82"/>
                    <a:pt x="324" y="82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1" y="82"/>
                    <a:pt x="324" y="88"/>
                    <a:pt x="328" y="85"/>
                  </a:cubicBezTo>
                  <a:close/>
                  <a:moveTo>
                    <a:pt x="313" y="79"/>
                  </a:moveTo>
                  <a:cubicBezTo>
                    <a:pt x="319" y="82"/>
                    <a:pt x="319" y="82"/>
                    <a:pt x="319" y="82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8" y="78"/>
                    <a:pt x="318" y="78"/>
                    <a:pt x="318" y="78"/>
                  </a:cubicBezTo>
                  <a:cubicBezTo>
                    <a:pt x="319" y="81"/>
                    <a:pt x="319" y="81"/>
                    <a:pt x="319" y="81"/>
                  </a:cubicBezTo>
                  <a:lnTo>
                    <a:pt x="313" y="79"/>
                  </a:lnTo>
                  <a:close/>
                  <a:moveTo>
                    <a:pt x="260" y="69"/>
                  </a:moveTo>
                  <a:cubicBezTo>
                    <a:pt x="257" y="69"/>
                    <a:pt x="257" y="69"/>
                    <a:pt x="257" y="69"/>
                  </a:cubicBezTo>
                  <a:cubicBezTo>
                    <a:pt x="257" y="69"/>
                    <a:pt x="260" y="73"/>
                    <a:pt x="263" y="72"/>
                  </a:cubicBezTo>
                  <a:cubicBezTo>
                    <a:pt x="259" y="82"/>
                    <a:pt x="262" y="70"/>
                    <a:pt x="256" y="74"/>
                  </a:cubicBezTo>
                  <a:cubicBezTo>
                    <a:pt x="263" y="74"/>
                    <a:pt x="260" y="81"/>
                    <a:pt x="259" y="85"/>
                  </a:cubicBezTo>
                  <a:cubicBezTo>
                    <a:pt x="258" y="79"/>
                    <a:pt x="250" y="82"/>
                    <a:pt x="253" y="70"/>
                  </a:cubicBezTo>
                  <a:cubicBezTo>
                    <a:pt x="255" y="72"/>
                    <a:pt x="258" y="61"/>
                    <a:pt x="260" y="69"/>
                  </a:cubicBezTo>
                  <a:close/>
                  <a:moveTo>
                    <a:pt x="219" y="71"/>
                  </a:moveTo>
                  <a:cubicBezTo>
                    <a:pt x="215" y="70"/>
                    <a:pt x="215" y="70"/>
                    <a:pt x="215" y="70"/>
                  </a:cubicBezTo>
                  <a:cubicBezTo>
                    <a:pt x="219" y="71"/>
                    <a:pt x="219" y="71"/>
                    <a:pt x="219" y="71"/>
                  </a:cubicBezTo>
                  <a:close/>
                  <a:moveTo>
                    <a:pt x="113" y="80"/>
                  </a:moveTo>
                  <a:cubicBezTo>
                    <a:pt x="114" y="86"/>
                    <a:pt x="119" y="80"/>
                    <a:pt x="119" y="77"/>
                  </a:cubicBezTo>
                  <a:cubicBezTo>
                    <a:pt x="118" y="79"/>
                    <a:pt x="115" y="79"/>
                    <a:pt x="113" y="80"/>
                  </a:cubicBezTo>
                  <a:close/>
                  <a:moveTo>
                    <a:pt x="74" y="84"/>
                  </a:moveTo>
                  <a:cubicBezTo>
                    <a:pt x="76" y="83"/>
                    <a:pt x="80" y="89"/>
                    <a:pt x="80" y="83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3"/>
                    <a:pt x="73" y="81"/>
                    <a:pt x="74" y="84"/>
                  </a:cubicBezTo>
                  <a:close/>
                  <a:moveTo>
                    <a:pt x="47" y="91"/>
                  </a:moveTo>
                  <a:cubicBezTo>
                    <a:pt x="44" y="85"/>
                    <a:pt x="44" y="85"/>
                    <a:pt x="44" y="85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7" y="91"/>
                  </a:lnTo>
                  <a:close/>
                  <a:moveTo>
                    <a:pt x="53" y="97"/>
                  </a:moveTo>
                  <a:cubicBezTo>
                    <a:pt x="53" y="98"/>
                    <a:pt x="49" y="97"/>
                    <a:pt x="50" y="94"/>
                  </a:cubicBezTo>
                  <a:lnTo>
                    <a:pt x="53" y="97"/>
                  </a:lnTo>
                  <a:close/>
                  <a:moveTo>
                    <a:pt x="25" y="100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26" y="106"/>
                    <a:pt x="26" y="106"/>
                    <a:pt x="26" y="106"/>
                  </a:cubicBezTo>
                  <a:lnTo>
                    <a:pt x="25" y="100"/>
                  </a:lnTo>
                  <a:close/>
                  <a:moveTo>
                    <a:pt x="25" y="95"/>
                  </a:moveTo>
                  <a:cubicBezTo>
                    <a:pt x="26" y="96"/>
                    <a:pt x="27" y="97"/>
                    <a:pt x="27" y="98"/>
                  </a:cubicBezTo>
                  <a:cubicBezTo>
                    <a:pt x="28" y="99"/>
                    <a:pt x="30" y="99"/>
                    <a:pt x="31" y="97"/>
                  </a:cubicBezTo>
                  <a:cubicBezTo>
                    <a:pt x="30" y="95"/>
                    <a:pt x="30" y="97"/>
                    <a:pt x="29" y="96"/>
                  </a:cubicBezTo>
                  <a:cubicBezTo>
                    <a:pt x="29" y="96"/>
                    <a:pt x="30" y="94"/>
                    <a:pt x="31" y="94"/>
                  </a:cubicBezTo>
                  <a:cubicBezTo>
                    <a:pt x="31" y="100"/>
                    <a:pt x="32" y="99"/>
                    <a:pt x="33" y="104"/>
                  </a:cubicBezTo>
                  <a:cubicBezTo>
                    <a:pt x="30" y="108"/>
                    <a:pt x="29" y="102"/>
                    <a:pt x="27" y="98"/>
                  </a:cubicBezTo>
                  <a:cubicBezTo>
                    <a:pt x="26" y="97"/>
                    <a:pt x="26" y="96"/>
                    <a:pt x="25" y="95"/>
                  </a:cubicBezTo>
                  <a:close/>
                  <a:moveTo>
                    <a:pt x="39" y="89"/>
                  </a:moveTo>
                  <a:cubicBezTo>
                    <a:pt x="39" y="90"/>
                    <a:pt x="39" y="91"/>
                    <a:pt x="39" y="92"/>
                  </a:cubicBezTo>
                  <a:cubicBezTo>
                    <a:pt x="37" y="94"/>
                    <a:pt x="35" y="96"/>
                    <a:pt x="39" y="101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0" y="100"/>
                    <a:pt x="40" y="99"/>
                    <a:pt x="39" y="98"/>
                  </a:cubicBezTo>
                  <a:cubicBezTo>
                    <a:pt x="41" y="95"/>
                    <a:pt x="43" y="99"/>
                    <a:pt x="44" y="99"/>
                  </a:cubicBezTo>
                  <a:cubicBezTo>
                    <a:pt x="43" y="97"/>
                    <a:pt x="40" y="96"/>
                    <a:pt x="39" y="92"/>
                  </a:cubicBezTo>
                  <a:cubicBezTo>
                    <a:pt x="40" y="91"/>
                    <a:pt x="40" y="91"/>
                    <a:pt x="41" y="90"/>
                  </a:cubicBezTo>
                  <a:cubicBezTo>
                    <a:pt x="42" y="90"/>
                    <a:pt x="42" y="91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1" y="89"/>
                    <a:pt x="41" y="90"/>
                  </a:cubicBezTo>
                  <a:cubicBezTo>
                    <a:pt x="40" y="89"/>
                    <a:pt x="40" y="88"/>
                    <a:pt x="39" y="89"/>
                  </a:cubicBezTo>
                  <a:close/>
                  <a:moveTo>
                    <a:pt x="22" y="92"/>
                  </a:moveTo>
                  <a:cubicBezTo>
                    <a:pt x="21" y="91"/>
                    <a:pt x="21" y="89"/>
                    <a:pt x="20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7" y="90"/>
                    <a:pt x="20" y="92"/>
                    <a:pt x="22" y="92"/>
                  </a:cubicBezTo>
                  <a:close/>
                  <a:moveTo>
                    <a:pt x="102" y="77"/>
                  </a:moveTo>
                  <a:cubicBezTo>
                    <a:pt x="103" y="78"/>
                    <a:pt x="107" y="77"/>
                    <a:pt x="107" y="81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6" y="76"/>
                    <a:pt x="103" y="72"/>
                    <a:pt x="104" y="71"/>
                  </a:cubicBezTo>
                  <a:cubicBezTo>
                    <a:pt x="103" y="74"/>
                    <a:pt x="101" y="72"/>
                    <a:pt x="102" y="77"/>
                  </a:cubicBezTo>
                  <a:close/>
                  <a:moveTo>
                    <a:pt x="213" y="71"/>
                  </a:moveTo>
                  <a:cubicBezTo>
                    <a:pt x="211" y="69"/>
                    <a:pt x="206" y="74"/>
                    <a:pt x="205" y="67"/>
                  </a:cubicBezTo>
                  <a:cubicBezTo>
                    <a:pt x="203" y="74"/>
                    <a:pt x="210" y="73"/>
                    <a:pt x="213" y="71"/>
                  </a:cubicBezTo>
                  <a:close/>
                  <a:moveTo>
                    <a:pt x="213" y="63"/>
                  </a:moveTo>
                  <a:cubicBezTo>
                    <a:pt x="214" y="64"/>
                    <a:pt x="214" y="64"/>
                    <a:pt x="215" y="64"/>
                  </a:cubicBezTo>
                  <a:cubicBezTo>
                    <a:pt x="216" y="65"/>
                    <a:pt x="216" y="71"/>
                    <a:pt x="219" y="68"/>
                  </a:cubicBezTo>
                  <a:cubicBezTo>
                    <a:pt x="218" y="66"/>
                    <a:pt x="217" y="68"/>
                    <a:pt x="216" y="67"/>
                  </a:cubicBezTo>
                  <a:cubicBezTo>
                    <a:pt x="217" y="63"/>
                    <a:pt x="216" y="64"/>
                    <a:pt x="215" y="64"/>
                  </a:cubicBezTo>
                  <a:cubicBezTo>
                    <a:pt x="214" y="63"/>
                    <a:pt x="214" y="63"/>
                    <a:pt x="213" y="63"/>
                  </a:cubicBezTo>
                  <a:close/>
                  <a:moveTo>
                    <a:pt x="150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5" y="64"/>
                    <a:pt x="155" y="64"/>
                    <a:pt x="155" y="64"/>
                  </a:cubicBezTo>
                  <a:lnTo>
                    <a:pt x="150" y="60"/>
                  </a:lnTo>
                  <a:close/>
                  <a:moveTo>
                    <a:pt x="119" y="56"/>
                  </a:moveTo>
                  <a:cubicBezTo>
                    <a:pt x="122" y="57"/>
                    <a:pt x="122" y="57"/>
                    <a:pt x="122" y="57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1" y="59"/>
                    <a:pt x="121" y="61"/>
                    <a:pt x="122" y="62"/>
                  </a:cubicBezTo>
                  <a:cubicBezTo>
                    <a:pt x="122" y="62"/>
                    <a:pt x="123" y="62"/>
                    <a:pt x="123" y="63"/>
                  </a:cubicBezTo>
                  <a:cubicBezTo>
                    <a:pt x="123" y="63"/>
                    <a:pt x="122" y="62"/>
                    <a:pt x="122" y="62"/>
                  </a:cubicBezTo>
                  <a:cubicBezTo>
                    <a:pt x="120" y="62"/>
                    <a:pt x="117" y="63"/>
                    <a:pt x="117" y="59"/>
                  </a:cubicBezTo>
                  <a:cubicBezTo>
                    <a:pt x="118" y="60"/>
                    <a:pt x="121" y="60"/>
                    <a:pt x="121" y="57"/>
                  </a:cubicBezTo>
                  <a:lnTo>
                    <a:pt x="119" y="56"/>
                  </a:lnTo>
                  <a:close/>
                  <a:moveTo>
                    <a:pt x="56" y="61"/>
                  </a:moveTo>
                  <a:cubicBezTo>
                    <a:pt x="58" y="62"/>
                    <a:pt x="58" y="63"/>
                    <a:pt x="60" y="59"/>
                  </a:cubicBezTo>
                  <a:cubicBezTo>
                    <a:pt x="58" y="59"/>
                    <a:pt x="56" y="59"/>
                    <a:pt x="56" y="61"/>
                  </a:cubicBezTo>
                  <a:close/>
                  <a:moveTo>
                    <a:pt x="135" y="50"/>
                  </a:moveTo>
                  <a:cubicBezTo>
                    <a:pt x="135" y="53"/>
                    <a:pt x="138" y="52"/>
                    <a:pt x="137" y="56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8" y="55"/>
                    <a:pt x="138" y="64"/>
                    <a:pt x="141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1" y="58"/>
                    <a:pt x="135" y="54"/>
                    <a:pt x="139" y="52"/>
                  </a:cubicBezTo>
                  <a:cubicBezTo>
                    <a:pt x="140" y="51"/>
                    <a:pt x="136" y="49"/>
                    <a:pt x="135" y="50"/>
                  </a:cubicBezTo>
                  <a:close/>
                  <a:moveTo>
                    <a:pt x="50" y="54"/>
                  </a:moveTo>
                  <a:cubicBezTo>
                    <a:pt x="52" y="54"/>
                    <a:pt x="53" y="62"/>
                    <a:pt x="56" y="58"/>
                  </a:cubicBezTo>
                  <a:cubicBezTo>
                    <a:pt x="53" y="57"/>
                    <a:pt x="52" y="50"/>
                    <a:pt x="50" y="54"/>
                  </a:cubicBezTo>
                  <a:close/>
                  <a:moveTo>
                    <a:pt x="112" y="41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lnTo>
                    <a:pt x="112" y="41"/>
                  </a:lnTo>
                  <a:close/>
                  <a:moveTo>
                    <a:pt x="57" y="97"/>
                  </a:moveTo>
                  <a:cubicBezTo>
                    <a:pt x="57" y="97"/>
                    <a:pt x="58" y="97"/>
                    <a:pt x="58" y="97"/>
                  </a:cubicBezTo>
                  <a:cubicBezTo>
                    <a:pt x="58" y="97"/>
                    <a:pt x="57" y="97"/>
                    <a:pt x="57" y="97"/>
                  </a:cubicBezTo>
                  <a:close/>
                  <a:moveTo>
                    <a:pt x="224" y="88"/>
                  </a:moveTo>
                  <a:cubicBezTo>
                    <a:pt x="223" y="89"/>
                    <a:pt x="223" y="89"/>
                    <a:pt x="223" y="90"/>
                  </a:cubicBezTo>
                  <a:cubicBezTo>
                    <a:pt x="224" y="90"/>
                    <a:pt x="224" y="89"/>
                    <a:pt x="224" y="88"/>
                  </a:cubicBezTo>
                  <a:close/>
                  <a:moveTo>
                    <a:pt x="230" y="93"/>
                  </a:moveTo>
                  <a:cubicBezTo>
                    <a:pt x="230" y="93"/>
                    <a:pt x="230" y="93"/>
                    <a:pt x="230" y="93"/>
                  </a:cubicBezTo>
                  <a:cubicBezTo>
                    <a:pt x="230" y="93"/>
                    <a:pt x="230" y="93"/>
                    <a:pt x="230" y="93"/>
                  </a:cubicBezTo>
                  <a:close/>
                  <a:moveTo>
                    <a:pt x="465" y="113"/>
                  </a:moveTo>
                  <a:cubicBezTo>
                    <a:pt x="467" y="114"/>
                    <a:pt x="468" y="119"/>
                    <a:pt x="468" y="114"/>
                  </a:cubicBezTo>
                  <a:cubicBezTo>
                    <a:pt x="468" y="111"/>
                    <a:pt x="467" y="114"/>
                    <a:pt x="465" y="113"/>
                  </a:cubicBezTo>
                  <a:close/>
                  <a:moveTo>
                    <a:pt x="464" y="107"/>
                  </a:moveTo>
                  <a:cubicBezTo>
                    <a:pt x="463" y="106"/>
                    <a:pt x="462" y="105"/>
                    <a:pt x="462" y="103"/>
                  </a:cubicBezTo>
                  <a:cubicBezTo>
                    <a:pt x="462" y="106"/>
                    <a:pt x="463" y="106"/>
                    <a:pt x="464" y="107"/>
                  </a:cubicBezTo>
                  <a:close/>
                  <a:moveTo>
                    <a:pt x="464" y="107"/>
                  </a:moveTo>
                  <a:cubicBezTo>
                    <a:pt x="465" y="107"/>
                    <a:pt x="466" y="108"/>
                    <a:pt x="468" y="107"/>
                  </a:cubicBezTo>
                  <a:cubicBezTo>
                    <a:pt x="467" y="105"/>
                    <a:pt x="465" y="107"/>
                    <a:pt x="464" y="107"/>
                  </a:cubicBezTo>
                  <a:close/>
                  <a:moveTo>
                    <a:pt x="441" y="108"/>
                  </a:moveTo>
                  <a:cubicBezTo>
                    <a:pt x="441" y="105"/>
                    <a:pt x="434" y="101"/>
                    <a:pt x="441" y="100"/>
                  </a:cubicBezTo>
                  <a:cubicBezTo>
                    <a:pt x="441" y="100"/>
                    <a:pt x="438" y="100"/>
                    <a:pt x="437" y="97"/>
                  </a:cubicBezTo>
                  <a:cubicBezTo>
                    <a:pt x="438" y="102"/>
                    <a:pt x="437" y="106"/>
                    <a:pt x="441" y="108"/>
                  </a:cubicBezTo>
                  <a:close/>
                  <a:moveTo>
                    <a:pt x="431" y="94"/>
                  </a:moveTo>
                  <a:cubicBezTo>
                    <a:pt x="431" y="94"/>
                    <a:pt x="430" y="94"/>
                    <a:pt x="429" y="94"/>
                  </a:cubicBezTo>
                  <a:cubicBezTo>
                    <a:pt x="430" y="94"/>
                    <a:pt x="430" y="94"/>
                    <a:pt x="431" y="94"/>
                  </a:cubicBezTo>
                  <a:close/>
                  <a:moveTo>
                    <a:pt x="429" y="94"/>
                  </a:moveTo>
                  <a:cubicBezTo>
                    <a:pt x="428" y="93"/>
                    <a:pt x="427" y="87"/>
                    <a:pt x="424" y="89"/>
                  </a:cubicBezTo>
                  <a:cubicBezTo>
                    <a:pt x="425" y="92"/>
                    <a:pt x="425" y="95"/>
                    <a:pt x="426" y="96"/>
                  </a:cubicBezTo>
                  <a:cubicBezTo>
                    <a:pt x="426" y="93"/>
                    <a:pt x="428" y="94"/>
                    <a:pt x="429" y="94"/>
                  </a:cubicBezTo>
                  <a:close/>
                  <a:moveTo>
                    <a:pt x="357" y="102"/>
                  </a:moveTo>
                  <a:cubicBezTo>
                    <a:pt x="360" y="103"/>
                    <a:pt x="360" y="103"/>
                    <a:pt x="360" y="103"/>
                  </a:cubicBezTo>
                  <a:cubicBezTo>
                    <a:pt x="361" y="101"/>
                    <a:pt x="359" y="101"/>
                    <a:pt x="359" y="100"/>
                  </a:cubicBezTo>
                  <a:cubicBezTo>
                    <a:pt x="358" y="101"/>
                    <a:pt x="356" y="101"/>
                    <a:pt x="357" y="102"/>
                  </a:cubicBezTo>
                  <a:close/>
                  <a:moveTo>
                    <a:pt x="345" y="87"/>
                  </a:moveTo>
                  <a:cubicBezTo>
                    <a:pt x="344" y="93"/>
                    <a:pt x="344" y="93"/>
                    <a:pt x="344" y="93"/>
                  </a:cubicBezTo>
                  <a:cubicBezTo>
                    <a:pt x="345" y="94"/>
                    <a:pt x="344" y="89"/>
                    <a:pt x="347" y="90"/>
                  </a:cubicBezTo>
                  <a:lnTo>
                    <a:pt x="345" y="87"/>
                  </a:lnTo>
                  <a:close/>
                  <a:moveTo>
                    <a:pt x="352" y="59"/>
                  </a:moveTo>
                  <a:cubicBezTo>
                    <a:pt x="353" y="59"/>
                    <a:pt x="353" y="59"/>
                    <a:pt x="353" y="59"/>
                  </a:cubicBezTo>
                  <a:cubicBezTo>
                    <a:pt x="353" y="59"/>
                    <a:pt x="353" y="59"/>
                    <a:pt x="353" y="59"/>
                  </a:cubicBezTo>
                  <a:lnTo>
                    <a:pt x="352" y="59"/>
                  </a:lnTo>
                  <a:close/>
                  <a:moveTo>
                    <a:pt x="334" y="102"/>
                  </a:moveTo>
                  <a:cubicBezTo>
                    <a:pt x="333" y="94"/>
                    <a:pt x="333" y="94"/>
                    <a:pt x="333" y="94"/>
                  </a:cubicBezTo>
                  <a:cubicBezTo>
                    <a:pt x="332" y="94"/>
                    <a:pt x="332" y="100"/>
                    <a:pt x="334" y="102"/>
                  </a:cubicBezTo>
                  <a:close/>
                  <a:moveTo>
                    <a:pt x="318" y="98"/>
                  </a:moveTo>
                  <a:cubicBezTo>
                    <a:pt x="323" y="100"/>
                    <a:pt x="323" y="100"/>
                    <a:pt x="323" y="100"/>
                  </a:cubicBezTo>
                  <a:cubicBezTo>
                    <a:pt x="322" y="98"/>
                    <a:pt x="322" y="98"/>
                    <a:pt x="322" y="98"/>
                  </a:cubicBezTo>
                  <a:lnTo>
                    <a:pt x="318" y="98"/>
                  </a:lnTo>
                  <a:close/>
                  <a:moveTo>
                    <a:pt x="305" y="93"/>
                  </a:moveTo>
                  <a:cubicBezTo>
                    <a:pt x="308" y="95"/>
                    <a:pt x="308" y="95"/>
                    <a:pt x="308" y="95"/>
                  </a:cubicBezTo>
                  <a:cubicBezTo>
                    <a:pt x="309" y="94"/>
                    <a:pt x="309" y="94"/>
                    <a:pt x="309" y="94"/>
                  </a:cubicBezTo>
                  <a:lnTo>
                    <a:pt x="305" y="93"/>
                  </a:lnTo>
                  <a:close/>
                  <a:moveTo>
                    <a:pt x="173" y="79"/>
                  </a:moveTo>
                  <a:cubicBezTo>
                    <a:pt x="171" y="80"/>
                    <a:pt x="165" y="78"/>
                    <a:pt x="166" y="84"/>
                  </a:cubicBezTo>
                  <a:cubicBezTo>
                    <a:pt x="168" y="76"/>
                    <a:pt x="172" y="86"/>
                    <a:pt x="173" y="79"/>
                  </a:cubicBezTo>
                  <a:close/>
                  <a:moveTo>
                    <a:pt x="68" y="94"/>
                  </a:moveTo>
                  <a:cubicBezTo>
                    <a:pt x="63" y="93"/>
                    <a:pt x="63" y="93"/>
                    <a:pt x="63" y="93"/>
                  </a:cubicBezTo>
                  <a:cubicBezTo>
                    <a:pt x="67" y="94"/>
                    <a:pt x="64" y="97"/>
                    <a:pt x="68" y="94"/>
                  </a:cubicBezTo>
                  <a:close/>
                  <a:moveTo>
                    <a:pt x="424" y="167"/>
                  </a:moveTo>
                  <a:cubicBezTo>
                    <a:pt x="425" y="167"/>
                    <a:pt x="425" y="167"/>
                    <a:pt x="425" y="167"/>
                  </a:cubicBezTo>
                  <a:cubicBezTo>
                    <a:pt x="425" y="167"/>
                    <a:pt x="425" y="167"/>
                    <a:pt x="424" y="167"/>
                  </a:cubicBezTo>
                  <a:close/>
                  <a:moveTo>
                    <a:pt x="424" y="167"/>
                  </a:moveTo>
                  <a:cubicBezTo>
                    <a:pt x="422" y="165"/>
                    <a:pt x="419" y="166"/>
                    <a:pt x="418" y="167"/>
                  </a:cubicBezTo>
                  <a:cubicBezTo>
                    <a:pt x="421" y="173"/>
                    <a:pt x="423" y="168"/>
                    <a:pt x="424" y="167"/>
                  </a:cubicBezTo>
                  <a:close/>
                  <a:moveTo>
                    <a:pt x="427" y="177"/>
                  </a:moveTo>
                  <a:cubicBezTo>
                    <a:pt x="430" y="178"/>
                    <a:pt x="430" y="178"/>
                    <a:pt x="430" y="178"/>
                  </a:cubicBezTo>
                  <a:cubicBezTo>
                    <a:pt x="429" y="178"/>
                    <a:pt x="427" y="174"/>
                    <a:pt x="427" y="177"/>
                  </a:cubicBezTo>
                  <a:close/>
                  <a:moveTo>
                    <a:pt x="428" y="171"/>
                  </a:moveTo>
                  <a:cubicBezTo>
                    <a:pt x="426" y="170"/>
                    <a:pt x="426" y="170"/>
                    <a:pt x="426" y="170"/>
                  </a:cubicBezTo>
                  <a:cubicBezTo>
                    <a:pt x="427" y="172"/>
                    <a:pt x="427" y="172"/>
                    <a:pt x="427" y="172"/>
                  </a:cubicBezTo>
                  <a:lnTo>
                    <a:pt x="428" y="171"/>
                  </a:lnTo>
                  <a:close/>
                  <a:moveTo>
                    <a:pt x="495" y="116"/>
                  </a:moveTo>
                  <a:cubicBezTo>
                    <a:pt x="498" y="117"/>
                    <a:pt x="499" y="118"/>
                    <a:pt x="501" y="118"/>
                  </a:cubicBezTo>
                  <a:lnTo>
                    <a:pt x="495" y="116"/>
                  </a:lnTo>
                  <a:close/>
                  <a:moveTo>
                    <a:pt x="523" y="125"/>
                  </a:moveTo>
                  <a:cubicBezTo>
                    <a:pt x="523" y="125"/>
                    <a:pt x="523" y="125"/>
                    <a:pt x="523" y="125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lnTo>
                    <a:pt x="523" y="125"/>
                  </a:lnTo>
                  <a:close/>
                  <a:moveTo>
                    <a:pt x="500" y="119"/>
                  </a:moveTo>
                  <a:cubicBezTo>
                    <a:pt x="500" y="120"/>
                    <a:pt x="500" y="120"/>
                    <a:pt x="500" y="120"/>
                  </a:cubicBezTo>
                  <a:cubicBezTo>
                    <a:pt x="501" y="120"/>
                    <a:pt x="501" y="120"/>
                    <a:pt x="500" y="119"/>
                  </a:cubicBezTo>
                  <a:close/>
                  <a:moveTo>
                    <a:pt x="466" y="136"/>
                  </a:moveTo>
                  <a:cubicBezTo>
                    <a:pt x="466" y="137"/>
                    <a:pt x="468" y="139"/>
                    <a:pt x="469" y="140"/>
                  </a:cubicBezTo>
                  <a:cubicBezTo>
                    <a:pt x="468" y="138"/>
                    <a:pt x="466" y="134"/>
                    <a:pt x="466" y="136"/>
                  </a:cubicBezTo>
                  <a:close/>
                  <a:moveTo>
                    <a:pt x="557" y="113"/>
                  </a:moveTo>
                  <a:cubicBezTo>
                    <a:pt x="560" y="114"/>
                    <a:pt x="560" y="114"/>
                    <a:pt x="560" y="114"/>
                  </a:cubicBezTo>
                  <a:cubicBezTo>
                    <a:pt x="560" y="113"/>
                    <a:pt x="558" y="113"/>
                    <a:pt x="557" y="113"/>
                  </a:cubicBezTo>
                  <a:close/>
                  <a:moveTo>
                    <a:pt x="575" y="142"/>
                  </a:moveTo>
                  <a:cubicBezTo>
                    <a:pt x="574" y="142"/>
                    <a:pt x="574" y="142"/>
                    <a:pt x="574" y="142"/>
                  </a:cubicBezTo>
                  <a:cubicBezTo>
                    <a:pt x="575" y="143"/>
                    <a:pt x="576" y="143"/>
                    <a:pt x="578" y="144"/>
                  </a:cubicBezTo>
                  <a:lnTo>
                    <a:pt x="575" y="142"/>
                  </a:lnTo>
                  <a:close/>
                  <a:moveTo>
                    <a:pt x="502" y="122"/>
                  </a:moveTo>
                  <a:cubicBezTo>
                    <a:pt x="504" y="123"/>
                    <a:pt x="504" y="123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2" y="122"/>
                    <a:pt x="502" y="122"/>
                    <a:pt x="502" y="122"/>
                  </a:cubicBezTo>
                  <a:close/>
                  <a:moveTo>
                    <a:pt x="560" y="102"/>
                  </a:moveTo>
                  <a:cubicBezTo>
                    <a:pt x="558" y="102"/>
                    <a:pt x="557" y="103"/>
                    <a:pt x="556" y="103"/>
                  </a:cubicBezTo>
                  <a:cubicBezTo>
                    <a:pt x="558" y="103"/>
                    <a:pt x="560" y="103"/>
                    <a:pt x="560" y="102"/>
                  </a:cubicBezTo>
                  <a:close/>
                  <a:moveTo>
                    <a:pt x="523" y="124"/>
                  </a:move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lose/>
                  <a:moveTo>
                    <a:pt x="567" y="146"/>
                  </a:moveTo>
                  <a:cubicBezTo>
                    <a:pt x="566" y="146"/>
                    <a:pt x="565" y="146"/>
                    <a:pt x="564" y="146"/>
                  </a:cubicBezTo>
                  <a:cubicBezTo>
                    <a:pt x="565" y="147"/>
                    <a:pt x="567" y="147"/>
                    <a:pt x="567" y="146"/>
                  </a:cubicBezTo>
                  <a:close/>
                  <a:moveTo>
                    <a:pt x="470" y="141"/>
                  </a:moveTo>
                  <a:cubicBezTo>
                    <a:pt x="469" y="140"/>
                    <a:pt x="469" y="140"/>
                    <a:pt x="469" y="140"/>
                  </a:cubicBezTo>
                  <a:cubicBezTo>
                    <a:pt x="470" y="141"/>
                    <a:pt x="470" y="141"/>
                    <a:pt x="470" y="141"/>
                  </a:cubicBezTo>
                  <a:close/>
                  <a:moveTo>
                    <a:pt x="431" y="163"/>
                  </a:moveTo>
                  <a:cubicBezTo>
                    <a:pt x="430" y="162"/>
                    <a:pt x="429" y="160"/>
                    <a:pt x="429" y="161"/>
                  </a:cubicBezTo>
                  <a:cubicBezTo>
                    <a:pt x="430" y="162"/>
                    <a:pt x="430" y="163"/>
                    <a:pt x="431" y="163"/>
                  </a:cubicBezTo>
                  <a:close/>
                  <a:moveTo>
                    <a:pt x="458" y="4"/>
                  </a:moveTo>
                  <a:cubicBezTo>
                    <a:pt x="458" y="5"/>
                    <a:pt x="458" y="5"/>
                    <a:pt x="458" y="5"/>
                  </a:cubicBezTo>
                  <a:cubicBezTo>
                    <a:pt x="458" y="4"/>
                    <a:pt x="458" y="4"/>
                    <a:pt x="458" y="4"/>
                  </a:cubicBezTo>
                  <a:close/>
                  <a:moveTo>
                    <a:pt x="461" y="34"/>
                  </a:moveTo>
                  <a:cubicBezTo>
                    <a:pt x="461" y="33"/>
                    <a:pt x="462" y="33"/>
                    <a:pt x="462" y="33"/>
                  </a:cubicBezTo>
                  <a:cubicBezTo>
                    <a:pt x="461" y="33"/>
                    <a:pt x="460" y="34"/>
                    <a:pt x="461" y="34"/>
                  </a:cubicBezTo>
                  <a:close/>
                  <a:moveTo>
                    <a:pt x="524" y="32"/>
                  </a:moveTo>
                  <a:cubicBezTo>
                    <a:pt x="520" y="39"/>
                    <a:pt x="520" y="39"/>
                    <a:pt x="520" y="39"/>
                  </a:cubicBezTo>
                  <a:cubicBezTo>
                    <a:pt x="523" y="38"/>
                    <a:pt x="524" y="39"/>
                    <a:pt x="526" y="37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6" y="39"/>
                    <a:pt x="526" y="39"/>
                    <a:pt x="526" y="39"/>
                  </a:cubicBezTo>
                  <a:cubicBezTo>
                    <a:pt x="533" y="42"/>
                    <a:pt x="517" y="57"/>
                    <a:pt x="531" y="58"/>
                  </a:cubicBezTo>
                  <a:cubicBezTo>
                    <a:pt x="532" y="57"/>
                    <a:pt x="532" y="57"/>
                    <a:pt x="532" y="57"/>
                  </a:cubicBezTo>
                  <a:cubicBezTo>
                    <a:pt x="528" y="64"/>
                    <a:pt x="528" y="64"/>
                    <a:pt x="528" y="64"/>
                  </a:cubicBezTo>
                  <a:cubicBezTo>
                    <a:pt x="529" y="64"/>
                    <a:pt x="534" y="62"/>
                    <a:pt x="536" y="62"/>
                  </a:cubicBezTo>
                  <a:cubicBezTo>
                    <a:pt x="531" y="64"/>
                    <a:pt x="536" y="64"/>
                    <a:pt x="532" y="67"/>
                  </a:cubicBezTo>
                  <a:cubicBezTo>
                    <a:pt x="535" y="67"/>
                    <a:pt x="536" y="65"/>
                    <a:pt x="537" y="64"/>
                  </a:cubicBezTo>
                  <a:cubicBezTo>
                    <a:pt x="541" y="64"/>
                    <a:pt x="541" y="66"/>
                    <a:pt x="541" y="68"/>
                  </a:cubicBezTo>
                  <a:cubicBezTo>
                    <a:pt x="541" y="69"/>
                    <a:pt x="540" y="69"/>
                    <a:pt x="541" y="69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1" y="72"/>
                    <a:pt x="541" y="72"/>
                    <a:pt x="542" y="73"/>
                  </a:cubicBezTo>
                  <a:cubicBezTo>
                    <a:pt x="542" y="75"/>
                    <a:pt x="544" y="77"/>
                    <a:pt x="546" y="78"/>
                  </a:cubicBezTo>
                  <a:cubicBezTo>
                    <a:pt x="540" y="76"/>
                    <a:pt x="538" y="75"/>
                    <a:pt x="536" y="74"/>
                  </a:cubicBezTo>
                  <a:cubicBezTo>
                    <a:pt x="535" y="73"/>
                    <a:pt x="535" y="73"/>
                    <a:pt x="534" y="72"/>
                  </a:cubicBezTo>
                  <a:cubicBezTo>
                    <a:pt x="533" y="72"/>
                    <a:pt x="533" y="72"/>
                    <a:pt x="532" y="72"/>
                  </a:cubicBezTo>
                  <a:cubicBezTo>
                    <a:pt x="531" y="73"/>
                    <a:pt x="531" y="73"/>
                    <a:pt x="532" y="74"/>
                  </a:cubicBezTo>
                  <a:cubicBezTo>
                    <a:pt x="533" y="75"/>
                    <a:pt x="533" y="76"/>
                    <a:pt x="534" y="76"/>
                  </a:cubicBezTo>
                  <a:cubicBezTo>
                    <a:pt x="536" y="77"/>
                    <a:pt x="538" y="79"/>
                    <a:pt x="538" y="82"/>
                  </a:cubicBezTo>
                  <a:cubicBezTo>
                    <a:pt x="539" y="78"/>
                    <a:pt x="539" y="78"/>
                    <a:pt x="539" y="78"/>
                  </a:cubicBezTo>
                  <a:cubicBezTo>
                    <a:pt x="544" y="78"/>
                    <a:pt x="544" y="81"/>
                    <a:pt x="545" y="83"/>
                  </a:cubicBezTo>
                  <a:cubicBezTo>
                    <a:pt x="545" y="86"/>
                    <a:pt x="545" y="88"/>
                    <a:pt x="550" y="87"/>
                  </a:cubicBezTo>
                  <a:cubicBezTo>
                    <a:pt x="550" y="89"/>
                    <a:pt x="549" y="91"/>
                    <a:pt x="548" y="94"/>
                  </a:cubicBezTo>
                  <a:cubicBezTo>
                    <a:pt x="546" y="96"/>
                    <a:pt x="545" y="98"/>
                    <a:pt x="548" y="99"/>
                  </a:cubicBezTo>
                  <a:cubicBezTo>
                    <a:pt x="550" y="99"/>
                    <a:pt x="553" y="98"/>
                    <a:pt x="555" y="97"/>
                  </a:cubicBezTo>
                  <a:cubicBezTo>
                    <a:pt x="558" y="101"/>
                    <a:pt x="558" y="101"/>
                    <a:pt x="558" y="101"/>
                  </a:cubicBezTo>
                  <a:cubicBezTo>
                    <a:pt x="552" y="101"/>
                    <a:pt x="552" y="101"/>
                    <a:pt x="552" y="101"/>
                  </a:cubicBezTo>
                  <a:cubicBezTo>
                    <a:pt x="553" y="103"/>
                    <a:pt x="554" y="103"/>
                    <a:pt x="556" y="103"/>
                  </a:cubicBezTo>
                  <a:cubicBezTo>
                    <a:pt x="553" y="105"/>
                    <a:pt x="554" y="106"/>
                    <a:pt x="554" y="108"/>
                  </a:cubicBezTo>
                  <a:cubicBezTo>
                    <a:pt x="555" y="109"/>
                    <a:pt x="556" y="111"/>
                    <a:pt x="554" y="113"/>
                  </a:cubicBezTo>
                  <a:cubicBezTo>
                    <a:pt x="557" y="113"/>
                    <a:pt x="557" y="113"/>
                    <a:pt x="557" y="113"/>
                  </a:cubicBezTo>
                  <a:cubicBezTo>
                    <a:pt x="557" y="114"/>
                    <a:pt x="556" y="114"/>
                    <a:pt x="555" y="114"/>
                  </a:cubicBezTo>
                  <a:cubicBezTo>
                    <a:pt x="562" y="115"/>
                    <a:pt x="562" y="118"/>
                    <a:pt x="568" y="119"/>
                  </a:cubicBezTo>
                  <a:cubicBezTo>
                    <a:pt x="569" y="118"/>
                    <a:pt x="570" y="115"/>
                    <a:pt x="566" y="115"/>
                  </a:cubicBezTo>
                  <a:cubicBezTo>
                    <a:pt x="571" y="112"/>
                    <a:pt x="573" y="119"/>
                    <a:pt x="575" y="121"/>
                  </a:cubicBezTo>
                  <a:cubicBezTo>
                    <a:pt x="570" y="119"/>
                    <a:pt x="571" y="121"/>
                    <a:pt x="570" y="122"/>
                  </a:cubicBezTo>
                  <a:cubicBezTo>
                    <a:pt x="572" y="123"/>
                    <a:pt x="572" y="122"/>
                    <a:pt x="573" y="123"/>
                  </a:cubicBezTo>
                  <a:cubicBezTo>
                    <a:pt x="577" y="125"/>
                    <a:pt x="574" y="126"/>
                    <a:pt x="572" y="126"/>
                  </a:cubicBezTo>
                  <a:cubicBezTo>
                    <a:pt x="570" y="127"/>
                    <a:pt x="569" y="127"/>
                    <a:pt x="577" y="130"/>
                  </a:cubicBezTo>
                  <a:cubicBezTo>
                    <a:pt x="570" y="129"/>
                    <a:pt x="570" y="129"/>
                    <a:pt x="570" y="129"/>
                  </a:cubicBezTo>
                  <a:cubicBezTo>
                    <a:pt x="578" y="133"/>
                    <a:pt x="578" y="133"/>
                    <a:pt x="578" y="133"/>
                  </a:cubicBezTo>
                  <a:cubicBezTo>
                    <a:pt x="570" y="131"/>
                    <a:pt x="570" y="132"/>
                    <a:pt x="571" y="133"/>
                  </a:cubicBezTo>
                  <a:cubicBezTo>
                    <a:pt x="571" y="134"/>
                    <a:pt x="572" y="135"/>
                    <a:pt x="564" y="133"/>
                  </a:cubicBezTo>
                  <a:cubicBezTo>
                    <a:pt x="566" y="135"/>
                    <a:pt x="574" y="135"/>
                    <a:pt x="573" y="136"/>
                  </a:cubicBezTo>
                  <a:cubicBezTo>
                    <a:pt x="577" y="139"/>
                    <a:pt x="570" y="139"/>
                    <a:pt x="572" y="141"/>
                  </a:cubicBezTo>
                  <a:cubicBezTo>
                    <a:pt x="572" y="141"/>
                    <a:pt x="572" y="142"/>
                    <a:pt x="574" y="142"/>
                  </a:cubicBezTo>
                  <a:cubicBezTo>
                    <a:pt x="573" y="142"/>
                    <a:pt x="572" y="142"/>
                    <a:pt x="571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68" y="142"/>
                    <a:pt x="568" y="142"/>
                    <a:pt x="567" y="142"/>
                  </a:cubicBezTo>
                  <a:cubicBezTo>
                    <a:pt x="565" y="143"/>
                    <a:pt x="564" y="143"/>
                    <a:pt x="561" y="143"/>
                  </a:cubicBezTo>
                  <a:cubicBezTo>
                    <a:pt x="568" y="146"/>
                    <a:pt x="568" y="146"/>
                    <a:pt x="568" y="146"/>
                  </a:cubicBezTo>
                  <a:cubicBezTo>
                    <a:pt x="565" y="145"/>
                    <a:pt x="561" y="144"/>
                    <a:pt x="561" y="145"/>
                  </a:cubicBezTo>
                  <a:cubicBezTo>
                    <a:pt x="561" y="145"/>
                    <a:pt x="563" y="146"/>
                    <a:pt x="564" y="146"/>
                  </a:cubicBezTo>
                  <a:cubicBezTo>
                    <a:pt x="555" y="146"/>
                    <a:pt x="552" y="146"/>
                    <a:pt x="548" y="147"/>
                  </a:cubicBezTo>
                  <a:cubicBezTo>
                    <a:pt x="552" y="149"/>
                    <a:pt x="554" y="151"/>
                    <a:pt x="558" y="151"/>
                  </a:cubicBezTo>
                  <a:cubicBezTo>
                    <a:pt x="558" y="153"/>
                    <a:pt x="554" y="152"/>
                    <a:pt x="549" y="152"/>
                  </a:cubicBezTo>
                  <a:cubicBezTo>
                    <a:pt x="545" y="151"/>
                    <a:pt x="540" y="151"/>
                    <a:pt x="538" y="152"/>
                  </a:cubicBezTo>
                  <a:cubicBezTo>
                    <a:pt x="541" y="154"/>
                    <a:pt x="541" y="154"/>
                    <a:pt x="541" y="154"/>
                  </a:cubicBezTo>
                  <a:cubicBezTo>
                    <a:pt x="534" y="152"/>
                    <a:pt x="534" y="152"/>
                    <a:pt x="534" y="152"/>
                  </a:cubicBezTo>
                  <a:cubicBezTo>
                    <a:pt x="536" y="153"/>
                    <a:pt x="537" y="154"/>
                    <a:pt x="539" y="155"/>
                  </a:cubicBezTo>
                  <a:cubicBezTo>
                    <a:pt x="535" y="157"/>
                    <a:pt x="527" y="159"/>
                    <a:pt x="518" y="153"/>
                  </a:cubicBezTo>
                  <a:cubicBezTo>
                    <a:pt x="521" y="154"/>
                    <a:pt x="520" y="158"/>
                    <a:pt x="526" y="160"/>
                  </a:cubicBezTo>
                  <a:cubicBezTo>
                    <a:pt x="521" y="158"/>
                    <a:pt x="517" y="158"/>
                    <a:pt x="514" y="159"/>
                  </a:cubicBezTo>
                  <a:cubicBezTo>
                    <a:pt x="510" y="159"/>
                    <a:pt x="507" y="160"/>
                    <a:pt x="504" y="160"/>
                  </a:cubicBezTo>
                  <a:cubicBezTo>
                    <a:pt x="504" y="160"/>
                    <a:pt x="504" y="160"/>
                    <a:pt x="504" y="160"/>
                  </a:cubicBezTo>
                  <a:cubicBezTo>
                    <a:pt x="501" y="158"/>
                    <a:pt x="501" y="158"/>
                    <a:pt x="501" y="158"/>
                  </a:cubicBezTo>
                  <a:cubicBezTo>
                    <a:pt x="501" y="159"/>
                    <a:pt x="501" y="159"/>
                    <a:pt x="501" y="159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1" y="160"/>
                    <a:pt x="498" y="159"/>
                    <a:pt x="496" y="158"/>
                  </a:cubicBezTo>
                  <a:cubicBezTo>
                    <a:pt x="496" y="159"/>
                    <a:pt x="497" y="163"/>
                    <a:pt x="496" y="165"/>
                  </a:cubicBezTo>
                  <a:cubicBezTo>
                    <a:pt x="495" y="162"/>
                    <a:pt x="494" y="164"/>
                    <a:pt x="493" y="166"/>
                  </a:cubicBezTo>
                  <a:cubicBezTo>
                    <a:pt x="492" y="167"/>
                    <a:pt x="491" y="169"/>
                    <a:pt x="489" y="166"/>
                  </a:cubicBezTo>
                  <a:cubicBezTo>
                    <a:pt x="489" y="167"/>
                    <a:pt x="490" y="167"/>
                    <a:pt x="490" y="169"/>
                  </a:cubicBezTo>
                  <a:cubicBezTo>
                    <a:pt x="485" y="169"/>
                    <a:pt x="477" y="165"/>
                    <a:pt x="473" y="171"/>
                  </a:cubicBezTo>
                  <a:cubicBezTo>
                    <a:pt x="469" y="161"/>
                    <a:pt x="466" y="165"/>
                    <a:pt x="461" y="162"/>
                  </a:cubicBezTo>
                  <a:cubicBezTo>
                    <a:pt x="463" y="168"/>
                    <a:pt x="464" y="164"/>
                    <a:pt x="466" y="168"/>
                  </a:cubicBezTo>
                  <a:cubicBezTo>
                    <a:pt x="464" y="167"/>
                    <a:pt x="469" y="176"/>
                    <a:pt x="464" y="172"/>
                  </a:cubicBezTo>
                  <a:cubicBezTo>
                    <a:pt x="465" y="173"/>
                    <a:pt x="465" y="174"/>
                    <a:pt x="465" y="173"/>
                  </a:cubicBezTo>
                  <a:cubicBezTo>
                    <a:pt x="464" y="174"/>
                    <a:pt x="463" y="166"/>
                    <a:pt x="461" y="169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59" y="168"/>
                    <a:pt x="459" y="168"/>
                    <a:pt x="459" y="168"/>
                  </a:cubicBezTo>
                  <a:cubicBezTo>
                    <a:pt x="455" y="172"/>
                    <a:pt x="450" y="171"/>
                    <a:pt x="448" y="177"/>
                  </a:cubicBezTo>
                  <a:cubicBezTo>
                    <a:pt x="447" y="176"/>
                    <a:pt x="446" y="174"/>
                    <a:pt x="446" y="172"/>
                  </a:cubicBezTo>
                  <a:cubicBezTo>
                    <a:pt x="445" y="173"/>
                    <a:pt x="440" y="167"/>
                    <a:pt x="439" y="172"/>
                  </a:cubicBezTo>
                  <a:cubicBezTo>
                    <a:pt x="440" y="174"/>
                    <a:pt x="440" y="174"/>
                    <a:pt x="440" y="174"/>
                  </a:cubicBezTo>
                  <a:cubicBezTo>
                    <a:pt x="438" y="179"/>
                    <a:pt x="435" y="170"/>
                    <a:pt x="430" y="170"/>
                  </a:cubicBezTo>
                  <a:cubicBezTo>
                    <a:pt x="431" y="170"/>
                    <a:pt x="434" y="172"/>
                    <a:pt x="432" y="167"/>
                  </a:cubicBezTo>
                  <a:cubicBezTo>
                    <a:pt x="431" y="164"/>
                    <a:pt x="429" y="165"/>
                    <a:pt x="429" y="168"/>
                  </a:cubicBezTo>
                  <a:cubicBezTo>
                    <a:pt x="427" y="162"/>
                    <a:pt x="427" y="162"/>
                    <a:pt x="427" y="162"/>
                  </a:cubicBezTo>
                  <a:cubicBezTo>
                    <a:pt x="429" y="165"/>
                    <a:pt x="431" y="164"/>
                    <a:pt x="432" y="166"/>
                  </a:cubicBezTo>
                  <a:cubicBezTo>
                    <a:pt x="432" y="165"/>
                    <a:pt x="431" y="164"/>
                    <a:pt x="431" y="163"/>
                  </a:cubicBezTo>
                  <a:cubicBezTo>
                    <a:pt x="433" y="164"/>
                    <a:pt x="434" y="164"/>
                    <a:pt x="436" y="165"/>
                  </a:cubicBezTo>
                  <a:cubicBezTo>
                    <a:pt x="434" y="166"/>
                    <a:pt x="434" y="166"/>
                    <a:pt x="434" y="166"/>
                  </a:cubicBezTo>
                  <a:cubicBezTo>
                    <a:pt x="437" y="171"/>
                    <a:pt x="438" y="164"/>
                    <a:pt x="439" y="166"/>
                  </a:cubicBezTo>
                  <a:cubicBezTo>
                    <a:pt x="437" y="161"/>
                    <a:pt x="436" y="162"/>
                    <a:pt x="436" y="158"/>
                  </a:cubicBezTo>
                  <a:cubicBezTo>
                    <a:pt x="439" y="154"/>
                    <a:pt x="440" y="162"/>
                    <a:pt x="445" y="166"/>
                  </a:cubicBezTo>
                  <a:cubicBezTo>
                    <a:pt x="445" y="167"/>
                    <a:pt x="445" y="167"/>
                    <a:pt x="445" y="167"/>
                  </a:cubicBezTo>
                  <a:cubicBezTo>
                    <a:pt x="447" y="168"/>
                    <a:pt x="450" y="173"/>
                    <a:pt x="450" y="168"/>
                  </a:cubicBezTo>
                  <a:cubicBezTo>
                    <a:pt x="448" y="165"/>
                    <a:pt x="447" y="165"/>
                    <a:pt x="446" y="164"/>
                  </a:cubicBezTo>
                  <a:cubicBezTo>
                    <a:pt x="445" y="162"/>
                    <a:pt x="450" y="169"/>
                    <a:pt x="450" y="165"/>
                  </a:cubicBezTo>
                  <a:cubicBezTo>
                    <a:pt x="447" y="161"/>
                    <a:pt x="444" y="160"/>
                    <a:pt x="442" y="161"/>
                  </a:cubicBezTo>
                  <a:cubicBezTo>
                    <a:pt x="442" y="159"/>
                    <a:pt x="441" y="158"/>
                    <a:pt x="440" y="156"/>
                  </a:cubicBezTo>
                  <a:cubicBezTo>
                    <a:pt x="447" y="158"/>
                    <a:pt x="455" y="162"/>
                    <a:pt x="459" y="157"/>
                  </a:cubicBezTo>
                  <a:cubicBezTo>
                    <a:pt x="454" y="151"/>
                    <a:pt x="460" y="156"/>
                    <a:pt x="457" y="150"/>
                  </a:cubicBezTo>
                  <a:cubicBezTo>
                    <a:pt x="459" y="154"/>
                    <a:pt x="459" y="149"/>
                    <a:pt x="462" y="151"/>
                  </a:cubicBezTo>
                  <a:cubicBezTo>
                    <a:pt x="460" y="145"/>
                    <a:pt x="457" y="148"/>
                    <a:pt x="457" y="144"/>
                  </a:cubicBezTo>
                  <a:cubicBezTo>
                    <a:pt x="460" y="144"/>
                    <a:pt x="468" y="152"/>
                    <a:pt x="471" y="149"/>
                  </a:cubicBezTo>
                  <a:cubicBezTo>
                    <a:pt x="470" y="147"/>
                    <a:pt x="469" y="147"/>
                    <a:pt x="468" y="146"/>
                  </a:cubicBezTo>
                  <a:cubicBezTo>
                    <a:pt x="471" y="147"/>
                    <a:pt x="478" y="158"/>
                    <a:pt x="477" y="149"/>
                  </a:cubicBezTo>
                  <a:cubicBezTo>
                    <a:pt x="475" y="147"/>
                    <a:pt x="473" y="144"/>
                    <a:pt x="470" y="141"/>
                  </a:cubicBezTo>
                  <a:cubicBezTo>
                    <a:pt x="471" y="141"/>
                    <a:pt x="471" y="141"/>
                    <a:pt x="471" y="139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1" y="133"/>
                    <a:pt x="474" y="143"/>
                    <a:pt x="477" y="147"/>
                  </a:cubicBezTo>
                  <a:cubicBezTo>
                    <a:pt x="477" y="141"/>
                    <a:pt x="477" y="141"/>
                    <a:pt x="477" y="141"/>
                  </a:cubicBezTo>
                  <a:cubicBezTo>
                    <a:pt x="478" y="139"/>
                    <a:pt x="480" y="139"/>
                    <a:pt x="482" y="139"/>
                  </a:cubicBezTo>
                  <a:cubicBezTo>
                    <a:pt x="484" y="140"/>
                    <a:pt x="486" y="143"/>
                    <a:pt x="488" y="146"/>
                  </a:cubicBezTo>
                  <a:cubicBezTo>
                    <a:pt x="489" y="145"/>
                    <a:pt x="491" y="145"/>
                    <a:pt x="488" y="140"/>
                  </a:cubicBezTo>
                  <a:cubicBezTo>
                    <a:pt x="486" y="137"/>
                    <a:pt x="484" y="135"/>
                    <a:pt x="483" y="133"/>
                  </a:cubicBezTo>
                  <a:cubicBezTo>
                    <a:pt x="482" y="131"/>
                    <a:pt x="481" y="130"/>
                    <a:pt x="479" y="131"/>
                  </a:cubicBezTo>
                  <a:cubicBezTo>
                    <a:pt x="480" y="135"/>
                    <a:pt x="483" y="135"/>
                    <a:pt x="482" y="136"/>
                  </a:cubicBezTo>
                  <a:cubicBezTo>
                    <a:pt x="481" y="135"/>
                    <a:pt x="480" y="140"/>
                    <a:pt x="477" y="136"/>
                  </a:cubicBezTo>
                  <a:cubicBezTo>
                    <a:pt x="481" y="135"/>
                    <a:pt x="481" y="135"/>
                    <a:pt x="481" y="135"/>
                  </a:cubicBezTo>
                  <a:cubicBezTo>
                    <a:pt x="478" y="128"/>
                    <a:pt x="479" y="135"/>
                    <a:pt x="477" y="132"/>
                  </a:cubicBezTo>
                  <a:cubicBezTo>
                    <a:pt x="477" y="129"/>
                    <a:pt x="478" y="129"/>
                    <a:pt x="479" y="129"/>
                  </a:cubicBezTo>
                  <a:cubicBezTo>
                    <a:pt x="479" y="129"/>
                    <a:pt x="480" y="129"/>
                    <a:pt x="480" y="129"/>
                  </a:cubicBezTo>
                  <a:cubicBezTo>
                    <a:pt x="480" y="129"/>
                    <a:pt x="481" y="129"/>
                    <a:pt x="481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2" y="129"/>
                    <a:pt x="481" y="127"/>
                    <a:pt x="485" y="130"/>
                  </a:cubicBezTo>
                  <a:cubicBezTo>
                    <a:pt x="488" y="136"/>
                    <a:pt x="486" y="134"/>
                    <a:pt x="486" y="136"/>
                  </a:cubicBezTo>
                  <a:cubicBezTo>
                    <a:pt x="488" y="136"/>
                    <a:pt x="491" y="138"/>
                    <a:pt x="495" y="139"/>
                  </a:cubicBezTo>
                  <a:cubicBezTo>
                    <a:pt x="499" y="139"/>
                    <a:pt x="502" y="139"/>
                    <a:pt x="499" y="133"/>
                  </a:cubicBezTo>
                  <a:cubicBezTo>
                    <a:pt x="497" y="132"/>
                    <a:pt x="495" y="131"/>
                    <a:pt x="493" y="129"/>
                  </a:cubicBezTo>
                  <a:cubicBezTo>
                    <a:pt x="493" y="128"/>
                    <a:pt x="500" y="132"/>
                    <a:pt x="493" y="126"/>
                  </a:cubicBezTo>
                  <a:cubicBezTo>
                    <a:pt x="494" y="128"/>
                    <a:pt x="490" y="124"/>
                    <a:pt x="489" y="123"/>
                  </a:cubicBezTo>
                  <a:cubicBezTo>
                    <a:pt x="489" y="123"/>
                    <a:pt x="489" y="123"/>
                    <a:pt x="489" y="123"/>
                  </a:cubicBezTo>
                  <a:cubicBezTo>
                    <a:pt x="489" y="123"/>
                    <a:pt x="488" y="122"/>
                    <a:pt x="487" y="121"/>
                  </a:cubicBezTo>
                  <a:cubicBezTo>
                    <a:pt x="491" y="125"/>
                    <a:pt x="494" y="126"/>
                    <a:pt x="497" y="127"/>
                  </a:cubicBezTo>
                  <a:cubicBezTo>
                    <a:pt x="495" y="126"/>
                    <a:pt x="494" y="124"/>
                    <a:pt x="493" y="123"/>
                  </a:cubicBezTo>
                  <a:cubicBezTo>
                    <a:pt x="495" y="123"/>
                    <a:pt x="496" y="125"/>
                    <a:pt x="498" y="127"/>
                  </a:cubicBezTo>
                  <a:cubicBezTo>
                    <a:pt x="499" y="128"/>
                    <a:pt x="505" y="131"/>
                    <a:pt x="501" y="127"/>
                  </a:cubicBezTo>
                  <a:cubicBezTo>
                    <a:pt x="498" y="124"/>
                    <a:pt x="496" y="125"/>
                    <a:pt x="493" y="122"/>
                  </a:cubicBezTo>
                  <a:cubicBezTo>
                    <a:pt x="496" y="123"/>
                    <a:pt x="499" y="125"/>
                    <a:pt x="502" y="126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2" y="126"/>
                    <a:pt x="504" y="127"/>
                    <a:pt x="503" y="126"/>
                  </a:cubicBezTo>
                  <a:cubicBezTo>
                    <a:pt x="500" y="124"/>
                    <a:pt x="499" y="123"/>
                    <a:pt x="499" y="124"/>
                  </a:cubicBezTo>
                  <a:cubicBezTo>
                    <a:pt x="497" y="122"/>
                    <a:pt x="501" y="124"/>
                    <a:pt x="504" y="125"/>
                  </a:cubicBezTo>
                  <a:cubicBezTo>
                    <a:pt x="506" y="126"/>
                    <a:pt x="509" y="126"/>
                    <a:pt x="504" y="123"/>
                  </a:cubicBezTo>
                  <a:cubicBezTo>
                    <a:pt x="508" y="125"/>
                    <a:pt x="508" y="125"/>
                    <a:pt x="508" y="125"/>
                  </a:cubicBezTo>
                  <a:cubicBezTo>
                    <a:pt x="507" y="124"/>
                    <a:pt x="506" y="123"/>
                    <a:pt x="505" y="123"/>
                  </a:cubicBezTo>
                  <a:cubicBezTo>
                    <a:pt x="510" y="125"/>
                    <a:pt x="510" y="125"/>
                    <a:pt x="510" y="125"/>
                  </a:cubicBezTo>
                  <a:cubicBezTo>
                    <a:pt x="515" y="126"/>
                    <a:pt x="502" y="120"/>
                    <a:pt x="500" y="119"/>
                  </a:cubicBezTo>
                  <a:cubicBezTo>
                    <a:pt x="500" y="119"/>
                    <a:pt x="500" y="119"/>
                    <a:pt x="500" y="119"/>
                  </a:cubicBezTo>
                  <a:cubicBezTo>
                    <a:pt x="499" y="119"/>
                    <a:pt x="496" y="117"/>
                    <a:pt x="495" y="116"/>
                  </a:cubicBezTo>
                  <a:cubicBezTo>
                    <a:pt x="497" y="117"/>
                    <a:pt x="499" y="118"/>
                    <a:pt x="501" y="118"/>
                  </a:cubicBezTo>
                  <a:cubicBezTo>
                    <a:pt x="501" y="118"/>
                    <a:pt x="501" y="118"/>
                    <a:pt x="501" y="118"/>
                  </a:cubicBezTo>
                  <a:cubicBezTo>
                    <a:pt x="509" y="122"/>
                    <a:pt x="514" y="122"/>
                    <a:pt x="529" y="127"/>
                  </a:cubicBezTo>
                  <a:cubicBezTo>
                    <a:pt x="529" y="127"/>
                    <a:pt x="528" y="127"/>
                    <a:pt x="528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5" y="125"/>
                    <a:pt x="524" y="125"/>
                    <a:pt x="523" y="124"/>
                  </a:cubicBezTo>
                  <a:cubicBezTo>
                    <a:pt x="523" y="124"/>
                    <a:pt x="522" y="124"/>
                    <a:pt x="521" y="123"/>
                  </a:cubicBezTo>
                  <a:cubicBezTo>
                    <a:pt x="518" y="122"/>
                    <a:pt x="511" y="120"/>
                    <a:pt x="512" y="119"/>
                  </a:cubicBezTo>
                  <a:cubicBezTo>
                    <a:pt x="509" y="118"/>
                    <a:pt x="510" y="119"/>
                    <a:pt x="509" y="119"/>
                  </a:cubicBezTo>
                  <a:cubicBezTo>
                    <a:pt x="509" y="118"/>
                    <a:pt x="509" y="118"/>
                    <a:pt x="511" y="119"/>
                  </a:cubicBezTo>
                  <a:cubicBezTo>
                    <a:pt x="505" y="117"/>
                    <a:pt x="505" y="117"/>
                    <a:pt x="505" y="117"/>
                  </a:cubicBezTo>
                  <a:cubicBezTo>
                    <a:pt x="511" y="119"/>
                    <a:pt x="509" y="117"/>
                    <a:pt x="508" y="117"/>
                  </a:cubicBezTo>
                  <a:cubicBezTo>
                    <a:pt x="499" y="114"/>
                    <a:pt x="499" y="114"/>
                    <a:pt x="499" y="114"/>
                  </a:cubicBezTo>
                  <a:cubicBezTo>
                    <a:pt x="503" y="116"/>
                    <a:pt x="504" y="116"/>
                    <a:pt x="502" y="115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98" y="113"/>
                    <a:pt x="509" y="117"/>
                    <a:pt x="503" y="114"/>
                  </a:cubicBezTo>
                  <a:cubicBezTo>
                    <a:pt x="505" y="115"/>
                    <a:pt x="507" y="116"/>
                    <a:pt x="509" y="117"/>
                  </a:cubicBezTo>
                  <a:cubicBezTo>
                    <a:pt x="510" y="116"/>
                    <a:pt x="521" y="119"/>
                    <a:pt x="526" y="120"/>
                  </a:cubicBezTo>
                  <a:cubicBezTo>
                    <a:pt x="529" y="120"/>
                    <a:pt x="526" y="118"/>
                    <a:pt x="525" y="116"/>
                  </a:cubicBezTo>
                  <a:cubicBezTo>
                    <a:pt x="523" y="115"/>
                    <a:pt x="523" y="114"/>
                    <a:pt x="531" y="114"/>
                  </a:cubicBezTo>
                  <a:cubicBezTo>
                    <a:pt x="528" y="113"/>
                    <a:pt x="526" y="113"/>
                    <a:pt x="524" y="113"/>
                  </a:cubicBezTo>
                  <a:cubicBezTo>
                    <a:pt x="522" y="112"/>
                    <a:pt x="521" y="112"/>
                    <a:pt x="518" y="112"/>
                  </a:cubicBezTo>
                  <a:cubicBezTo>
                    <a:pt x="517" y="113"/>
                    <a:pt x="516" y="113"/>
                    <a:pt x="509" y="112"/>
                  </a:cubicBezTo>
                  <a:cubicBezTo>
                    <a:pt x="502" y="113"/>
                    <a:pt x="529" y="117"/>
                    <a:pt x="519" y="117"/>
                  </a:cubicBezTo>
                  <a:cubicBezTo>
                    <a:pt x="511" y="115"/>
                    <a:pt x="511" y="115"/>
                    <a:pt x="514" y="115"/>
                  </a:cubicBezTo>
                  <a:cubicBezTo>
                    <a:pt x="508" y="113"/>
                    <a:pt x="504" y="113"/>
                    <a:pt x="502" y="113"/>
                  </a:cubicBezTo>
                  <a:cubicBezTo>
                    <a:pt x="503" y="113"/>
                    <a:pt x="501" y="112"/>
                    <a:pt x="500" y="111"/>
                  </a:cubicBezTo>
                  <a:cubicBezTo>
                    <a:pt x="498" y="110"/>
                    <a:pt x="496" y="110"/>
                    <a:pt x="496" y="109"/>
                  </a:cubicBezTo>
                  <a:cubicBezTo>
                    <a:pt x="499" y="110"/>
                    <a:pt x="502" y="109"/>
                    <a:pt x="501" y="109"/>
                  </a:cubicBezTo>
                  <a:cubicBezTo>
                    <a:pt x="505" y="109"/>
                    <a:pt x="506" y="107"/>
                    <a:pt x="515" y="108"/>
                  </a:cubicBezTo>
                  <a:cubicBezTo>
                    <a:pt x="516" y="106"/>
                    <a:pt x="503" y="107"/>
                    <a:pt x="511" y="105"/>
                  </a:cubicBezTo>
                  <a:cubicBezTo>
                    <a:pt x="505" y="106"/>
                    <a:pt x="506" y="104"/>
                    <a:pt x="501" y="105"/>
                  </a:cubicBezTo>
                  <a:cubicBezTo>
                    <a:pt x="504" y="105"/>
                    <a:pt x="503" y="106"/>
                    <a:pt x="501" y="106"/>
                  </a:cubicBezTo>
                  <a:cubicBezTo>
                    <a:pt x="499" y="107"/>
                    <a:pt x="496" y="107"/>
                    <a:pt x="494" y="107"/>
                  </a:cubicBezTo>
                  <a:cubicBezTo>
                    <a:pt x="493" y="107"/>
                    <a:pt x="491" y="106"/>
                    <a:pt x="490" y="106"/>
                  </a:cubicBezTo>
                  <a:cubicBezTo>
                    <a:pt x="492" y="106"/>
                    <a:pt x="495" y="106"/>
                    <a:pt x="496" y="105"/>
                  </a:cubicBezTo>
                  <a:cubicBezTo>
                    <a:pt x="491" y="105"/>
                    <a:pt x="491" y="105"/>
                    <a:pt x="491" y="105"/>
                  </a:cubicBezTo>
                  <a:cubicBezTo>
                    <a:pt x="497" y="105"/>
                    <a:pt x="494" y="104"/>
                    <a:pt x="492" y="104"/>
                  </a:cubicBezTo>
                  <a:cubicBezTo>
                    <a:pt x="489" y="103"/>
                    <a:pt x="487" y="103"/>
                    <a:pt x="494" y="101"/>
                  </a:cubicBezTo>
                  <a:cubicBezTo>
                    <a:pt x="494" y="102"/>
                    <a:pt x="498" y="102"/>
                    <a:pt x="492" y="103"/>
                  </a:cubicBezTo>
                  <a:cubicBezTo>
                    <a:pt x="494" y="103"/>
                    <a:pt x="496" y="103"/>
                    <a:pt x="499" y="102"/>
                  </a:cubicBezTo>
                  <a:cubicBezTo>
                    <a:pt x="501" y="102"/>
                    <a:pt x="503" y="101"/>
                    <a:pt x="506" y="101"/>
                  </a:cubicBezTo>
                  <a:cubicBezTo>
                    <a:pt x="508" y="100"/>
                    <a:pt x="506" y="98"/>
                    <a:pt x="505" y="97"/>
                  </a:cubicBezTo>
                  <a:cubicBezTo>
                    <a:pt x="504" y="95"/>
                    <a:pt x="503" y="94"/>
                    <a:pt x="506" y="91"/>
                  </a:cubicBezTo>
                  <a:cubicBezTo>
                    <a:pt x="503" y="93"/>
                    <a:pt x="504" y="94"/>
                    <a:pt x="500" y="96"/>
                  </a:cubicBezTo>
                  <a:cubicBezTo>
                    <a:pt x="498" y="95"/>
                    <a:pt x="500" y="94"/>
                    <a:pt x="502" y="91"/>
                  </a:cubicBezTo>
                  <a:cubicBezTo>
                    <a:pt x="504" y="89"/>
                    <a:pt x="506" y="85"/>
                    <a:pt x="507" y="83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6" y="82"/>
                    <a:pt x="500" y="87"/>
                    <a:pt x="500" y="83"/>
                  </a:cubicBezTo>
                  <a:cubicBezTo>
                    <a:pt x="501" y="83"/>
                    <a:pt x="503" y="82"/>
                    <a:pt x="503" y="82"/>
                  </a:cubicBezTo>
                  <a:cubicBezTo>
                    <a:pt x="501" y="80"/>
                    <a:pt x="498" y="84"/>
                    <a:pt x="496" y="83"/>
                  </a:cubicBezTo>
                  <a:cubicBezTo>
                    <a:pt x="503" y="76"/>
                    <a:pt x="489" y="85"/>
                    <a:pt x="492" y="79"/>
                  </a:cubicBezTo>
                  <a:cubicBezTo>
                    <a:pt x="490" y="80"/>
                    <a:pt x="490" y="80"/>
                    <a:pt x="490" y="80"/>
                  </a:cubicBezTo>
                  <a:cubicBezTo>
                    <a:pt x="493" y="76"/>
                    <a:pt x="483" y="77"/>
                    <a:pt x="481" y="74"/>
                  </a:cubicBezTo>
                  <a:cubicBezTo>
                    <a:pt x="482" y="74"/>
                    <a:pt x="482" y="77"/>
                    <a:pt x="487" y="74"/>
                  </a:cubicBezTo>
                  <a:cubicBezTo>
                    <a:pt x="487" y="69"/>
                    <a:pt x="487" y="69"/>
                    <a:pt x="487" y="69"/>
                  </a:cubicBezTo>
                  <a:cubicBezTo>
                    <a:pt x="485" y="70"/>
                    <a:pt x="484" y="69"/>
                    <a:pt x="482" y="71"/>
                  </a:cubicBezTo>
                  <a:cubicBezTo>
                    <a:pt x="481" y="72"/>
                    <a:pt x="483" y="72"/>
                    <a:pt x="483" y="72"/>
                  </a:cubicBezTo>
                  <a:cubicBezTo>
                    <a:pt x="480" y="73"/>
                    <a:pt x="480" y="73"/>
                    <a:pt x="480" y="73"/>
                  </a:cubicBezTo>
                  <a:cubicBezTo>
                    <a:pt x="481" y="68"/>
                    <a:pt x="488" y="69"/>
                    <a:pt x="493" y="67"/>
                  </a:cubicBezTo>
                  <a:cubicBezTo>
                    <a:pt x="491" y="66"/>
                    <a:pt x="495" y="63"/>
                    <a:pt x="495" y="62"/>
                  </a:cubicBezTo>
                  <a:cubicBezTo>
                    <a:pt x="489" y="63"/>
                    <a:pt x="490" y="66"/>
                    <a:pt x="484" y="68"/>
                  </a:cubicBezTo>
                  <a:cubicBezTo>
                    <a:pt x="481" y="68"/>
                    <a:pt x="483" y="62"/>
                    <a:pt x="488" y="59"/>
                  </a:cubicBezTo>
                  <a:cubicBezTo>
                    <a:pt x="475" y="63"/>
                    <a:pt x="482" y="53"/>
                    <a:pt x="473" y="57"/>
                  </a:cubicBezTo>
                  <a:cubicBezTo>
                    <a:pt x="474" y="57"/>
                    <a:pt x="477" y="55"/>
                    <a:pt x="475" y="5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68" y="55"/>
                    <a:pt x="480" y="50"/>
                    <a:pt x="477" y="49"/>
                  </a:cubicBezTo>
                  <a:cubicBezTo>
                    <a:pt x="476" y="50"/>
                    <a:pt x="475" y="51"/>
                    <a:pt x="473" y="52"/>
                  </a:cubicBezTo>
                  <a:cubicBezTo>
                    <a:pt x="470" y="50"/>
                    <a:pt x="482" y="42"/>
                    <a:pt x="475" y="41"/>
                  </a:cubicBezTo>
                  <a:cubicBezTo>
                    <a:pt x="475" y="42"/>
                    <a:pt x="474" y="42"/>
                    <a:pt x="474" y="42"/>
                  </a:cubicBezTo>
                  <a:cubicBezTo>
                    <a:pt x="473" y="43"/>
                    <a:pt x="473" y="42"/>
                    <a:pt x="475" y="40"/>
                  </a:cubicBezTo>
                  <a:cubicBezTo>
                    <a:pt x="479" y="40"/>
                    <a:pt x="479" y="40"/>
                    <a:pt x="479" y="40"/>
                  </a:cubicBezTo>
                  <a:cubicBezTo>
                    <a:pt x="489" y="34"/>
                    <a:pt x="472" y="37"/>
                    <a:pt x="474" y="33"/>
                  </a:cubicBezTo>
                  <a:cubicBezTo>
                    <a:pt x="472" y="34"/>
                    <a:pt x="473" y="36"/>
                    <a:pt x="469" y="36"/>
                  </a:cubicBezTo>
                  <a:cubicBezTo>
                    <a:pt x="468" y="35"/>
                    <a:pt x="480" y="30"/>
                    <a:pt x="474" y="30"/>
                  </a:cubicBezTo>
                  <a:cubicBezTo>
                    <a:pt x="473" y="32"/>
                    <a:pt x="467" y="34"/>
                    <a:pt x="467" y="35"/>
                  </a:cubicBezTo>
                  <a:cubicBezTo>
                    <a:pt x="465" y="34"/>
                    <a:pt x="462" y="34"/>
                    <a:pt x="466" y="32"/>
                  </a:cubicBezTo>
                  <a:cubicBezTo>
                    <a:pt x="465" y="32"/>
                    <a:pt x="463" y="32"/>
                    <a:pt x="462" y="33"/>
                  </a:cubicBezTo>
                  <a:cubicBezTo>
                    <a:pt x="465" y="31"/>
                    <a:pt x="462" y="30"/>
                    <a:pt x="461" y="29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69" y="24"/>
                    <a:pt x="458" y="27"/>
                    <a:pt x="458" y="25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6" y="25"/>
                    <a:pt x="459" y="22"/>
                    <a:pt x="454" y="22"/>
                  </a:cubicBezTo>
                  <a:cubicBezTo>
                    <a:pt x="451" y="24"/>
                    <a:pt x="451" y="24"/>
                    <a:pt x="451" y="24"/>
                  </a:cubicBezTo>
                  <a:cubicBezTo>
                    <a:pt x="453" y="22"/>
                    <a:pt x="446" y="21"/>
                    <a:pt x="451" y="18"/>
                  </a:cubicBezTo>
                  <a:cubicBezTo>
                    <a:pt x="450" y="18"/>
                    <a:pt x="445" y="22"/>
                    <a:pt x="444" y="20"/>
                  </a:cubicBezTo>
                  <a:cubicBezTo>
                    <a:pt x="446" y="18"/>
                    <a:pt x="447" y="16"/>
                    <a:pt x="444" y="16"/>
                  </a:cubicBezTo>
                  <a:cubicBezTo>
                    <a:pt x="442" y="17"/>
                    <a:pt x="440" y="18"/>
                    <a:pt x="442" y="18"/>
                  </a:cubicBezTo>
                  <a:cubicBezTo>
                    <a:pt x="443" y="18"/>
                    <a:pt x="443" y="18"/>
                    <a:pt x="444" y="17"/>
                  </a:cubicBezTo>
                  <a:cubicBezTo>
                    <a:pt x="441" y="19"/>
                    <a:pt x="441" y="19"/>
                    <a:pt x="441" y="19"/>
                  </a:cubicBezTo>
                  <a:cubicBezTo>
                    <a:pt x="438" y="18"/>
                    <a:pt x="443" y="17"/>
                    <a:pt x="441" y="15"/>
                  </a:cubicBezTo>
                  <a:cubicBezTo>
                    <a:pt x="439" y="16"/>
                    <a:pt x="438" y="17"/>
                    <a:pt x="436" y="18"/>
                  </a:cubicBezTo>
                  <a:cubicBezTo>
                    <a:pt x="437" y="15"/>
                    <a:pt x="439" y="12"/>
                    <a:pt x="440" y="8"/>
                  </a:cubicBezTo>
                  <a:cubicBezTo>
                    <a:pt x="443" y="7"/>
                    <a:pt x="444" y="8"/>
                    <a:pt x="448" y="6"/>
                  </a:cubicBezTo>
                  <a:cubicBezTo>
                    <a:pt x="448" y="7"/>
                    <a:pt x="449" y="7"/>
                    <a:pt x="450" y="8"/>
                  </a:cubicBezTo>
                  <a:cubicBezTo>
                    <a:pt x="455" y="8"/>
                    <a:pt x="454" y="5"/>
                    <a:pt x="455" y="3"/>
                  </a:cubicBezTo>
                  <a:cubicBezTo>
                    <a:pt x="456" y="5"/>
                    <a:pt x="456" y="5"/>
                    <a:pt x="456" y="5"/>
                  </a:cubicBezTo>
                  <a:cubicBezTo>
                    <a:pt x="457" y="5"/>
                    <a:pt x="458" y="5"/>
                    <a:pt x="458" y="5"/>
                  </a:cubicBezTo>
                  <a:cubicBezTo>
                    <a:pt x="458" y="6"/>
                    <a:pt x="458" y="6"/>
                    <a:pt x="458" y="6"/>
                  </a:cubicBezTo>
                  <a:cubicBezTo>
                    <a:pt x="463" y="0"/>
                    <a:pt x="468" y="6"/>
                    <a:pt x="471" y="1"/>
                  </a:cubicBezTo>
                  <a:cubicBezTo>
                    <a:pt x="471" y="2"/>
                    <a:pt x="468" y="4"/>
                    <a:pt x="466" y="6"/>
                  </a:cubicBezTo>
                  <a:cubicBezTo>
                    <a:pt x="465" y="8"/>
                    <a:pt x="468" y="6"/>
                    <a:pt x="470" y="6"/>
                  </a:cubicBezTo>
                  <a:cubicBezTo>
                    <a:pt x="474" y="2"/>
                    <a:pt x="474" y="2"/>
                    <a:pt x="474" y="2"/>
                  </a:cubicBezTo>
                  <a:cubicBezTo>
                    <a:pt x="473" y="7"/>
                    <a:pt x="478" y="0"/>
                    <a:pt x="482" y="2"/>
                  </a:cubicBezTo>
                  <a:cubicBezTo>
                    <a:pt x="480" y="6"/>
                    <a:pt x="495" y="3"/>
                    <a:pt x="496" y="4"/>
                  </a:cubicBezTo>
                  <a:cubicBezTo>
                    <a:pt x="496" y="7"/>
                    <a:pt x="490" y="5"/>
                    <a:pt x="488" y="8"/>
                  </a:cubicBezTo>
                  <a:cubicBezTo>
                    <a:pt x="488" y="9"/>
                    <a:pt x="491" y="7"/>
                    <a:pt x="493" y="8"/>
                  </a:cubicBezTo>
                  <a:cubicBezTo>
                    <a:pt x="487" y="11"/>
                    <a:pt x="487" y="11"/>
                    <a:pt x="487" y="11"/>
                  </a:cubicBezTo>
                  <a:cubicBezTo>
                    <a:pt x="487" y="13"/>
                    <a:pt x="493" y="9"/>
                    <a:pt x="491" y="11"/>
                  </a:cubicBezTo>
                  <a:cubicBezTo>
                    <a:pt x="495" y="11"/>
                    <a:pt x="493" y="9"/>
                    <a:pt x="498" y="7"/>
                  </a:cubicBezTo>
                  <a:cubicBezTo>
                    <a:pt x="497" y="8"/>
                    <a:pt x="495" y="11"/>
                    <a:pt x="498" y="10"/>
                  </a:cubicBezTo>
                  <a:cubicBezTo>
                    <a:pt x="499" y="10"/>
                    <a:pt x="499" y="8"/>
                    <a:pt x="500" y="9"/>
                  </a:cubicBezTo>
                  <a:cubicBezTo>
                    <a:pt x="499" y="14"/>
                    <a:pt x="506" y="13"/>
                    <a:pt x="507" y="17"/>
                  </a:cubicBezTo>
                  <a:cubicBezTo>
                    <a:pt x="510" y="16"/>
                    <a:pt x="510" y="16"/>
                    <a:pt x="510" y="16"/>
                  </a:cubicBezTo>
                  <a:cubicBezTo>
                    <a:pt x="509" y="16"/>
                    <a:pt x="508" y="17"/>
                    <a:pt x="509" y="17"/>
                  </a:cubicBezTo>
                  <a:cubicBezTo>
                    <a:pt x="511" y="16"/>
                    <a:pt x="511" y="16"/>
                    <a:pt x="511" y="16"/>
                  </a:cubicBezTo>
                  <a:cubicBezTo>
                    <a:pt x="511" y="17"/>
                    <a:pt x="509" y="23"/>
                    <a:pt x="511" y="25"/>
                  </a:cubicBezTo>
                  <a:cubicBezTo>
                    <a:pt x="514" y="22"/>
                    <a:pt x="514" y="22"/>
                    <a:pt x="514" y="22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16" y="24"/>
                    <a:pt x="516" y="24"/>
                    <a:pt x="516" y="24"/>
                  </a:cubicBezTo>
                  <a:cubicBezTo>
                    <a:pt x="511" y="27"/>
                    <a:pt x="516" y="28"/>
                    <a:pt x="515" y="31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17" y="32"/>
                    <a:pt x="517" y="32"/>
                    <a:pt x="517" y="32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20" y="32"/>
                    <a:pt x="515" y="36"/>
                    <a:pt x="518" y="36"/>
                  </a:cubicBezTo>
                  <a:cubicBezTo>
                    <a:pt x="517" y="36"/>
                    <a:pt x="522" y="33"/>
                    <a:pt x="524" y="32"/>
                  </a:cubicBezTo>
                  <a:close/>
                  <a:moveTo>
                    <a:pt x="552" y="103"/>
                  </a:moveTo>
                  <a:cubicBezTo>
                    <a:pt x="552" y="104"/>
                    <a:pt x="552" y="104"/>
                    <a:pt x="552" y="104"/>
                  </a:cubicBezTo>
                  <a:cubicBezTo>
                    <a:pt x="553" y="103"/>
                    <a:pt x="552" y="103"/>
                    <a:pt x="552" y="103"/>
                  </a:cubicBezTo>
                  <a:cubicBezTo>
                    <a:pt x="551" y="101"/>
                    <a:pt x="551" y="101"/>
                    <a:pt x="551" y="101"/>
                  </a:cubicBezTo>
                  <a:cubicBezTo>
                    <a:pt x="547" y="102"/>
                    <a:pt x="550" y="102"/>
                    <a:pt x="552" y="103"/>
                  </a:cubicBezTo>
                  <a:close/>
                  <a:moveTo>
                    <a:pt x="473" y="166"/>
                  </a:moveTo>
                  <a:cubicBezTo>
                    <a:pt x="475" y="166"/>
                    <a:pt x="475" y="166"/>
                    <a:pt x="475" y="166"/>
                  </a:cubicBezTo>
                  <a:cubicBezTo>
                    <a:pt x="475" y="167"/>
                    <a:pt x="473" y="165"/>
                    <a:pt x="475" y="168"/>
                  </a:cubicBezTo>
                  <a:cubicBezTo>
                    <a:pt x="474" y="167"/>
                    <a:pt x="474" y="168"/>
                    <a:pt x="473" y="166"/>
                  </a:cubicBezTo>
                  <a:close/>
                  <a:moveTo>
                    <a:pt x="509" y="103"/>
                  </a:moveTo>
                  <a:cubicBezTo>
                    <a:pt x="506" y="104"/>
                    <a:pt x="506" y="104"/>
                    <a:pt x="506" y="104"/>
                  </a:cubicBezTo>
                  <a:cubicBezTo>
                    <a:pt x="510" y="104"/>
                    <a:pt x="510" y="104"/>
                    <a:pt x="510" y="104"/>
                  </a:cubicBezTo>
                  <a:lnTo>
                    <a:pt x="509" y="103"/>
                  </a:lnTo>
                  <a:close/>
                  <a:moveTo>
                    <a:pt x="502" y="93"/>
                  </a:moveTo>
                  <a:cubicBezTo>
                    <a:pt x="502" y="94"/>
                    <a:pt x="502" y="94"/>
                    <a:pt x="501" y="95"/>
                  </a:cubicBezTo>
                  <a:cubicBezTo>
                    <a:pt x="502" y="95"/>
                    <a:pt x="502" y="95"/>
                    <a:pt x="502" y="95"/>
                  </a:cubicBezTo>
                  <a:cubicBezTo>
                    <a:pt x="502" y="94"/>
                    <a:pt x="503" y="93"/>
                    <a:pt x="503" y="93"/>
                  </a:cubicBezTo>
                  <a:lnTo>
                    <a:pt x="502" y="93"/>
                  </a:lnTo>
                  <a:close/>
                  <a:moveTo>
                    <a:pt x="523" y="61"/>
                  </a:moveTo>
                  <a:cubicBezTo>
                    <a:pt x="518" y="65"/>
                    <a:pt x="524" y="62"/>
                    <a:pt x="522" y="64"/>
                  </a:cubicBezTo>
                  <a:cubicBezTo>
                    <a:pt x="522" y="64"/>
                    <a:pt x="521" y="65"/>
                    <a:pt x="521" y="65"/>
                  </a:cubicBezTo>
                  <a:cubicBezTo>
                    <a:pt x="522" y="65"/>
                    <a:pt x="522" y="64"/>
                    <a:pt x="522" y="64"/>
                  </a:cubicBezTo>
                  <a:cubicBezTo>
                    <a:pt x="524" y="63"/>
                    <a:pt x="528" y="59"/>
                    <a:pt x="523" y="61"/>
                  </a:cubicBezTo>
                  <a:close/>
                  <a:moveTo>
                    <a:pt x="540" y="98"/>
                  </a:moveTo>
                  <a:cubicBezTo>
                    <a:pt x="544" y="98"/>
                    <a:pt x="543" y="95"/>
                    <a:pt x="545" y="94"/>
                  </a:cubicBezTo>
                  <a:cubicBezTo>
                    <a:pt x="544" y="93"/>
                    <a:pt x="541" y="95"/>
                    <a:pt x="539" y="96"/>
                  </a:cubicBezTo>
                  <a:cubicBezTo>
                    <a:pt x="539" y="95"/>
                    <a:pt x="539" y="95"/>
                    <a:pt x="539" y="94"/>
                  </a:cubicBezTo>
                  <a:cubicBezTo>
                    <a:pt x="531" y="96"/>
                    <a:pt x="543" y="96"/>
                    <a:pt x="540" y="98"/>
                  </a:cubicBezTo>
                  <a:close/>
                  <a:moveTo>
                    <a:pt x="562" y="140"/>
                  </a:moveTo>
                  <a:cubicBezTo>
                    <a:pt x="565" y="140"/>
                    <a:pt x="565" y="140"/>
                    <a:pt x="565" y="140"/>
                  </a:cubicBezTo>
                  <a:cubicBezTo>
                    <a:pt x="568" y="141"/>
                    <a:pt x="568" y="141"/>
                    <a:pt x="568" y="141"/>
                  </a:cubicBezTo>
                  <a:cubicBezTo>
                    <a:pt x="569" y="141"/>
                    <a:pt x="569" y="141"/>
                    <a:pt x="569" y="141"/>
                  </a:cubicBezTo>
                  <a:lnTo>
                    <a:pt x="562" y="140"/>
                  </a:lnTo>
                  <a:close/>
                  <a:moveTo>
                    <a:pt x="556" y="144"/>
                  </a:moveTo>
                  <a:cubicBezTo>
                    <a:pt x="554" y="145"/>
                    <a:pt x="546" y="143"/>
                    <a:pt x="541" y="140"/>
                  </a:cubicBezTo>
                  <a:cubicBezTo>
                    <a:pt x="544" y="140"/>
                    <a:pt x="545" y="139"/>
                    <a:pt x="553" y="142"/>
                  </a:cubicBezTo>
                  <a:cubicBezTo>
                    <a:pt x="548" y="140"/>
                    <a:pt x="564" y="146"/>
                    <a:pt x="556" y="144"/>
                  </a:cubicBezTo>
                  <a:close/>
                  <a:moveTo>
                    <a:pt x="521" y="78"/>
                  </a:moveTo>
                  <a:cubicBezTo>
                    <a:pt x="520" y="80"/>
                    <a:pt x="513" y="85"/>
                    <a:pt x="519" y="86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3" y="81"/>
                    <a:pt x="523" y="81"/>
                    <a:pt x="523" y="81"/>
                  </a:cubicBezTo>
                  <a:cubicBezTo>
                    <a:pt x="515" y="86"/>
                    <a:pt x="521" y="79"/>
                    <a:pt x="521" y="78"/>
                  </a:cubicBezTo>
                  <a:close/>
                  <a:moveTo>
                    <a:pt x="529" y="145"/>
                  </a:moveTo>
                  <a:cubicBezTo>
                    <a:pt x="528" y="146"/>
                    <a:pt x="522" y="144"/>
                    <a:pt x="516" y="140"/>
                  </a:cubicBezTo>
                  <a:cubicBezTo>
                    <a:pt x="519" y="142"/>
                    <a:pt x="526" y="144"/>
                    <a:pt x="531" y="146"/>
                  </a:cubicBezTo>
                  <a:cubicBezTo>
                    <a:pt x="530" y="145"/>
                    <a:pt x="529" y="145"/>
                    <a:pt x="529" y="145"/>
                  </a:cubicBezTo>
                  <a:close/>
                  <a:moveTo>
                    <a:pt x="523" y="141"/>
                  </a:moveTo>
                  <a:cubicBezTo>
                    <a:pt x="523" y="140"/>
                    <a:pt x="518" y="137"/>
                    <a:pt x="523" y="139"/>
                  </a:cubicBezTo>
                  <a:cubicBezTo>
                    <a:pt x="526" y="141"/>
                    <a:pt x="536" y="147"/>
                    <a:pt x="536" y="144"/>
                  </a:cubicBezTo>
                  <a:cubicBezTo>
                    <a:pt x="527" y="140"/>
                    <a:pt x="524" y="138"/>
                    <a:pt x="518" y="137"/>
                  </a:cubicBezTo>
                  <a:lnTo>
                    <a:pt x="523" y="141"/>
                  </a:lnTo>
                  <a:close/>
                  <a:moveTo>
                    <a:pt x="541" y="148"/>
                  </a:moveTo>
                  <a:cubicBezTo>
                    <a:pt x="541" y="147"/>
                    <a:pt x="541" y="146"/>
                    <a:pt x="541" y="145"/>
                  </a:cubicBezTo>
                  <a:cubicBezTo>
                    <a:pt x="531" y="141"/>
                    <a:pt x="539" y="146"/>
                    <a:pt x="541" y="148"/>
                  </a:cubicBezTo>
                  <a:cubicBezTo>
                    <a:pt x="541" y="149"/>
                    <a:pt x="541" y="149"/>
                    <a:pt x="541" y="149"/>
                  </a:cubicBezTo>
                  <a:cubicBezTo>
                    <a:pt x="541" y="149"/>
                    <a:pt x="541" y="148"/>
                    <a:pt x="541" y="148"/>
                  </a:cubicBezTo>
                  <a:close/>
                  <a:moveTo>
                    <a:pt x="513" y="155"/>
                  </a:moveTo>
                  <a:cubicBezTo>
                    <a:pt x="515" y="156"/>
                    <a:pt x="515" y="156"/>
                    <a:pt x="515" y="156"/>
                  </a:cubicBezTo>
                  <a:cubicBezTo>
                    <a:pt x="516" y="157"/>
                    <a:pt x="517" y="158"/>
                    <a:pt x="518" y="157"/>
                  </a:cubicBezTo>
                  <a:cubicBezTo>
                    <a:pt x="515" y="156"/>
                    <a:pt x="515" y="156"/>
                    <a:pt x="515" y="156"/>
                  </a:cubicBezTo>
                  <a:cubicBezTo>
                    <a:pt x="514" y="154"/>
                    <a:pt x="514" y="152"/>
                    <a:pt x="513" y="155"/>
                  </a:cubicBezTo>
                  <a:close/>
                  <a:moveTo>
                    <a:pt x="537" y="149"/>
                  </a:moveTo>
                  <a:cubicBezTo>
                    <a:pt x="533" y="149"/>
                    <a:pt x="533" y="149"/>
                    <a:pt x="533" y="149"/>
                  </a:cubicBezTo>
                  <a:cubicBezTo>
                    <a:pt x="533" y="148"/>
                    <a:pt x="533" y="146"/>
                    <a:pt x="537" y="149"/>
                  </a:cubicBezTo>
                  <a:close/>
                  <a:moveTo>
                    <a:pt x="516" y="149"/>
                  </a:moveTo>
                  <a:cubicBezTo>
                    <a:pt x="516" y="149"/>
                    <a:pt x="513" y="150"/>
                    <a:pt x="512" y="151"/>
                  </a:cubicBezTo>
                  <a:cubicBezTo>
                    <a:pt x="514" y="152"/>
                    <a:pt x="518" y="152"/>
                    <a:pt x="516" y="149"/>
                  </a:cubicBezTo>
                  <a:close/>
                  <a:moveTo>
                    <a:pt x="455" y="166"/>
                  </a:moveTo>
                  <a:cubicBezTo>
                    <a:pt x="454" y="162"/>
                    <a:pt x="454" y="162"/>
                    <a:pt x="454" y="162"/>
                  </a:cubicBezTo>
                  <a:cubicBezTo>
                    <a:pt x="452" y="162"/>
                    <a:pt x="452" y="162"/>
                    <a:pt x="452" y="162"/>
                  </a:cubicBezTo>
                  <a:lnTo>
                    <a:pt x="455" y="166"/>
                  </a:lnTo>
                  <a:close/>
                  <a:moveTo>
                    <a:pt x="468" y="155"/>
                  </a:moveTo>
                  <a:cubicBezTo>
                    <a:pt x="469" y="155"/>
                    <a:pt x="469" y="155"/>
                    <a:pt x="469" y="155"/>
                  </a:cubicBezTo>
                  <a:cubicBezTo>
                    <a:pt x="468" y="153"/>
                    <a:pt x="468" y="153"/>
                    <a:pt x="468" y="153"/>
                  </a:cubicBezTo>
                  <a:lnTo>
                    <a:pt x="468" y="155"/>
                  </a:lnTo>
                  <a:close/>
                  <a:moveTo>
                    <a:pt x="484" y="145"/>
                  </a:moveTo>
                  <a:cubicBezTo>
                    <a:pt x="484" y="146"/>
                    <a:pt x="484" y="146"/>
                    <a:pt x="484" y="147"/>
                  </a:cubicBezTo>
                  <a:cubicBezTo>
                    <a:pt x="484" y="150"/>
                    <a:pt x="481" y="153"/>
                    <a:pt x="479" y="152"/>
                  </a:cubicBezTo>
                  <a:cubicBezTo>
                    <a:pt x="479" y="155"/>
                    <a:pt x="483" y="158"/>
                    <a:pt x="484" y="160"/>
                  </a:cubicBezTo>
                  <a:cubicBezTo>
                    <a:pt x="478" y="146"/>
                    <a:pt x="486" y="160"/>
                    <a:pt x="486" y="154"/>
                  </a:cubicBezTo>
                  <a:cubicBezTo>
                    <a:pt x="485" y="153"/>
                    <a:pt x="484" y="154"/>
                    <a:pt x="483" y="152"/>
                  </a:cubicBezTo>
                  <a:cubicBezTo>
                    <a:pt x="483" y="150"/>
                    <a:pt x="484" y="149"/>
                    <a:pt x="485" y="150"/>
                  </a:cubicBezTo>
                  <a:cubicBezTo>
                    <a:pt x="486" y="151"/>
                    <a:pt x="486" y="152"/>
                    <a:pt x="486" y="152"/>
                  </a:cubicBezTo>
                  <a:cubicBezTo>
                    <a:pt x="486" y="151"/>
                    <a:pt x="485" y="150"/>
                    <a:pt x="485" y="150"/>
                  </a:cubicBezTo>
                  <a:cubicBezTo>
                    <a:pt x="485" y="149"/>
                    <a:pt x="484" y="148"/>
                    <a:pt x="484" y="147"/>
                  </a:cubicBezTo>
                  <a:cubicBezTo>
                    <a:pt x="484" y="146"/>
                    <a:pt x="484" y="146"/>
                    <a:pt x="484" y="145"/>
                  </a:cubicBezTo>
                  <a:close/>
                  <a:moveTo>
                    <a:pt x="506" y="138"/>
                  </a:moveTo>
                  <a:cubicBezTo>
                    <a:pt x="507" y="139"/>
                    <a:pt x="508" y="141"/>
                    <a:pt x="510" y="142"/>
                  </a:cubicBezTo>
                  <a:cubicBezTo>
                    <a:pt x="509" y="140"/>
                    <a:pt x="507" y="139"/>
                    <a:pt x="506" y="138"/>
                  </a:cubicBezTo>
                  <a:cubicBezTo>
                    <a:pt x="505" y="138"/>
                    <a:pt x="504" y="137"/>
                    <a:pt x="504" y="137"/>
                  </a:cubicBezTo>
                  <a:cubicBezTo>
                    <a:pt x="504" y="137"/>
                    <a:pt x="505" y="138"/>
                    <a:pt x="506" y="138"/>
                  </a:cubicBezTo>
                  <a:close/>
                  <a:moveTo>
                    <a:pt x="498" y="132"/>
                  </a:moveTo>
                  <a:cubicBezTo>
                    <a:pt x="501" y="133"/>
                    <a:pt x="503" y="135"/>
                    <a:pt x="506" y="136"/>
                  </a:cubicBezTo>
                  <a:cubicBezTo>
                    <a:pt x="502" y="134"/>
                    <a:pt x="502" y="134"/>
                    <a:pt x="502" y="134"/>
                  </a:cubicBezTo>
                  <a:cubicBezTo>
                    <a:pt x="504" y="134"/>
                    <a:pt x="505" y="135"/>
                    <a:pt x="506" y="135"/>
                  </a:cubicBezTo>
                  <a:cubicBezTo>
                    <a:pt x="502" y="132"/>
                    <a:pt x="497" y="129"/>
                    <a:pt x="498" y="132"/>
                  </a:cubicBezTo>
                  <a:close/>
                  <a:moveTo>
                    <a:pt x="508" y="133"/>
                  </a:moveTo>
                  <a:cubicBezTo>
                    <a:pt x="504" y="132"/>
                    <a:pt x="504" y="132"/>
                    <a:pt x="504" y="132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8" y="136"/>
                    <a:pt x="508" y="136"/>
                    <a:pt x="508" y="136"/>
                  </a:cubicBezTo>
                  <a:cubicBezTo>
                    <a:pt x="504" y="133"/>
                    <a:pt x="504" y="133"/>
                    <a:pt x="504" y="133"/>
                  </a:cubicBezTo>
                  <a:lnTo>
                    <a:pt x="508" y="133"/>
                  </a:lnTo>
                  <a:close/>
                  <a:moveTo>
                    <a:pt x="539" y="127"/>
                  </a:moveTo>
                  <a:cubicBezTo>
                    <a:pt x="542" y="128"/>
                    <a:pt x="544" y="129"/>
                    <a:pt x="538" y="128"/>
                  </a:cubicBezTo>
                  <a:cubicBezTo>
                    <a:pt x="536" y="126"/>
                    <a:pt x="536" y="126"/>
                    <a:pt x="536" y="126"/>
                  </a:cubicBezTo>
                  <a:cubicBezTo>
                    <a:pt x="536" y="126"/>
                    <a:pt x="532" y="126"/>
                    <a:pt x="534" y="127"/>
                  </a:cubicBezTo>
                  <a:cubicBezTo>
                    <a:pt x="517" y="121"/>
                    <a:pt x="536" y="128"/>
                    <a:pt x="528" y="123"/>
                  </a:cubicBezTo>
                  <a:cubicBezTo>
                    <a:pt x="530" y="126"/>
                    <a:pt x="520" y="122"/>
                    <a:pt x="514" y="120"/>
                  </a:cubicBezTo>
                  <a:cubicBezTo>
                    <a:pt x="518" y="121"/>
                    <a:pt x="518" y="120"/>
                    <a:pt x="520" y="120"/>
                  </a:cubicBezTo>
                  <a:cubicBezTo>
                    <a:pt x="521" y="120"/>
                    <a:pt x="522" y="120"/>
                    <a:pt x="524" y="121"/>
                  </a:cubicBezTo>
                  <a:cubicBezTo>
                    <a:pt x="525" y="121"/>
                    <a:pt x="526" y="121"/>
                    <a:pt x="528" y="122"/>
                  </a:cubicBezTo>
                  <a:cubicBezTo>
                    <a:pt x="529" y="122"/>
                    <a:pt x="531" y="123"/>
                    <a:pt x="534" y="124"/>
                  </a:cubicBezTo>
                  <a:cubicBezTo>
                    <a:pt x="532" y="124"/>
                    <a:pt x="536" y="125"/>
                    <a:pt x="539" y="127"/>
                  </a:cubicBezTo>
                  <a:close/>
                  <a:moveTo>
                    <a:pt x="520" y="108"/>
                  </a:moveTo>
                  <a:cubicBezTo>
                    <a:pt x="520" y="106"/>
                    <a:pt x="520" y="106"/>
                    <a:pt x="520" y="106"/>
                  </a:cubicBezTo>
                  <a:cubicBezTo>
                    <a:pt x="521" y="108"/>
                    <a:pt x="521" y="108"/>
                    <a:pt x="521" y="108"/>
                  </a:cubicBezTo>
                  <a:lnTo>
                    <a:pt x="520" y="108"/>
                  </a:lnTo>
                  <a:close/>
                  <a:moveTo>
                    <a:pt x="488" y="61"/>
                  </a:moveTo>
                  <a:cubicBezTo>
                    <a:pt x="483" y="63"/>
                    <a:pt x="489" y="64"/>
                    <a:pt x="492" y="62"/>
                  </a:cubicBezTo>
                  <a:cubicBezTo>
                    <a:pt x="490" y="63"/>
                    <a:pt x="489" y="61"/>
                    <a:pt x="488" y="61"/>
                  </a:cubicBezTo>
                  <a:close/>
                  <a:moveTo>
                    <a:pt x="480" y="41"/>
                  </a:moveTo>
                  <a:cubicBezTo>
                    <a:pt x="481" y="42"/>
                    <a:pt x="476" y="46"/>
                    <a:pt x="482" y="44"/>
                  </a:cubicBezTo>
                  <a:cubicBezTo>
                    <a:pt x="483" y="41"/>
                    <a:pt x="483" y="41"/>
                    <a:pt x="483" y="41"/>
                  </a:cubicBezTo>
                  <a:cubicBezTo>
                    <a:pt x="481" y="41"/>
                    <a:pt x="483" y="40"/>
                    <a:pt x="480" y="41"/>
                  </a:cubicBezTo>
                  <a:close/>
                  <a:moveTo>
                    <a:pt x="472" y="28"/>
                  </a:moveTo>
                  <a:cubicBezTo>
                    <a:pt x="478" y="25"/>
                    <a:pt x="478" y="25"/>
                    <a:pt x="478" y="25"/>
                  </a:cubicBezTo>
                  <a:cubicBezTo>
                    <a:pt x="477" y="26"/>
                    <a:pt x="477" y="26"/>
                    <a:pt x="477" y="26"/>
                  </a:cubicBezTo>
                  <a:lnTo>
                    <a:pt x="472" y="28"/>
                  </a:lnTo>
                  <a:close/>
                  <a:moveTo>
                    <a:pt x="466" y="33"/>
                  </a:moveTo>
                  <a:cubicBezTo>
                    <a:pt x="466" y="33"/>
                    <a:pt x="466" y="31"/>
                    <a:pt x="469" y="30"/>
                  </a:cubicBezTo>
                  <a:lnTo>
                    <a:pt x="466" y="33"/>
                  </a:lnTo>
                  <a:close/>
                  <a:moveTo>
                    <a:pt x="465" y="16"/>
                  </a:moveTo>
                  <a:cubicBezTo>
                    <a:pt x="459" y="19"/>
                    <a:pt x="459" y="19"/>
                    <a:pt x="459" y="19"/>
                  </a:cubicBezTo>
                  <a:cubicBezTo>
                    <a:pt x="459" y="19"/>
                    <a:pt x="459" y="19"/>
                    <a:pt x="459" y="19"/>
                  </a:cubicBezTo>
                  <a:lnTo>
                    <a:pt x="465" y="16"/>
                  </a:lnTo>
                  <a:close/>
                  <a:moveTo>
                    <a:pt x="469" y="16"/>
                  </a:moveTo>
                  <a:cubicBezTo>
                    <a:pt x="468" y="17"/>
                    <a:pt x="467" y="17"/>
                    <a:pt x="466" y="18"/>
                  </a:cubicBezTo>
                  <a:cubicBezTo>
                    <a:pt x="464" y="19"/>
                    <a:pt x="464" y="20"/>
                    <a:pt x="466" y="20"/>
                  </a:cubicBezTo>
                  <a:cubicBezTo>
                    <a:pt x="469" y="19"/>
                    <a:pt x="467" y="19"/>
                    <a:pt x="467" y="18"/>
                  </a:cubicBezTo>
                  <a:cubicBezTo>
                    <a:pt x="468" y="18"/>
                    <a:pt x="470" y="18"/>
                    <a:pt x="469" y="20"/>
                  </a:cubicBezTo>
                  <a:cubicBezTo>
                    <a:pt x="464" y="21"/>
                    <a:pt x="464" y="21"/>
                    <a:pt x="460" y="23"/>
                  </a:cubicBezTo>
                  <a:cubicBezTo>
                    <a:pt x="456" y="21"/>
                    <a:pt x="462" y="19"/>
                    <a:pt x="466" y="18"/>
                  </a:cubicBezTo>
                  <a:cubicBezTo>
                    <a:pt x="466" y="17"/>
                    <a:pt x="468" y="17"/>
                    <a:pt x="469" y="16"/>
                  </a:cubicBezTo>
                  <a:close/>
                  <a:moveTo>
                    <a:pt x="474" y="23"/>
                  </a:moveTo>
                  <a:cubicBezTo>
                    <a:pt x="473" y="23"/>
                    <a:pt x="472" y="23"/>
                    <a:pt x="471" y="24"/>
                  </a:cubicBezTo>
                  <a:cubicBezTo>
                    <a:pt x="469" y="23"/>
                    <a:pt x="467" y="22"/>
                    <a:pt x="463" y="25"/>
                  </a:cubicBezTo>
                  <a:cubicBezTo>
                    <a:pt x="464" y="26"/>
                    <a:pt x="464" y="26"/>
                    <a:pt x="464" y="26"/>
                  </a:cubicBezTo>
                  <a:cubicBezTo>
                    <a:pt x="464" y="26"/>
                    <a:pt x="464" y="26"/>
                    <a:pt x="465" y="25"/>
                  </a:cubicBezTo>
                  <a:cubicBezTo>
                    <a:pt x="468" y="25"/>
                    <a:pt x="465" y="27"/>
                    <a:pt x="464" y="28"/>
                  </a:cubicBezTo>
                  <a:cubicBezTo>
                    <a:pt x="466" y="27"/>
                    <a:pt x="468" y="25"/>
                    <a:pt x="471" y="24"/>
                  </a:cubicBezTo>
                  <a:cubicBezTo>
                    <a:pt x="472" y="24"/>
                    <a:pt x="472" y="24"/>
                    <a:pt x="473" y="24"/>
                  </a:cubicBezTo>
                  <a:cubicBezTo>
                    <a:pt x="473" y="25"/>
                    <a:pt x="472" y="25"/>
                    <a:pt x="474" y="25"/>
                  </a:cubicBezTo>
                  <a:cubicBezTo>
                    <a:pt x="475" y="24"/>
                    <a:pt x="475" y="24"/>
                    <a:pt x="475" y="24"/>
                  </a:cubicBezTo>
                  <a:cubicBezTo>
                    <a:pt x="474" y="24"/>
                    <a:pt x="474" y="24"/>
                    <a:pt x="473" y="24"/>
                  </a:cubicBezTo>
                  <a:cubicBezTo>
                    <a:pt x="474" y="24"/>
                    <a:pt x="474" y="23"/>
                    <a:pt x="474" y="23"/>
                  </a:cubicBezTo>
                  <a:close/>
                  <a:moveTo>
                    <a:pt x="472" y="13"/>
                  </a:moveTo>
                  <a:cubicBezTo>
                    <a:pt x="473" y="13"/>
                    <a:pt x="475" y="13"/>
                    <a:pt x="476" y="12"/>
                  </a:cubicBezTo>
                  <a:cubicBezTo>
                    <a:pt x="477" y="11"/>
                    <a:pt x="477" y="11"/>
                    <a:pt x="477" y="11"/>
                  </a:cubicBezTo>
                  <a:cubicBezTo>
                    <a:pt x="474" y="10"/>
                    <a:pt x="472" y="12"/>
                    <a:pt x="472" y="13"/>
                  </a:cubicBezTo>
                  <a:close/>
                  <a:moveTo>
                    <a:pt x="489" y="54"/>
                  </a:moveTo>
                  <a:cubicBezTo>
                    <a:pt x="489" y="54"/>
                    <a:pt x="490" y="56"/>
                    <a:pt x="487" y="58"/>
                  </a:cubicBezTo>
                  <a:cubicBezTo>
                    <a:pt x="492" y="56"/>
                    <a:pt x="492" y="56"/>
                    <a:pt x="492" y="56"/>
                  </a:cubicBezTo>
                  <a:cubicBezTo>
                    <a:pt x="491" y="55"/>
                    <a:pt x="494" y="53"/>
                    <a:pt x="496" y="53"/>
                  </a:cubicBezTo>
                  <a:cubicBezTo>
                    <a:pt x="492" y="53"/>
                    <a:pt x="494" y="51"/>
                    <a:pt x="489" y="54"/>
                  </a:cubicBezTo>
                  <a:close/>
                  <a:moveTo>
                    <a:pt x="518" y="105"/>
                  </a:moveTo>
                  <a:cubicBezTo>
                    <a:pt x="520" y="104"/>
                    <a:pt x="514" y="102"/>
                    <a:pt x="521" y="101"/>
                  </a:cubicBezTo>
                  <a:cubicBezTo>
                    <a:pt x="512" y="101"/>
                    <a:pt x="516" y="104"/>
                    <a:pt x="518" y="105"/>
                  </a:cubicBezTo>
                  <a:close/>
                  <a:moveTo>
                    <a:pt x="528" y="105"/>
                  </a:moveTo>
                  <a:cubicBezTo>
                    <a:pt x="528" y="106"/>
                    <a:pt x="528" y="106"/>
                    <a:pt x="528" y="106"/>
                  </a:cubicBezTo>
                  <a:cubicBezTo>
                    <a:pt x="527" y="107"/>
                    <a:pt x="520" y="107"/>
                    <a:pt x="524" y="108"/>
                  </a:cubicBezTo>
                  <a:cubicBezTo>
                    <a:pt x="526" y="108"/>
                    <a:pt x="523" y="107"/>
                    <a:pt x="525" y="107"/>
                  </a:cubicBezTo>
                  <a:cubicBezTo>
                    <a:pt x="529" y="107"/>
                    <a:pt x="528" y="107"/>
                    <a:pt x="528" y="106"/>
                  </a:cubicBezTo>
                  <a:cubicBezTo>
                    <a:pt x="528" y="106"/>
                    <a:pt x="528" y="106"/>
                    <a:pt x="528" y="105"/>
                  </a:cubicBezTo>
                  <a:close/>
                  <a:moveTo>
                    <a:pt x="513" y="71"/>
                  </a:moveTo>
                  <a:cubicBezTo>
                    <a:pt x="514" y="72"/>
                    <a:pt x="514" y="72"/>
                    <a:pt x="514" y="72"/>
                  </a:cubicBezTo>
                  <a:cubicBezTo>
                    <a:pt x="510" y="75"/>
                    <a:pt x="510" y="75"/>
                    <a:pt x="510" y="75"/>
                  </a:cubicBezTo>
                  <a:lnTo>
                    <a:pt x="513" y="71"/>
                  </a:lnTo>
                  <a:close/>
                  <a:moveTo>
                    <a:pt x="511" y="55"/>
                  </a:moveTo>
                  <a:cubicBezTo>
                    <a:pt x="511" y="56"/>
                    <a:pt x="511" y="56"/>
                    <a:pt x="511" y="56"/>
                  </a:cubicBezTo>
                  <a:cubicBezTo>
                    <a:pt x="510" y="56"/>
                    <a:pt x="510" y="56"/>
                    <a:pt x="510" y="56"/>
                  </a:cubicBezTo>
                  <a:cubicBezTo>
                    <a:pt x="509" y="57"/>
                    <a:pt x="507" y="57"/>
                    <a:pt x="506" y="58"/>
                  </a:cubicBezTo>
                  <a:cubicBezTo>
                    <a:pt x="506" y="58"/>
                    <a:pt x="506" y="59"/>
                    <a:pt x="506" y="59"/>
                  </a:cubicBezTo>
                  <a:cubicBezTo>
                    <a:pt x="506" y="59"/>
                    <a:pt x="506" y="58"/>
                    <a:pt x="506" y="58"/>
                  </a:cubicBezTo>
                  <a:cubicBezTo>
                    <a:pt x="506" y="57"/>
                    <a:pt x="505" y="56"/>
                    <a:pt x="509" y="54"/>
                  </a:cubicBezTo>
                  <a:cubicBezTo>
                    <a:pt x="507" y="55"/>
                    <a:pt x="508" y="57"/>
                    <a:pt x="511" y="56"/>
                  </a:cubicBezTo>
                  <a:lnTo>
                    <a:pt x="511" y="55"/>
                  </a:lnTo>
                  <a:close/>
                  <a:moveTo>
                    <a:pt x="501" y="25"/>
                  </a:moveTo>
                  <a:cubicBezTo>
                    <a:pt x="500" y="26"/>
                    <a:pt x="499" y="26"/>
                    <a:pt x="502" y="26"/>
                  </a:cubicBezTo>
                  <a:cubicBezTo>
                    <a:pt x="503" y="25"/>
                    <a:pt x="502" y="24"/>
                    <a:pt x="501" y="25"/>
                  </a:cubicBezTo>
                  <a:close/>
                  <a:moveTo>
                    <a:pt x="519" y="60"/>
                  </a:moveTo>
                  <a:cubicBezTo>
                    <a:pt x="516" y="61"/>
                    <a:pt x="518" y="62"/>
                    <a:pt x="514" y="63"/>
                  </a:cubicBezTo>
                  <a:cubicBezTo>
                    <a:pt x="513" y="63"/>
                    <a:pt x="513" y="63"/>
                    <a:pt x="513" y="63"/>
                  </a:cubicBezTo>
                  <a:cubicBezTo>
                    <a:pt x="515" y="63"/>
                    <a:pt x="507" y="67"/>
                    <a:pt x="512" y="66"/>
                  </a:cubicBezTo>
                  <a:cubicBezTo>
                    <a:pt x="511" y="66"/>
                    <a:pt x="511" y="66"/>
                    <a:pt x="511" y="66"/>
                  </a:cubicBezTo>
                  <a:cubicBezTo>
                    <a:pt x="513" y="66"/>
                    <a:pt x="515" y="62"/>
                    <a:pt x="518" y="62"/>
                  </a:cubicBezTo>
                  <a:cubicBezTo>
                    <a:pt x="519" y="63"/>
                    <a:pt x="521" y="60"/>
                    <a:pt x="519" y="60"/>
                  </a:cubicBezTo>
                  <a:close/>
                  <a:moveTo>
                    <a:pt x="507" y="19"/>
                  </a:moveTo>
                  <a:cubicBezTo>
                    <a:pt x="507" y="21"/>
                    <a:pt x="500" y="23"/>
                    <a:pt x="504" y="24"/>
                  </a:cubicBezTo>
                  <a:cubicBezTo>
                    <a:pt x="504" y="22"/>
                    <a:pt x="511" y="19"/>
                    <a:pt x="507" y="19"/>
                  </a:cubicBezTo>
                  <a:close/>
                  <a:moveTo>
                    <a:pt x="524" y="45"/>
                  </a:moveTo>
                  <a:cubicBezTo>
                    <a:pt x="525" y="45"/>
                    <a:pt x="525" y="45"/>
                    <a:pt x="525" y="45"/>
                  </a:cubicBezTo>
                  <a:cubicBezTo>
                    <a:pt x="524" y="47"/>
                    <a:pt x="524" y="47"/>
                    <a:pt x="524" y="47"/>
                  </a:cubicBezTo>
                  <a:cubicBezTo>
                    <a:pt x="523" y="47"/>
                    <a:pt x="523" y="47"/>
                    <a:pt x="523" y="47"/>
                  </a:cubicBezTo>
                  <a:lnTo>
                    <a:pt x="524" y="45"/>
                  </a:lnTo>
                  <a:close/>
                  <a:moveTo>
                    <a:pt x="467" y="35"/>
                  </a:moveTo>
                  <a:cubicBezTo>
                    <a:pt x="466" y="35"/>
                    <a:pt x="466" y="36"/>
                    <a:pt x="467" y="36"/>
                  </a:cubicBezTo>
                  <a:cubicBezTo>
                    <a:pt x="467" y="36"/>
                    <a:pt x="467" y="35"/>
                    <a:pt x="467" y="35"/>
                  </a:cubicBezTo>
                  <a:close/>
                  <a:moveTo>
                    <a:pt x="501" y="109"/>
                  </a:moveTo>
                  <a:cubicBezTo>
                    <a:pt x="500" y="108"/>
                    <a:pt x="499" y="108"/>
                    <a:pt x="498" y="108"/>
                  </a:cubicBezTo>
                  <a:cubicBezTo>
                    <a:pt x="499" y="108"/>
                    <a:pt x="500" y="108"/>
                    <a:pt x="501" y="109"/>
                  </a:cubicBezTo>
                  <a:close/>
                  <a:moveTo>
                    <a:pt x="496" y="109"/>
                  </a:moveTo>
                  <a:cubicBezTo>
                    <a:pt x="496" y="109"/>
                    <a:pt x="496" y="109"/>
                    <a:pt x="496" y="109"/>
                  </a:cubicBezTo>
                  <a:cubicBezTo>
                    <a:pt x="496" y="109"/>
                    <a:pt x="496" y="109"/>
                    <a:pt x="496" y="109"/>
                  </a:cubicBezTo>
                  <a:close/>
                  <a:moveTo>
                    <a:pt x="429" y="155"/>
                  </a:moveTo>
                  <a:cubicBezTo>
                    <a:pt x="428" y="155"/>
                    <a:pt x="425" y="152"/>
                    <a:pt x="428" y="156"/>
                  </a:cubicBezTo>
                  <a:cubicBezTo>
                    <a:pt x="429" y="158"/>
                    <a:pt x="428" y="155"/>
                    <a:pt x="429" y="155"/>
                  </a:cubicBezTo>
                  <a:close/>
                  <a:moveTo>
                    <a:pt x="433" y="159"/>
                  </a:moveTo>
                  <a:cubicBezTo>
                    <a:pt x="434" y="159"/>
                    <a:pt x="435" y="160"/>
                    <a:pt x="436" y="161"/>
                  </a:cubicBezTo>
                  <a:cubicBezTo>
                    <a:pt x="434" y="159"/>
                    <a:pt x="434" y="159"/>
                    <a:pt x="433" y="159"/>
                  </a:cubicBezTo>
                  <a:close/>
                  <a:moveTo>
                    <a:pt x="433" y="159"/>
                  </a:moveTo>
                  <a:cubicBezTo>
                    <a:pt x="432" y="159"/>
                    <a:pt x="432" y="160"/>
                    <a:pt x="431" y="161"/>
                  </a:cubicBezTo>
                  <a:cubicBezTo>
                    <a:pt x="433" y="162"/>
                    <a:pt x="433" y="160"/>
                    <a:pt x="433" y="159"/>
                  </a:cubicBezTo>
                  <a:close/>
                  <a:moveTo>
                    <a:pt x="442" y="148"/>
                  </a:moveTo>
                  <a:cubicBezTo>
                    <a:pt x="443" y="150"/>
                    <a:pt x="447" y="151"/>
                    <a:pt x="445" y="155"/>
                  </a:cubicBezTo>
                  <a:cubicBezTo>
                    <a:pt x="445" y="155"/>
                    <a:pt x="446" y="153"/>
                    <a:pt x="448" y="155"/>
                  </a:cubicBezTo>
                  <a:cubicBezTo>
                    <a:pt x="445" y="151"/>
                    <a:pt x="444" y="148"/>
                    <a:pt x="442" y="148"/>
                  </a:cubicBezTo>
                  <a:close/>
                  <a:moveTo>
                    <a:pt x="452" y="156"/>
                  </a:moveTo>
                  <a:cubicBezTo>
                    <a:pt x="452" y="155"/>
                    <a:pt x="452" y="155"/>
                    <a:pt x="453" y="155"/>
                  </a:cubicBezTo>
                  <a:cubicBezTo>
                    <a:pt x="452" y="155"/>
                    <a:pt x="452" y="155"/>
                    <a:pt x="452" y="156"/>
                  </a:cubicBezTo>
                  <a:close/>
                  <a:moveTo>
                    <a:pt x="453" y="155"/>
                  </a:moveTo>
                  <a:cubicBezTo>
                    <a:pt x="454" y="155"/>
                    <a:pt x="457" y="160"/>
                    <a:pt x="457" y="157"/>
                  </a:cubicBezTo>
                  <a:cubicBezTo>
                    <a:pt x="456" y="155"/>
                    <a:pt x="454" y="152"/>
                    <a:pt x="453" y="152"/>
                  </a:cubicBezTo>
                  <a:cubicBezTo>
                    <a:pt x="454" y="155"/>
                    <a:pt x="453" y="155"/>
                    <a:pt x="453" y="155"/>
                  </a:cubicBezTo>
                  <a:close/>
                  <a:moveTo>
                    <a:pt x="480" y="123"/>
                  </a:moveTo>
                  <a:cubicBezTo>
                    <a:pt x="479" y="124"/>
                    <a:pt x="479" y="124"/>
                    <a:pt x="479" y="124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480" y="125"/>
                    <a:pt x="481" y="124"/>
                    <a:pt x="480" y="123"/>
                  </a:cubicBezTo>
                  <a:close/>
                  <a:moveTo>
                    <a:pt x="491" y="134"/>
                  </a:moveTo>
                  <a:cubicBezTo>
                    <a:pt x="488" y="129"/>
                    <a:pt x="488" y="129"/>
                    <a:pt x="488" y="129"/>
                  </a:cubicBezTo>
                  <a:cubicBezTo>
                    <a:pt x="487" y="128"/>
                    <a:pt x="490" y="132"/>
                    <a:pt x="489" y="132"/>
                  </a:cubicBezTo>
                  <a:cubicBezTo>
                    <a:pt x="489" y="133"/>
                    <a:pt x="490" y="134"/>
                    <a:pt x="491" y="134"/>
                  </a:cubicBezTo>
                  <a:close/>
                  <a:moveTo>
                    <a:pt x="504" y="160"/>
                  </a:moveTo>
                  <a:cubicBezTo>
                    <a:pt x="504" y="160"/>
                    <a:pt x="504" y="160"/>
                    <a:pt x="503" y="160"/>
                  </a:cubicBezTo>
                  <a:cubicBezTo>
                    <a:pt x="504" y="160"/>
                    <a:pt x="504" y="160"/>
                    <a:pt x="504" y="160"/>
                  </a:cubicBezTo>
                  <a:close/>
                  <a:moveTo>
                    <a:pt x="484" y="120"/>
                  </a:moveTo>
                  <a:cubicBezTo>
                    <a:pt x="486" y="122"/>
                    <a:pt x="487" y="124"/>
                    <a:pt x="489" y="125"/>
                  </a:cubicBezTo>
                  <a:cubicBezTo>
                    <a:pt x="490" y="126"/>
                    <a:pt x="486" y="121"/>
                    <a:pt x="484" y="120"/>
                  </a:cubicBezTo>
                  <a:close/>
                  <a:moveTo>
                    <a:pt x="489" y="120"/>
                  </a:moveTo>
                  <a:cubicBezTo>
                    <a:pt x="488" y="120"/>
                    <a:pt x="487" y="120"/>
                    <a:pt x="486" y="119"/>
                  </a:cubicBezTo>
                  <a:cubicBezTo>
                    <a:pt x="488" y="121"/>
                    <a:pt x="488" y="121"/>
                    <a:pt x="488" y="121"/>
                  </a:cubicBezTo>
                  <a:lnTo>
                    <a:pt x="489" y="120"/>
                  </a:lnTo>
                  <a:close/>
                  <a:moveTo>
                    <a:pt x="496" y="122"/>
                  </a:moveTo>
                  <a:cubicBezTo>
                    <a:pt x="494" y="121"/>
                    <a:pt x="494" y="121"/>
                    <a:pt x="494" y="121"/>
                  </a:cubicBezTo>
                  <a:cubicBezTo>
                    <a:pt x="495" y="122"/>
                    <a:pt x="495" y="122"/>
                    <a:pt x="495" y="122"/>
                  </a:cubicBezTo>
                  <a:lnTo>
                    <a:pt x="496" y="122"/>
                  </a:lnTo>
                  <a:close/>
                  <a:moveTo>
                    <a:pt x="501" y="90"/>
                  </a:moveTo>
                  <a:cubicBezTo>
                    <a:pt x="500" y="90"/>
                    <a:pt x="500" y="86"/>
                    <a:pt x="495" y="89"/>
                  </a:cubicBezTo>
                  <a:cubicBezTo>
                    <a:pt x="502" y="87"/>
                    <a:pt x="495" y="93"/>
                    <a:pt x="501" y="90"/>
                  </a:cubicBezTo>
                  <a:close/>
                  <a:moveTo>
                    <a:pt x="470" y="41"/>
                  </a:moveTo>
                  <a:cubicBezTo>
                    <a:pt x="471" y="38"/>
                    <a:pt x="471" y="38"/>
                    <a:pt x="471" y="38"/>
                  </a:cubicBezTo>
                  <a:cubicBezTo>
                    <a:pt x="470" y="40"/>
                    <a:pt x="467" y="40"/>
                    <a:pt x="470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51104" y="1654846"/>
              <a:ext cx="781664" cy="351489"/>
            </a:xfrm>
            <a:prstGeom prst="rect">
              <a:avLst/>
            </a:prstGeom>
            <a:solidFill>
              <a:schemeClr val="bg1"/>
            </a:solidFill>
            <a:ln w="69850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  <a:cs typeface="Calibri" pitchFamily="34" charset="0"/>
                </a:rPr>
                <a:t>CD4</a:t>
              </a:r>
              <a:endParaRPr lang="ru-RU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54944" y="1895281"/>
              <a:ext cx="781664" cy="351489"/>
            </a:xfrm>
            <a:prstGeom prst="rect">
              <a:avLst/>
            </a:prstGeom>
            <a:solidFill>
              <a:schemeClr val="bg1"/>
            </a:solidFill>
            <a:ln w="69850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b="1" dirty="0" err="1">
                  <a:latin typeface="Calibri" pitchFamily="34" charset="0"/>
                  <a:cs typeface="Calibri" pitchFamily="34" charset="0"/>
                </a:rPr>
                <a:t>МаФ</a:t>
              </a:r>
              <a:endParaRPr lang="ru-RU" b="1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4213152" y="3363566"/>
              <a:ext cx="900000" cy="1026839"/>
              <a:chOff x="4391616" y="4484752"/>
              <a:chExt cx="900000" cy="1369118"/>
            </a:xfrm>
          </p:grpSpPr>
          <p:pic>
            <p:nvPicPr>
              <p:cNvPr id="32" name="Рисунок 31" descr="Human B Lymphocyte, SEM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391616" y="4484752"/>
                <a:ext cx="900000" cy="90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4450784" y="5385218"/>
                <a:ext cx="781664" cy="468652"/>
              </a:xfrm>
              <a:prstGeom prst="rect">
                <a:avLst/>
              </a:prstGeom>
              <a:solidFill>
                <a:schemeClr val="bg1"/>
              </a:solidFill>
              <a:ln w="69850">
                <a:solidFill>
                  <a:schemeClr val="tx2">
                    <a:lumMod val="7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ru-RU" b="1" dirty="0">
                    <a:latin typeface="Calibri" pitchFamily="34" charset="0"/>
                    <a:cs typeface="Calibri" pitchFamily="34" charset="0"/>
                  </a:rPr>
                  <a:t>В-л</a:t>
                </a:r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5656864" y="3692729"/>
              <a:ext cx="1200000" cy="1034324"/>
              <a:chOff x="5656864" y="5172712"/>
              <a:chExt cx="1200000" cy="1379098"/>
            </a:xfrm>
          </p:grpSpPr>
          <p:pic>
            <p:nvPicPr>
              <p:cNvPr id="4137" name="Picture 41" descr="Plasma cell and antibodies, illustration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6864" y="5172712"/>
                <a:ext cx="1200000" cy="90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5714432" y="6083158"/>
                <a:ext cx="781664" cy="468652"/>
              </a:xfrm>
              <a:prstGeom prst="rect">
                <a:avLst/>
              </a:prstGeom>
              <a:solidFill>
                <a:schemeClr val="bg1"/>
              </a:solidFill>
              <a:ln w="69850">
                <a:solidFill>
                  <a:schemeClr val="tx2">
                    <a:lumMod val="75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ru-RU" b="1" dirty="0">
                    <a:latin typeface="Calibri" pitchFamily="34" charset="0"/>
                    <a:cs typeface="Calibri" pitchFamily="34" charset="0"/>
                  </a:rPr>
                  <a:t>ПК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2714284" y="3829323"/>
              <a:ext cx="781664" cy="351489"/>
            </a:xfrm>
            <a:prstGeom prst="rect">
              <a:avLst/>
            </a:prstGeom>
            <a:solidFill>
              <a:schemeClr val="bg1"/>
            </a:solidFill>
            <a:ln w="69850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b="1" dirty="0">
                  <a:latin typeface="Calibri" pitchFamily="34" charset="0"/>
                  <a:cs typeface="Calibri" pitchFamily="34" charset="0"/>
                </a:rPr>
                <a:t>ЦТЛ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394884" y="1627930"/>
              <a:ext cx="781664" cy="351489"/>
            </a:xfrm>
            <a:prstGeom prst="rect">
              <a:avLst/>
            </a:prstGeom>
            <a:solidFill>
              <a:schemeClr val="bg1"/>
            </a:solidFill>
            <a:ln w="69850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  <a:cs typeface="Calibri" pitchFamily="34" charset="0"/>
                </a:rPr>
                <a:t>NK</a:t>
              </a:r>
              <a:endParaRPr lang="ru-RU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Freeform 18"/>
            <p:cNvSpPr>
              <a:spLocks noChangeAspect="1" noEditPoints="1"/>
            </p:cNvSpPr>
            <p:nvPr/>
          </p:nvSpPr>
          <p:spPr bwMode="auto">
            <a:xfrm rot="1009613">
              <a:off x="5131393" y="2276383"/>
              <a:ext cx="746008" cy="172991"/>
            </a:xfrm>
            <a:custGeom>
              <a:avLst/>
              <a:gdLst>
                <a:gd name="T0" fmla="*/ 266 w 578"/>
                <a:gd name="T1" fmla="*/ 80 h 179"/>
                <a:gd name="T2" fmla="*/ 212 w 578"/>
                <a:gd name="T3" fmla="*/ 39 h 179"/>
                <a:gd name="T4" fmla="*/ 51 w 578"/>
                <a:gd name="T5" fmla="*/ 101 h 179"/>
                <a:gd name="T6" fmla="*/ 204 w 578"/>
                <a:gd name="T7" fmla="*/ 36 h 179"/>
                <a:gd name="T8" fmla="*/ 277 w 578"/>
                <a:gd name="T9" fmla="*/ 48 h 179"/>
                <a:gd name="T10" fmla="*/ 376 w 578"/>
                <a:gd name="T11" fmla="*/ 58 h 179"/>
                <a:gd name="T12" fmla="*/ 464 w 578"/>
                <a:gd name="T13" fmla="*/ 100 h 179"/>
                <a:gd name="T14" fmla="*/ 386 w 578"/>
                <a:gd name="T15" fmla="*/ 94 h 179"/>
                <a:gd name="T16" fmla="*/ 328 w 578"/>
                <a:gd name="T17" fmla="*/ 96 h 179"/>
                <a:gd name="T18" fmla="*/ 277 w 578"/>
                <a:gd name="T19" fmla="*/ 93 h 179"/>
                <a:gd name="T20" fmla="*/ 244 w 578"/>
                <a:gd name="T21" fmla="*/ 91 h 179"/>
                <a:gd name="T22" fmla="*/ 156 w 578"/>
                <a:gd name="T23" fmla="*/ 81 h 179"/>
                <a:gd name="T24" fmla="*/ 73 w 578"/>
                <a:gd name="T25" fmla="*/ 90 h 179"/>
                <a:gd name="T26" fmla="*/ 22 w 578"/>
                <a:gd name="T27" fmla="*/ 121 h 179"/>
                <a:gd name="T28" fmla="*/ 17 w 578"/>
                <a:gd name="T29" fmla="*/ 76 h 179"/>
                <a:gd name="T30" fmla="*/ 90 w 578"/>
                <a:gd name="T31" fmla="*/ 45 h 179"/>
                <a:gd name="T32" fmla="*/ 179 w 578"/>
                <a:gd name="T33" fmla="*/ 79 h 179"/>
                <a:gd name="T34" fmla="*/ 170 w 578"/>
                <a:gd name="T35" fmla="*/ 56 h 179"/>
                <a:gd name="T36" fmla="*/ 303 w 578"/>
                <a:gd name="T37" fmla="*/ 55 h 179"/>
                <a:gd name="T38" fmla="*/ 404 w 578"/>
                <a:gd name="T39" fmla="*/ 83 h 179"/>
                <a:gd name="T40" fmla="*/ 324 w 578"/>
                <a:gd name="T41" fmla="*/ 82 h 179"/>
                <a:gd name="T42" fmla="*/ 219 w 578"/>
                <a:gd name="T43" fmla="*/ 71 h 179"/>
                <a:gd name="T44" fmla="*/ 25 w 578"/>
                <a:gd name="T45" fmla="*/ 95 h 179"/>
                <a:gd name="T46" fmla="*/ 39 w 578"/>
                <a:gd name="T47" fmla="*/ 89 h 179"/>
                <a:gd name="T48" fmla="*/ 150 w 578"/>
                <a:gd name="T49" fmla="*/ 60 h 179"/>
                <a:gd name="T50" fmla="*/ 141 w 578"/>
                <a:gd name="T51" fmla="*/ 60 h 179"/>
                <a:gd name="T52" fmla="*/ 230 w 578"/>
                <a:gd name="T53" fmla="*/ 93 h 179"/>
                <a:gd name="T54" fmla="*/ 424 w 578"/>
                <a:gd name="T55" fmla="*/ 89 h 179"/>
                <a:gd name="T56" fmla="*/ 323 w 578"/>
                <a:gd name="T57" fmla="*/ 100 h 179"/>
                <a:gd name="T58" fmla="*/ 427 w 578"/>
                <a:gd name="T59" fmla="*/ 177 h 179"/>
                <a:gd name="T60" fmla="*/ 500 w 578"/>
                <a:gd name="T61" fmla="*/ 119 h 179"/>
                <a:gd name="T62" fmla="*/ 523 w 578"/>
                <a:gd name="T63" fmla="*/ 124 h 179"/>
                <a:gd name="T64" fmla="*/ 520 w 578"/>
                <a:gd name="T65" fmla="*/ 39 h 179"/>
                <a:gd name="T66" fmla="*/ 534 w 578"/>
                <a:gd name="T67" fmla="*/ 76 h 179"/>
                <a:gd name="T68" fmla="*/ 573 w 578"/>
                <a:gd name="T69" fmla="*/ 123 h 179"/>
                <a:gd name="T70" fmla="*/ 549 w 578"/>
                <a:gd name="T71" fmla="*/ 152 h 179"/>
                <a:gd name="T72" fmla="*/ 461 w 578"/>
                <a:gd name="T73" fmla="*/ 162 h 179"/>
                <a:gd name="T74" fmla="*/ 439 w 578"/>
                <a:gd name="T75" fmla="*/ 166 h 179"/>
                <a:gd name="T76" fmla="*/ 477 w 578"/>
                <a:gd name="T77" fmla="*/ 147 h 179"/>
                <a:gd name="T78" fmla="*/ 493 w 578"/>
                <a:gd name="T79" fmla="*/ 129 h 179"/>
                <a:gd name="T80" fmla="*/ 500 w 578"/>
                <a:gd name="T81" fmla="*/ 119 h 179"/>
                <a:gd name="T82" fmla="*/ 509 w 578"/>
                <a:gd name="T83" fmla="*/ 117 h 179"/>
                <a:gd name="T84" fmla="*/ 496 w 578"/>
                <a:gd name="T85" fmla="*/ 105 h 179"/>
                <a:gd name="T86" fmla="*/ 487 w 578"/>
                <a:gd name="T87" fmla="*/ 74 h 179"/>
                <a:gd name="T88" fmla="*/ 469 w 578"/>
                <a:gd name="T89" fmla="*/ 36 h 179"/>
                <a:gd name="T90" fmla="*/ 440 w 578"/>
                <a:gd name="T91" fmla="*/ 8 h 179"/>
                <a:gd name="T92" fmla="*/ 500 w 578"/>
                <a:gd name="T93" fmla="*/ 9 h 179"/>
                <a:gd name="T94" fmla="*/ 552 w 578"/>
                <a:gd name="T95" fmla="*/ 103 h 179"/>
                <a:gd name="T96" fmla="*/ 540 w 578"/>
                <a:gd name="T97" fmla="*/ 98 h 179"/>
                <a:gd name="T98" fmla="*/ 521 w 578"/>
                <a:gd name="T99" fmla="*/ 78 h 179"/>
                <a:gd name="T100" fmla="*/ 513 w 578"/>
                <a:gd name="T101" fmla="*/ 155 h 179"/>
                <a:gd name="T102" fmla="*/ 486 w 578"/>
                <a:gd name="T103" fmla="*/ 154 h 179"/>
                <a:gd name="T104" fmla="*/ 504 w 578"/>
                <a:gd name="T105" fmla="*/ 133 h 179"/>
                <a:gd name="T106" fmla="*/ 520 w 578"/>
                <a:gd name="T107" fmla="*/ 108 h 179"/>
                <a:gd name="T108" fmla="*/ 469 w 578"/>
                <a:gd name="T109" fmla="*/ 16 h 179"/>
                <a:gd name="T110" fmla="*/ 474 w 578"/>
                <a:gd name="T111" fmla="*/ 23 h 179"/>
                <a:gd name="T112" fmla="*/ 513 w 578"/>
                <a:gd name="T113" fmla="*/ 71 h 179"/>
                <a:gd name="T114" fmla="*/ 512 w 578"/>
                <a:gd name="T115" fmla="*/ 66 h 179"/>
                <a:gd name="T116" fmla="*/ 496 w 578"/>
                <a:gd name="T117" fmla="*/ 109 h 179"/>
                <a:gd name="T118" fmla="*/ 457 w 578"/>
                <a:gd name="T119" fmla="*/ 157 h 179"/>
                <a:gd name="T120" fmla="*/ 488 w 578"/>
                <a:gd name="T12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8" h="179">
                  <a:moveTo>
                    <a:pt x="484" y="109"/>
                  </a:moveTo>
                  <a:cubicBezTo>
                    <a:pt x="484" y="110"/>
                    <a:pt x="484" y="110"/>
                    <a:pt x="484" y="110"/>
                  </a:cubicBezTo>
                  <a:cubicBezTo>
                    <a:pt x="483" y="110"/>
                    <a:pt x="483" y="110"/>
                    <a:pt x="484" y="109"/>
                  </a:cubicBezTo>
                  <a:close/>
                  <a:moveTo>
                    <a:pt x="484" y="110"/>
                  </a:moveTo>
                  <a:cubicBezTo>
                    <a:pt x="486" y="114"/>
                    <a:pt x="491" y="116"/>
                    <a:pt x="494" y="118"/>
                  </a:cubicBezTo>
                  <a:cubicBezTo>
                    <a:pt x="496" y="111"/>
                    <a:pt x="487" y="111"/>
                    <a:pt x="484" y="110"/>
                  </a:cubicBezTo>
                  <a:close/>
                  <a:moveTo>
                    <a:pt x="491" y="102"/>
                  </a:moveTo>
                  <a:cubicBezTo>
                    <a:pt x="488" y="99"/>
                    <a:pt x="488" y="99"/>
                    <a:pt x="488" y="99"/>
                  </a:cubicBezTo>
                  <a:cubicBezTo>
                    <a:pt x="489" y="100"/>
                    <a:pt x="488" y="103"/>
                    <a:pt x="491" y="102"/>
                  </a:cubicBezTo>
                  <a:close/>
                  <a:moveTo>
                    <a:pt x="484" y="104"/>
                  </a:moveTo>
                  <a:cubicBezTo>
                    <a:pt x="485" y="108"/>
                    <a:pt x="485" y="108"/>
                    <a:pt x="485" y="108"/>
                  </a:cubicBezTo>
                  <a:cubicBezTo>
                    <a:pt x="486" y="105"/>
                    <a:pt x="486" y="105"/>
                    <a:pt x="486" y="105"/>
                  </a:cubicBezTo>
                  <a:lnTo>
                    <a:pt x="484" y="104"/>
                  </a:lnTo>
                  <a:close/>
                  <a:moveTo>
                    <a:pt x="277" y="97"/>
                  </a:moveTo>
                  <a:cubicBezTo>
                    <a:pt x="277" y="96"/>
                    <a:pt x="277" y="94"/>
                    <a:pt x="277" y="93"/>
                  </a:cubicBezTo>
                  <a:lnTo>
                    <a:pt x="277" y="97"/>
                  </a:lnTo>
                  <a:close/>
                  <a:moveTo>
                    <a:pt x="266" y="80"/>
                  </a:moveTo>
                  <a:cubicBezTo>
                    <a:pt x="267" y="80"/>
                    <a:pt x="267" y="81"/>
                    <a:pt x="268" y="81"/>
                  </a:cubicBezTo>
                  <a:cubicBezTo>
                    <a:pt x="267" y="80"/>
                    <a:pt x="267" y="80"/>
                    <a:pt x="266" y="80"/>
                  </a:cubicBezTo>
                  <a:close/>
                  <a:moveTo>
                    <a:pt x="284" y="93"/>
                  </a:moveTo>
                  <a:cubicBezTo>
                    <a:pt x="286" y="93"/>
                    <a:pt x="286" y="93"/>
                    <a:pt x="286" y="93"/>
                  </a:cubicBezTo>
                  <a:cubicBezTo>
                    <a:pt x="285" y="93"/>
                    <a:pt x="284" y="93"/>
                    <a:pt x="284" y="93"/>
                  </a:cubicBezTo>
                  <a:close/>
                  <a:moveTo>
                    <a:pt x="394" y="100"/>
                  </a:moveTo>
                  <a:cubicBezTo>
                    <a:pt x="393" y="99"/>
                    <a:pt x="391" y="97"/>
                    <a:pt x="390" y="95"/>
                  </a:cubicBezTo>
                  <a:cubicBezTo>
                    <a:pt x="391" y="97"/>
                    <a:pt x="390" y="101"/>
                    <a:pt x="394" y="100"/>
                  </a:cubicBezTo>
                  <a:close/>
                  <a:moveTo>
                    <a:pt x="225" y="44"/>
                  </a:move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3"/>
                    <a:pt x="225" y="44"/>
                  </a:cubicBezTo>
                  <a:close/>
                  <a:moveTo>
                    <a:pt x="267" y="49"/>
                  </a:moveTo>
                  <a:cubicBezTo>
                    <a:pt x="267" y="49"/>
                    <a:pt x="267" y="49"/>
                    <a:pt x="267" y="49"/>
                  </a:cubicBezTo>
                  <a:cubicBezTo>
                    <a:pt x="267" y="48"/>
                    <a:pt x="268" y="48"/>
                    <a:pt x="268" y="46"/>
                  </a:cubicBezTo>
                  <a:lnTo>
                    <a:pt x="267" y="49"/>
                  </a:lnTo>
                  <a:close/>
                  <a:moveTo>
                    <a:pt x="294" y="90"/>
                  </a:moveTo>
                  <a:cubicBezTo>
                    <a:pt x="293" y="89"/>
                    <a:pt x="293" y="89"/>
                    <a:pt x="293" y="89"/>
                  </a:cubicBezTo>
                  <a:cubicBezTo>
                    <a:pt x="292" y="89"/>
                    <a:pt x="292" y="89"/>
                    <a:pt x="292" y="89"/>
                  </a:cubicBezTo>
                  <a:cubicBezTo>
                    <a:pt x="293" y="90"/>
                    <a:pt x="293" y="90"/>
                    <a:pt x="294" y="90"/>
                  </a:cubicBezTo>
                  <a:close/>
                  <a:moveTo>
                    <a:pt x="210" y="34"/>
                  </a:moveTo>
                  <a:cubicBezTo>
                    <a:pt x="210" y="36"/>
                    <a:pt x="211" y="38"/>
                    <a:pt x="212" y="39"/>
                  </a:cubicBezTo>
                  <a:cubicBezTo>
                    <a:pt x="212" y="37"/>
                    <a:pt x="211" y="35"/>
                    <a:pt x="210" y="34"/>
                  </a:cubicBezTo>
                  <a:close/>
                  <a:moveTo>
                    <a:pt x="266" y="80"/>
                  </a:move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lose/>
                  <a:moveTo>
                    <a:pt x="279" y="48"/>
                  </a:moveTo>
                  <a:cubicBezTo>
                    <a:pt x="280" y="49"/>
                    <a:pt x="281" y="49"/>
                    <a:pt x="281" y="49"/>
                  </a:cubicBezTo>
                  <a:cubicBezTo>
                    <a:pt x="281" y="48"/>
                    <a:pt x="280" y="48"/>
                    <a:pt x="279" y="48"/>
                  </a:cubicBezTo>
                  <a:close/>
                  <a:moveTo>
                    <a:pt x="389" y="93"/>
                  </a:moveTo>
                  <a:cubicBezTo>
                    <a:pt x="390" y="95"/>
                    <a:pt x="390" y="95"/>
                    <a:pt x="390" y="95"/>
                  </a:cubicBezTo>
                  <a:cubicBezTo>
                    <a:pt x="390" y="94"/>
                    <a:pt x="390" y="93"/>
                    <a:pt x="389" y="93"/>
                  </a:cubicBezTo>
                  <a:close/>
                  <a:moveTo>
                    <a:pt x="471" y="106"/>
                  </a:moveTo>
                  <a:cubicBezTo>
                    <a:pt x="471" y="108"/>
                    <a:pt x="470" y="109"/>
                    <a:pt x="472" y="110"/>
                  </a:cubicBezTo>
                  <a:cubicBezTo>
                    <a:pt x="472" y="108"/>
                    <a:pt x="471" y="107"/>
                    <a:pt x="471" y="106"/>
                  </a:cubicBezTo>
                  <a:close/>
                  <a:moveTo>
                    <a:pt x="5" y="110"/>
                  </a:move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lose/>
                  <a:moveTo>
                    <a:pt x="52" y="103"/>
                  </a:moveTo>
                  <a:cubicBezTo>
                    <a:pt x="51" y="102"/>
                    <a:pt x="51" y="102"/>
                    <a:pt x="51" y="101"/>
                  </a:cubicBezTo>
                  <a:cubicBezTo>
                    <a:pt x="51" y="103"/>
                    <a:pt x="51" y="104"/>
                    <a:pt x="52" y="103"/>
                  </a:cubicBezTo>
                  <a:close/>
                  <a:moveTo>
                    <a:pt x="87" y="38"/>
                  </a:moveTo>
                  <a:cubicBezTo>
                    <a:pt x="96" y="43"/>
                    <a:pt x="96" y="43"/>
                    <a:pt x="96" y="43"/>
                  </a:cubicBezTo>
                  <a:cubicBezTo>
                    <a:pt x="96" y="41"/>
                    <a:pt x="100" y="39"/>
                    <a:pt x="97" y="37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15" y="31"/>
                    <a:pt x="128" y="52"/>
                    <a:pt x="141" y="38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1" y="43"/>
                    <a:pt x="151" y="37"/>
                    <a:pt x="154" y="35"/>
                  </a:cubicBezTo>
                  <a:cubicBezTo>
                    <a:pt x="153" y="41"/>
                    <a:pt x="159" y="36"/>
                    <a:pt x="160" y="41"/>
                  </a:cubicBezTo>
                  <a:cubicBezTo>
                    <a:pt x="162" y="38"/>
                    <a:pt x="160" y="37"/>
                    <a:pt x="159" y="35"/>
                  </a:cubicBezTo>
                  <a:cubicBezTo>
                    <a:pt x="167" y="29"/>
                    <a:pt x="174" y="38"/>
                    <a:pt x="182" y="34"/>
                  </a:cubicBezTo>
                  <a:cubicBezTo>
                    <a:pt x="174" y="42"/>
                    <a:pt x="174" y="40"/>
                    <a:pt x="168" y="43"/>
                  </a:cubicBezTo>
                  <a:cubicBezTo>
                    <a:pt x="175" y="46"/>
                    <a:pt x="176" y="40"/>
                    <a:pt x="184" y="42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4" y="31"/>
                    <a:pt x="192" y="44"/>
                    <a:pt x="193" y="35"/>
                  </a:cubicBezTo>
                  <a:cubicBezTo>
                    <a:pt x="197" y="36"/>
                    <a:pt x="201" y="45"/>
                    <a:pt x="206" y="44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1" y="41"/>
                    <a:pt x="211" y="40"/>
                    <a:pt x="212" y="39"/>
                  </a:cubicBezTo>
                  <a:cubicBezTo>
                    <a:pt x="215" y="45"/>
                    <a:pt x="220" y="42"/>
                    <a:pt x="224" y="47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5"/>
                    <a:pt x="226" y="45"/>
                    <a:pt x="226" y="46"/>
                  </a:cubicBezTo>
                  <a:cubicBezTo>
                    <a:pt x="227" y="41"/>
                    <a:pt x="230" y="43"/>
                    <a:pt x="231" y="39"/>
                  </a:cubicBezTo>
                  <a:cubicBezTo>
                    <a:pt x="229" y="37"/>
                    <a:pt x="226" y="35"/>
                    <a:pt x="226" y="38"/>
                  </a:cubicBezTo>
                  <a:cubicBezTo>
                    <a:pt x="222" y="32"/>
                    <a:pt x="231" y="35"/>
                    <a:pt x="233" y="35"/>
                  </a:cubicBezTo>
                  <a:cubicBezTo>
                    <a:pt x="230" y="37"/>
                    <a:pt x="234" y="38"/>
                    <a:pt x="235" y="39"/>
                  </a:cubicBezTo>
                  <a:cubicBezTo>
                    <a:pt x="236" y="39"/>
                    <a:pt x="235" y="38"/>
                    <a:pt x="235" y="37"/>
                  </a:cubicBezTo>
                  <a:cubicBezTo>
                    <a:pt x="240" y="34"/>
                    <a:pt x="241" y="48"/>
                    <a:pt x="244" y="39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9" y="40"/>
                    <a:pt x="249" y="40"/>
                    <a:pt x="249" y="40"/>
                  </a:cubicBezTo>
                  <a:cubicBezTo>
                    <a:pt x="249" y="50"/>
                    <a:pt x="254" y="41"/>
                    <a:pt x="254" y="51"/>
                  </a:cubicBezTo>
                  <a:cubicBezTo>
                    <a:pt x="258" y="51"/>
                    <a:pt x="254" y="45"/>
                    <a:pt x="255" y="46"/>
                  </a:cubicBezTo>
                  <a:cubicBezTo>
                    <a:pt x="259" y="44"/>
                    <a:pt x="266" y="54"/>
                    <a:pt x="267" y="49"/>
                  </a:cubicBezTo>
                  <a:cubicBezTo>
                    <a:pt x="270" y="53"/>
                    <a:pt x="274" y="51"/>
                    <a:pt x="277" y="53"/>
                  </a:cubicBezTo>
                  <a:cubicBezTo>
                    <a:pt x="277" y="48"/>
                    <a:pt x="277" y="48"/>
                    <a:pt x="277" y="48"/>
                  </a:cubicBezTo>
                  <a:cubicBezTo>
                    <a:pt x="279" y="50"/>
                    <a:pt x="280" y="52"/>
                    <a:pt x="282" y="51"/>
                  </a:cubicBezTo>
                  <a:cubicBezTo>
                    <a:pt x="282" y="51"/>
                    <a:pt x="282" y="50"/>
                    <a:pt x="281" y="49"/>
                  </a:cubicBezTo>
                  <a:cubicBezTo>
                    <a:pt x="287" y="52"/>
                    <a:pt x="291" y="53"/>
                    <a:pt x="296" y="53"/>
                  </a:cubicBezTo>
                  <a:cubicBezTo>
                    <a:pt x="296" y="50"/>
                    <a:pt x="296" y="49"/>
                    <a:pt x="293" y="47"/>
                  </a:cubicBezTo>
                  <a:cubicBezTo>
                    <a:pt x="298" y="43"/>
                    <a:pt x="305" y="54"/>
                    <a:pt x="311" y="53"/>
                  </a:cubicBezTo>
                  <a:cubicBezTo>
                    <a:pt x="311" y="50"/>
                    <a:pt x="311" y="50"/>
                    <a:pt x="311" y="50"/>
                  </a:cubicBezTo>
                  <a:cubicBezTo>
                    <a:pt x="314" y="54"/>
                    <a:pt x="314" y="54"/>
                    <a:pt x="314" y="54"/>
                  </a:cubicBezTo>
                  <a:cubicBezTo>
                    <a:pt x="314" y="53"/>
                    <a:pt x="314" y="51"/>
                    <a:pt x="315" y="50"/>
                  </a:cubicBezTo>
                  <a:cubicBezTo>
                    <a:pt x="321" y="49"/>
                    <a:pt x="329" y="50"/>
                    <a:pt x="331" y="59"/>
                  </a:cubicBezTo>
                  <a:cubicBezTo>
                    <a:pt x="330" y="57"/>
                    <a:pt x="335" y="54"/>
                    <a:pt x="331" y="50"/>
                  </a:cubicBezTo>
                  <a:cubicBezTo>
                    <a:pt x="337" y="57"/>
                    <a:pt x="345" y="56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5" y="62"/>
                    <a:pt x="355" y="62"/>
                    <a:pt x="355" y="62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53" y="59"/>
                    <a:pt x="353" y="59"/>
                    <a:pt x="353" y="59"/>
                  </a:cubicBezTo>
                  <a:cubicBezTo>
                    <a:pt x="356" y="60"/>
                    <a:pt x="359" y="62"/>
                    <a:pt x="360" y="65"/>
                  </a:cubicBezTo>
                  <a:cubicBezTo>
                    <a:pt x="361" y="63"/>
                    <a:pt x="362" y="60"/>
                    <a:pt x="364" y="58"/>
                  </a:cubicBezTo>
                  <a:cubicBezTo>
                    <a:pt x="364" y="64"/>
                    <a:pt x="373" y="54"/>
                    <a:pt x="376" y="61"/>
                  </a:cubicBezTo>
                  <a:cubicBezTo>
                    <a:pt x="377" y="60"/>
                    <a:pt x="375" y="60"/>
                    <a:pt x="376" y="58"/>
                  </a:cubicBezTo>
                  <a:cubicBezTo>
                    <a:pt x="385" y="60"/>
                    <a:pt x="397" y="69"/>
                    <a:pt x="408" y="67"/>
                  </a:cubicBezTo>
                  <a:cubicBezTo>
                    <a:pt x="407" y="77"/>
                    <a:pt x="416" y="76"/>
                    <a:pt x="420" y="83"/>
                  </a:cubicBezTo>
                  <a:cubicBezTo>
                    <a:pt x="423" y="77"/>
                    <a:pt x="418" y="79"/>
                    <a:pt x="417" y="74"/>
                  </a:cubicBezTo>
                  <a:cubicBezTo>
                    <a:pt x="420" y="76"/>
                    <a:pt x="420" y="66"/>
                    <a:pt x="424" y="72"/>
                  </a:cubicBezTo>
                  <a:cubicBezTo>
                    <a:pt x="424" y="71"/>
                    <a:pt x="425" y="71"/>
                    <a:pt x="423" y="70"/>
                  </a:cubicBezTo>
                  <a:cubicBezTo>
                    <a:pt x="427" y="71"/>
                    <a:pt x="421" y="78"/>
                    <a:pt x="426" y="77"/>
                  </a:cubicBezTo>
                  <a:cubicBezTo>
                    <a:pt x="428" y="73"/>
                    <a:pt x="428" y="73"/>
                    <a:pt x="428" y="73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40" y="79"/>
                    <a:pt x="447" y="84"/>
                    <a:pt x="457" y="82"/>
                  </a:cubicBezTo>
                  <a:cubicBezTo>
                    <a:pt x="457" y="83"/>
                    <a:pt x="457" y="85"/>
                    <a:pt x="455" y="86"/>
                  </a:cubicBezTo>
                  <a:cubicBezTo>
                    <a:pt x="459" y="87"/>
                    <a:pt x="461" y="96"/>
                    <a:pt x="467" y="93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75" y="89"/>
                    <a:pt x="472" y="98"/>
                    <a:pt x="479" y="103"/>
                  </a:cubicBezTo>
                  <a:cubicBezTo>
                    <a:pt x="478" y="102"/>
                    <a:pt x="474" y="98"/>
                    <a:pt x="472" y="102"/>
                  </a:cubicBezTo>
                  <a:cubicBezTo>
                    <a:pt x="472" y="106"/>
                    <a:pt x="476" y="107"/>
                    <a:pt x="478" y="105"/>
                  </a:cubicBezTo>
                  <a:cubicBezTo>
                    <a:pt x="476" y="110"/>
                    <a:pt x="476" y="110"/>
                    <a:pt x="476" y="110"/>
                  </a:cubicBezTo>
                  <a:cubicBezTo>
                    <a:pt x="476" y="106"/>
                    <a:pt x="473" y="106"/>
                    <a:pt x="471" y="103"/>
                  </a:cubicBezTo>
                  <a:cubicBezTo>
                    <a:pt x="471" y="104"/>
                    <a:pt x="471" y="105"/>
                    <a:pt x="471" y="106"/>
                  </a:cubicBezTo>
                  <a:cubicBezTo>
                    <a:pt x="470" y="104"/>
                    <a:pt x="467" y="103"/>
                    <a:pt x="464" y="100"/>
                  </a:cubicBezTo>
                  <a:cubicBezTo>
                    <a:pt x="469" y="101"/>
                    <a:pt x="469" y="101"/>
                    <a:pt x="469" y="101"/>
                  </a:cubicBezTo>
                  <a:cubicBezTo>
                    <a:pt x="469" y="95"/>
                    <a:pt x="462" y="99"/>
                    <a:pt x="461" y="97"/>
                  </a:cubicBezTo>
                  <a:cubicBezTo>
                    <a:pt x="459" y="102"/>
                    <a:pt x="462" y="102"/>
                    <a:pt x="458" y="105"/>
                  </a:cubicBezTo>
                  <a:cubicBezTo>
                    <a:pt x="451" y="105"/>
                    <a:pt x="456" y="99"/>
                    <a:pt x="451" y="92"/>
                  </a:cubicBezTo>
                  <a:cubicBezTo>
                    <a:pt x="452" y="90"/>
                    <a:pt x="452" y="90"/>
                    <a:pt x="452" y="90"/>
                  </a:cubicBezTo>
                  <a:cubicBezTo>
                    <a:pt x="450" y="89"/>
                    <a:pt x="450" y="83"/>
                    <a:pt x="446" y="86"/>
                  </a:cubicBezTo>
                  <a:cubicBezTo>
                    <a:pt x="445" y="90"/>
                    <a:pt x="448" y="90"/>
                    <a:pt x="448" y="92"/>
                  </a:cubicBezTo>
                  <a:cubicBezTo>
                    <a:pt x="447" y="94"/>
                    <a:pt x="446" y="85"/>
                    <a:pt x="443" y="88"/>
                  </a:cubicBezTo>
                  <a:cubicBezTo>
                    <a:pt x="444" y="94"/>
                    <a:pt x="448" y="97"/>
                    <a:pt x="452" y="98"/>
                  </a:cubicBezTo>
                  <a:cubicBezTo>
                    <a:pt x="451" y="99"/>
                    <a:pt x="450" y="101"/>
                    <a:pt x="450" y="103"/>
                  </a:cubicBezTo>
                  <a:cubicBezTo>
                    <a:pt x="441" y="96"/>
                    <a:pt x="431" y="87"/>
                    <a:pt x="420" y="88"/>
                  </a:cubicBezTo>
                  <a:cubicBezTo>
                    <a:pt x="424" y="96"/>
                    <a:pt x="418" y="87"/>
                    <a:pt x="417" y="95"/>
                  </a:cubicBezTo>
                  <a:cubicBezTo>
                    <a:pt x="418" y="90"/>
                    <a:pt x="414" y="94"/>
                    <a:pt x="411" y="91"/>
                  </a:cubicBezTo>
                  <a:cubicBezTo>
                    <a:pt x="409" y="96"/>
                    <a:pt x="416" y="96"/>
                    <a:pt x="413" y="100"/>
                  </a:cubicBezTo>
                  <a:cubicBezTo>
                    <a:pt x="408" y="97"/>
                    <a:pt x="402" y="86"/>
                    <a:pt x="395" y="86"/>
                  </a:cubicBezTo>
                  <a:cubicBezTo>
                    <a:pt x="395" y="89"/>
                    <a:pt x="397" y="89"/>
                    <a:pt x="397" y="90"/>
                  </a:cubicBezTo>
                  <a:cubicBezTo>
                    <a:pt x="392" y="88"/>
                    <a:pt x="388" y="74"/>
                    <a:pt x="383" y="82"/>
                  </a:cubicBezTo>
                  <a:cubicBezTo>
                    <a:pt x="385" y="86"/>
                    <a:pt x="387" y="89"/>
                    <a:pt x="389" y="93"/>
                  </a:cubicBezTo>
                  <a:cubicBezTo>
                    <a:pt x="389" y="93"/>
                    <a:pt x="388" y="93"/>
                    <a:pt x="386" y="94"/>
                  </a:cubicBezTo>
                  <a:cubicBezTo>
                    <a:pt x="387" y="99"/>
                    <a:pt x="387" y="99"/>
                    <a:pt x="387" y="99"/>
                  </a:cubicBezTo>
                  <a:cubicBezTo>
                    <a:pt x="381" y="99"/>
                    <a:pt x="384" y="89"/>
                    <a:pt x="382" y="84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1" y="91"/>
                    <a:pt x="365" y="87"/>
                    <a:pt x="362" y="79"/>
                  </a:cubicBezTo>
                  <a:cubicBezTo>
                    <a:pt x="361" y="79"/>
                    <a:pt x="356" y="78"/>
                    <a:pt x="358" y="83"/>
                  </a:cubicBezTo>
                  <a:cubicBezTo>
                    <a:pt x="360" y="91"/>
                    <a:pt x="361" y="96"/>
                    <a:pt x="367" y="97"/>
                  </a:cubicBezTo>
                  <a:cubicBezTo>
                    <a:pt x="369" y="92"/>
                    <a:pt x="363" y="91"/>
                    <a:pt x="365" y="91"/>
                  </a:cubicBezTo>
                  <a:cubicBezTo>
                    <a:pt x="367" y="92"/>
                    <a:pt x="373" y="89"/>
                    <a:pt x="374" y="94"/>
                  </a:cubicBezTo>
                  <a:cubicBezTo>
                    <a:pt x="367" y="92"/>
                    <a:pt x="367" y="92"/>
                    <a:pt x="367" y="92"/>
                  </a:cubicBezTo>
                  <a:cubicBezTo>
                    <a:pt x="366" y="99"/>
                    <a:pt x="370" y="93"/>
                    <a:pt x="371" y="97"/>
                  </a:cubicBezTo>
                  <a:cubicBezTo>
                    <a:pt x="368" y="102"/>
                    <a:pt x="365" y="95"/>
                    <a:pt x="362" y="98"/>
                  </a:cubicBezTo>
                  <a:cubicBezTo>
                    <a:pt x="362" y="98"/>
                    <a:pt x="362" y="98"/>
                    <a:pt x="362" y="98"/>
                  </a:cubicBezTo>
                  <a:cubicBezTo>
                    <a:pt x="357" y="96"/>
                    <a:pt x="358" y="98"/>
                    <a:pt x="353" y="94"/>
                  </a:cubicBezTo>
                  <a:cubicBezTo>
                    <a:pt x="353" y="87"/>
                    <a:pt x="355" y="90"/>
                    <a:pt x="358" y="88"/>
                  </a:cubicBezTo>
                  <a:cubicBezTo>
                    <a:pt x="349" y="87"/>
                    <a:pt x="338" y="73"/>
                    <a:pt x="328" y="83"/>
                  </a:cubicBezTo>
                  <a:cubicBezTo>
                    <a:pt x="333" y="90"/>
                    <a:pt x="333" y="90"/>
                    <a:pt x="333" y="90"/>
                  </a:cubicBezTo>
                  <a:cubicBezTo>
                    <a:pt x="330" y="91"/>
                    <a:pt x="324" y="84"/>
                    <a:pt x="324" y="92"/>
                  </a:cubicBezTo>
                  <a:cubicBezTo>
                    <a:pt x="328" y="90"/>
                    <a:pt x="326" y="95"/>
                    <a:pt x="328" y="97"/>
                  </a:cubicBezTo>
                  <a:cubicBezTo>
                    <a:pt x="328" y="96"/>
                    <a:pt x="328" y="96"/>
                    <a:pt x="328" y="96"/>
                  </a:cubicBezTo>
                  <a:cubicBezTo>
                    <a:pt x="328" y="96"/>
                    <a:pt x="330" y="98"/>
                    <a:pt x="329" y="99"/>
                  </a:cubicBezTo>
                  <a:cubicBezTo>
                    <a:pt x="326" y="94"/>
                    <a:pt x="322" y="92"/>
                    <a:pt x="319" y="89"/>
                  </a:cubicBezTo>
                  <a:cubicBezTo>
                    <a:pt x="320" y="91"/>
                    <a:pt x="317" y="93"/>
                    <a:pt x="316" y="94"/>
                  </a:cubicBezTo>
                  <a:cubicBezTo>
                    <a:pt x="313" y="93"/>
                    <a:pt x="317" y="91"/>
                    <a:pt x="317" y="88"/>
                  </a:cubicBezTo>
                  <a:cubicBezTo>
                    <a:pt x="315" y="88"/>
                    <a:pt x="313" y="83"/>
                    <a:pt x="311" y="87"/>
                  </a:cubicBezTo>
                  <a:cubicBezTo>
                    <a:pt x="309" y="91"/>
                    <a:pt x="314" y="91"/>
                    <a:pt x="314" y="95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87"/>
                    <a:pt x="304" y="86"/>
                    <a:pt x="303" y="87"/>
                  </a:cubicBezTo>
                  <a:cubicBezTo>
                    <a:pt x="302" y="90"/>
                    <a:pt x="304" y="91"/>
                    <a:pt x="305" y="90"/>
                  </a:cubicBezTo>
                  <a:cubicBezTo>
                    <a:pt x="300" y="94"/>
                    <a:pt x="297" y="80"/>
                    <a:pt x="293" y="89"/>
                  </a:cubicBezTo>
                  <a:cubicBezTo>
                    <a:pt x="290" y="86"/>
                    <a:pt x="290" y="86"/>
                    <a:pt x="290" y="86"/>
                  </a:cubicBezTo>
                  <a:cubicBezTo>
                    <a:pt x="290" y="87"/>
                    <a:pt x="289" y="88"/>
                    <a:pt x="290" y="88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2" y="82"/>
                    <a:pt x="285" y="92"/>
                    <a:pt x="284" y="93"/>
                  </a:cubicBezTo>
                  <a:cubicBezTo>
                    <a:pt x="284" y="93"/>
                    <a:pt x="284" y="93"/>
                    <a:pt x="284" y="93"/>
                  </a:cubicBezTo>
                  <a:cubicBezTo>
                    <a:pt x="282" y="94"/>
                    <a:pt x="281" y="97"/>
                    <a:pt x="282" y="97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5" y="88"/>
                    <a:pt x="268" y="86"/>
                    <a:pt x="268" y="76"/>
                  </a:cubicBezTo>
                  <a:cubicBezTo>
                    <a:pt x="267" y="77"/>
                    <a:pt x="265" y="79"/>
                    <a:pt x="266" y="80"/>
                  </a:cubicBezTo>
                  <a:cubicBezTo>
                    <a:pt x="262" y="79"/>
                    <a:pt x="267" y="88"/>
                    <a:pt x="260" y="86"/>
                  </a:cubicBezTo>
                  <a:cubicBezTo>
                    <a:pt x="260" y="88"/>
                    <a:pt x="261" y="88"/>
                    <a:pt x="262" y="88"/>
                  </a:cubicBezTo>
                  <a:cubicBezTo>
                    <a:pt x="260" y="88"/>
                    <a:pt x="260" y="88"/>
                    <a:pt x="259" y="87"/>
                  </a:cubicBezTo>
                  <a:cubicBezTo>
                    <a:pt x="259" y="88"/>
                    <a:pt x="259" y="89"/>
                    <a:pt x="259" y="90"/>
                  </a:cubicBezTo>
                  <a:cubicBezTo>
                    <a:pt x="259" y="87"/>
                    <a:pt x="256" y="87"/>
                    <a:pt x="255" y="88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5" y="91"/>
                    <a:pt x="254" y="91"/>
                    <a:pt x="252" y="91"/>
                  </a:cubicBezTo>
                  <a:cubicBezTo>
                    <a:pt x="253" y="95"/>
                    <a:pt x="253" y="95"/>
                    <a:pt x="253" y="95"/>
                  </a:cubicBezTo>
                  <a:cubicBezTo>
                    <a:pt x="249" y="94"/>
                    <a:pt x="253" y="87"/>
                    <a:pt x="248" y="90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47" y="85"/>
                    <a:pt x="250" y="77"/>
                    <a:pt x="247" y="74"/>
                  </a:cubicBezTo>
                  <a:cubicBezTo>
                    <a:pt x="242" y="67"/>
                    <a:pt x="234" y="78"/>
                    <a:pt x="230" y="66"/>
                  </a:cubicBezTo>
                  <a:cubicBezTo>
                    <a:pt x="229" y="70"/>
                    <a:pt x="230" y="71"/>
                    <a:pt x="228" y="75"/>
                  </a:cubicBezTo>
                  <a:cubicBezTo>
                    <a:pt x="232" y="77"/>
                    <a:pt x="234" y="78"/>
                    <a:pt x="235" y="84"/>
                  </a:cubicBezTo>
                  <a:cubicBezTo>
                    <a:pt x="242" y="90"/>
                    <a:pt x="237" y="69"/>
                    <a:pt x="245" y="78"/>
                  </a:cubicBezTo>
                  <a:cubicBezTo>
                    <a:pt x="244" y="84"/>
                    <a:pt x="242" y="84"/>
                    <a:pt x="240" y="81"/>
                  </a:cubicBezTo>
                  <a:cubicBezTo>
                    <a:pt x="240" y="85"/>
                    <a:pt x="242" y="88"/>
                    <a:pt x="244" y="91"/>
                  </a:cubicBezTo>
                  <a:cubicBezTo>
                    <a:pt x="239" y="88"/>
                    <a:pt x="233" y="93"/>
                    <a:pt x="230" y="93"/>
                  </a:cubicBezTo>
                  <a:cubicBezTo>
                    <a:pt x="229" y="90"/>
                    <a:pt x="225" y="87"/>
                    <a:pt x="224" y="88"/>
                  </a:cubicBezTo>
                  <a:cubicBezTo>
                    <a:pt x="224" y="85"/>
                    <a:pt x="217" y="82"/>
                    <a:pt x="220" y="76"/>
                  </a:cubicBezTo>
                  <a:cubicBezTo>
                    <a:pt x="215" y="74"/>
                    <a:pt x="216" y="85"/>
                    <a:pt x="212" y="77"/>
                  </a:cubicBezTo>
                  <a:cubicBezTo>
                    <a:pt x="214" y="83"/>
                    <a:pt x="209" y="81"/>
                    <a:pt x="211" y="86"/>
                  </a:cubicBezTo>
                  <a:cubicBezTo>
                    <a:pt x="212" y="81"/>
                    <a:pt x="217" y="90"/>
                    <a:pt x="220" y="93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4" y="95"/>
                    <a:pt x="212" y="91"/>
                    <a:pt x="211" y="90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09" y="83"/>
                    <a:pt x="198" y="104"/>
                    <a:pt x="195" y="90"/>
                  </a:cubicBezTo>
                  <a:cubicBezTo>
                    <a:pt x="197" y="91"/>
                    <a:pt x="199" y="87"/>
                    <a:pt x="200" y="93"/>
                  </a:cubicBezTo>
                  <a:cubicBezTo>
                    <a:pt x="204" y="89"/>
                    <a:pt x="199" y="84"/>
                    <a:pt x="201" y="80"/>
                  </a:cubicBezTo>
                  <a:cubicBezTo>
                    <a:pt x="194" y="75"/>
                    <a:pt x="185" y="83"/>
                    <a:pt x="178" y="74"/>
                  </a:cubicBezTo>
                  <a:cubicBezTo>
                    <a:pt x="179" y="78"/>
                    <a:pt x="183" y="78"/>
                    <a:pt x="183" y="82"/>
                  </a:cubicBezTo>
                  <a:cubicBezTo>
                    <a:pt x="178" y="85"/>
                    <a:pt x="172" y="74"/>
                    <a:pt x="166" y="70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62" y="71"/>
                    <a:pt x="165" y="79"/>
                    <a:pt x="160" y="77"/>
                  </a:cubicBezTo>
                  <a:cubicBezTo>
                    <a:pt x="160" y="76"/>
                    <a:pt x="161" y="74"/>
                    <a:pt x="159" y="74"/>
                  </a:cubicBezTo>
                  <a:cubicBezTo>
                    <a:pt x="155" y="75"/>
                    <a:pt x="159" y="79"/>
                    <a:pt x="156" y="81"/>
                  </a:cubicBezTo>
                  <a:cubicBezTo>
                    <a:pt x="150" y="71"/>
                    <a:pt x="154" y="87"/>
                    <a:pt x="147" y="82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2" y="81"/>
                    <a:pt x="136" y="90"/>
                    <a:pt x="130" y="92"/>
                  </a:cubicBezTo>
                  <a:cubicBezTo>
                    <a:pt x="131" y="90"/>
                    <a:pt x="135" y="91"/>
                    <a:pt x="134" y="85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26" y="86"/>
                    <a:pt x="123" y="86"/>
                    <a:pt x="126" y="89"/>
                  </a:cubicBezTo>
                  <a:cubicBezTo>
                    <a:pt x="127" y="90"/>
                    <a:pt x="127" y="89"/>
                    <a:pt x="128" y="88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0" y="89"/>
                    <a:pt x="127" y="83"/>
                    <a:pt x="127" y="77"/>
                  </a:cubicBezTo>
                  <a:cubicBezTo>
                    <a:pt x="123" y="79"/>
                    <a:pt x="122" y="74"/>
                    <a:pt x="119" y="74"/>
                  </a:cubicBezTo>
                  <a:cubicBezTo>
                    <a:pt x="118" y="80"/>
                    <a:pt x="124" y="80"/>
                    <a:pt x="122" y="86"/>
                  </a:cubicBezTo>
                  <a:cubicBezTo>
                    <a:pt x="120" y="89"/>
                    <a:pt x="113" y="85"/>
                    <a:pt x="110" y="80"/>
                  </a:cubicBezTo>
                  <a:cubicBezTo>
                    <a:pt x="107" y="93"/>
                    <a:pt x="96" y="84"/>
                    <a:pt x="97" y="94"/>
                  </a:cubicBezTo>
                  <a:cubicBezTo>
                    <a:pt x="97" y="93"/>
                    <a:pt x="96" y="90"/>
                    <a:pt x="94" y="91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1" y="99"/>
                    <a:pt x="90" y="85"/>
                    <a:pt x="87" y="88"/>
                  </a:cubicBezTo>
                  <a:cubicBezTo>
                    <a:pt x="87" y="90"/>
                    <a:pt x="88" y="90"/>
                    <a:pt x="89" y="93"/>
                  </a:cubicBezTo>
                  <a:cubicBezTo>
                    <a:pt x="83" y="96"/>
                    <a:pt x="77" y="82"/>
                    <a:pt x="71" y="89"/>
                  </a:cubicBezTo>
                  <a:cubicBezTo>
                    <a:pt x="72" y="90"/>
                    <a:pt x="72" y="91"/>
                    <a:pt x="73" y="90"/>
                  </a:cubicBezTo>
                  <a:cubicBezTo>
                    <a:pt x="73" y="91"/>
                    <a:pt x="72" y="91"/>
                    <a:pt x="69" y="89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6" y="74"/>
                    <a:pt x="63" y="92"/>
                    <a:pt x="57" y="89"/>
                  </a:cubicBezTo>
                  <a:cubicBezTo>
                    <a:pt x="58" y="91"/>
                    <a:pt x="62" y="91"/>
                    <a:pt x="60" y="94"/>
                  </a:cubicBezTo>
                  <a:cubicBezTo>
                    <a:pt x="57" y="95"/>
                    <a:pt x="55" y="83"/>
                    <a:pt x="52" y="89"/>
                  </a:cubicBezTo>
                  <a:cubicBezTo>
                    <a:pt x="54" y="90"/>
                    <a:pt x="55" y="96"/>
                    <a:pt x="57" y="97"/>
                  </a:cubicBezTo>
                  <a:cubicBezTo>
                    <a:pt x="54" y="98"/>
                    <a:pt x="53" y="102"/>
                    <a:pt x="51" y="98"/>
                  </a:cubicBezTo>
                  <a:cubicBezTo>
                    <a:pt x="50" y="98"/>
                    <a:pt x="50" y="100"/>
                    <a:pt x="51" y="101"/>
                  </a:cubicBezTo>
                  <a:cubicBezTo>
                    <a:pt x="48" y="98"/>
                    <a:pt x="46" y="101"/>
                    <a:pt x="45" y="103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0" y="94"/>
                    <a:pt x="40" y="105"/>
                    <a:pt x="36" y="106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5" y="108"/>
                    <a:pt x="32" y="105"/>
                    <a:pt x="30" y="110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29" y="111"/>
                    <a:pt x="27" y="119"/>
                    <a:pt x="24" y="114"/>
                  </a:cubicBezTo>
                  <a:cubicBezTo>
                    <a:pt x="23" y="115"/>
                    <a:pt x="28" y="120"/>
                    <a:pt x="25" y="121"/>
                  </a:cubicBezTo>
                  <a:cubicBezTo>
                    <a:pt x="23" y="119"/>
                    <a:pt x="20" y="118"/>
                    <a:pt x="20" y="122"/>
                  </a:cubicBezTo>
                  <a:cubicBezTo>
                    <a:pt x="21" y="123"/>
                    <a:pt x="22" y="125"/>
                    <a:pt x="22" y="123"/>
                  </a:cubicBezTo>
                  <a:cubicBezTo>
                    <a:pt x="23" y="123"/>
                    <a:pt x="22" y="122"/>
                    <a:pt x="22" y="121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7"/>
                    <a:pt x="21" y="122"/>
                    <a:pt x="19" y="125"/>
                  </a:cubicBezTo>
                  <a:cubicBezTo>
                    <a:pt x="20" y="127"/>
                    <a:pt x="22" y="128"/>
                    <a:pt x="23" y="130"/>
                  </a:cubicBezTo>
                  <a:cubicBezTo>
                    <a:pt x="19" y="128"/>
                    <a:pt x="16" y="127"/>
                    <a:pt x="13" y="126"/>
                  </a:cubicBezTo>
                  <a:cubicBezTo>
                    <a:pt x="12" y="124"/>
                    <a:pt x="12" y="122"/>
                    <a:pt x="9" y="120"/>
                  </a:cubicBezTo>
                  <a:cubicBezTo>
                    <a:pt x="9" y="119"/>
                    <a:pt x="10" y="118"/>
                    <a:pt x="11" y="117"/>
                  </a:cubicBezTo>
                  <a:cubicBezTo>
                    <a:pt x="10" y="112"/>
                    <a:pt x="6" y="113"/>
                    <a:pt x="5" y="113"/>
                  </a:cubicBezTo>
                  <a:cubicBezTo>
                    <a:pt x="5" y="112"/>
                    <a:pt x="6" y="112"/>
                    <a:pt x="6" y="111"/>
                  </a:cubicBezTo>
                  <a:cubicBezTo>
                    <a:pt x="6" y="111"/>
                    <a:pt x="6" y="110"/>
                    <a:pt x="5" y="110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8"/>
                    <a:pt x="3" y="105"/>
                    <a:pt x="4" y="103"/>
                  </a:cubicBezTo>
                  <a:cubicBezTo>
                    <a:pt x="4" y="100"/>
                    <a:pt x="4" y="98"/>
                    <a:pt x="0" y="97"/>
                  </a:cubicBezTo>
                  <a:cubicBezTo>
                    <a:pt x="2" y="97"/>
                    <a:pt x="5" y="99"/>
                    <a:pt x="7" y="101"/>
                  </a:cubicBezTo>
                  <a:cubicBezTo>
                    <a:pt x="10" y="101"/>
                    <a:pt x="8" y="98"/>
                    <a:pt x="9" y="96"/>
                  </a:cubicBezTo>
                  <a:cubicBezTo>
                    <a:pt x="7" y="95"/>
                    <a:pt x="5" y="94"/>
                    <a:pt x="3" y="94"/>
                  </a:cubicBezTo>
                  <a:cubicBezTo>
                    <a:pt x="10" y="92"/>
                    <a:pt x="0" y="89"/>
                    <a:pt x="3" y="84"/>
                  </a:cubicBezTo>
                  <a:cubicBezTo>
                    <a:pt x="7" y="84"/>
                    <a:pt x="8" y="81"/>
                    <a:pt x="9" y="77"/>
                  </a:cubicBezTo>
                  <a:cubicBezTo>
                    <a:pt x="10" y="73"/>
                    <a:pt x="11" y="69"/>
                    <a:pt x="13" y="68"/>
                  </a:cubicBezTo>
                  <a:cubicBezTo>
                    <a:pt x="20" y="67"/>
                    <a:pt x="12" y="74"/>
                    <a:pt x="17" y="76"/>
                  </a:cubicBezTo>
                  <a:cubicBezTo>
                    <a:pt x="21" y="75"/>
                    <a:pt x="18" y="72"/>
                    <a:pt x="20" y="70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7" y="76"/>
                    <a:pt x="21" y="70"/>
                    <a:pt x="24" y="72"/>
                  </a:cubicBezTo>
                  <a:cubicBezTo>
                    <a:pt x="26" y="67"/>
                    <a:pt x="23" y="70"/>
                    <a:pt x="20" y="65"/>
                  </a:cubicBezTo>
                  <a:cubicBezTo>
                    <a:pt x="22" y="66"/>
                    <a:pt x="26" y="68"/>
                    <a:pt x="27" y="65"/>
                  </a:cubicBezTo>
                  <a:cubicBezTo>
                    <a:pt x="26" y="63"/>
                    <a:pt x="22" y="64"/>
                    <a:pt x="24" y="62"/>
                  </a:cubicBezTo>
                  <a:cubicBezTo>
                    <a:pt x="35" y="63"/>
                    <a:pt x="36" y="55"/>
                    <a:pt x="46" y="54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5" y="52"/>
                    <a:pt x="46" y="53"/>
                    <a:pt x="47" y="5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8" y="49"/>
                    <a:pt x="58" y="52"/>
                    <a:pt x="63" y="50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7" y="50"/>
                    <a:pt x="73" y="46"/>
                    <a:pt x="78" y="47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3" y="42"/>
                    <a:pt x="87" y="48"/>
                    <a:pt x="90" y="45"/>
                  </a:cubicBezTo>
                  <a:cubicBezTo>
                    <a:pt x="88" y="46"/>
                    <a:pt x="87" y="40"/>
                    <a:pt x="87" y="38"/>
                  </a:cubicBezTo>
                  <a:close/>
                  <a:moveTo>
                    <a:pt x="211" y="42"/>
                  </a:moveTo>
                  <a:cubicBezTo>
                    <a:pt x="212" y="42"/>
                    <a:pt x="212" y="42"/>
                    <a:pt x="212" y="42"/>
                  </a:cubicBezTo>
                  <a:cubicBezTo>
                    <a:pt x="212" y="42"/>
                    <a:pt x="211" y="42"/>
                    <a:pt x="211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5"/>
                    <a:pt x="210" y="43"/>
                    <a:pt x="211" y="42"/>
                  </a:cubicBezTo>
                  <a:close/>
                  <a:moveTo>
                    <a:pt x="403" y="71"/>
                  </a:moveTo>
                  <a:cubicBezTo>
                    <a:pt x="400" y="69"/>
                    <a:pt x="400" y="69"/>
                    <a:pt x="400" y="69"/>
                  </a:cubicBezTo>
                  <a:cubicBezTo>
                    <a:pt x="401" y="69"/>
                    <a:pt x="403" y="71"/>
                    <a:pt x="402" y="69"/>
                  </a:cubicBezTo>
                  <a:cubicBezTo>
                    <a:pt x="403" y="69"/>
                    <a:pt x="404" y="69"/>
                    <a:pt x="403" y="71"/>
                  </a:cubicBezTo>
                  <a:close/>
                  <a:moveTo>
                    <a:pt x="206" y="78"/>
                  </a:moveTo>
                  <a:cubicBezTo>
                    <a:pt x="208" y="81"/>
                    <a:pt x="208" y="81"/>
                    <a:pt x="208" y="81"/>
                  </a:cubicBezTo>
                  <a:cubicBezTo>
                    <a:pt x="209" y="78"/>
                    <a:pt x="209" y="78"/>
                    <a:pt x="209" y="78"/>
                  </a:cubicBezTo>
                  <a:lnTo>
                    <a:pt x="206" y="78"/>
                  </a:lnTo>
                  <a:close/>
                  <a:moveTo>
                    <a:pt x="179" y="79"/>
                  </a:moveTo>
                  <a:cubicBezTo>
                    <a:pt x="182" y="81"/>
                    <a:pt x="182" y="81"/>
                    <a:pt x="182" y="81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79"/>
                  </a:lnTo>
                  <a:close/>
                  <a:moveTo>
                    <a:pt x="140" y="47"/>
                  </a:moveTo>
                  <a:cubicBezTo>
                    <a:pt x="142" y="53"/>
                    <a:pt x="143" y="47"/>
                    <a:pt x="146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50"/>
                    <a:pt x="146" y="49"/>
                    <a:pt x="146" y="49"/>
                  </a:cubicBezTo>
                  <a:cubicBezTo>
                    <a:pt x="144" y="47"/>
                    <a:pt x="142" y="41"/>
                    <a:pt x="140" y="47"/>
                  </a:cubicBezTo>
                  <a:close/>
                  <a:moveTo>
                    <a:pt x="204" y="49"/>
                  </a:moveTo>
                  <a:cubicBezTo>
                    <a:pt x="204" y="46"/>
                    <a:pt x="200" y="45"/>
                    <a:pt x="199" y="42"/>
                  </a:cubicBezTo>
                  <a:cubicBezTo>
                    <a:pt x="198" y="43"/>
                    <a:pt x="200" y="46"/>
                    <a:pt x="200" y="49"/>
                  </a:cubicBezTo>
                  <a:cubicBezTo>
                    <a:pt x="200" y="49"/>
                    <a:pt x="199" y="49"/>
                    <a:pt x="198" y="48"/>
                  </a:cubicBezTo>
                  <a:cubicBezTo>
                    <a:pt x="199" y="56"/>
                    <a:pt x="201" y="45"/>
                    <a:pt x="204" y="49"/>
                  </a:cubicBezTo>
                  <a:close/>
                  <a:moveTo>
                    <a:pt x="270" y="55"/>
                  </a:moveTo>
                  <a:cubicBezTo>
                    <a:pt x="268" y="52"/>
                    <a:pt x="268" y="52"/>
                    <a:pt x="268" y="52"/>
                  </a:cubicBezTo>
                  <a:cubicBezTo>
                    <a:pt x="269" y="52"/>
                    <a:pt x="269" y="52"/>
                    <a:pt x="269" y="52"/>
                  </a:cubicBezTo>
                  <a:lnTo>
                    <a:pt x="270" y="55"/>
                  </a:lnTo>
                  <a:close/>
                  <a:moveTo>
                    <a:pt x="284" y="53"/>
                  </a:moveTo>
                  <a:cubicBezTo>
                    <a:pt x="287" y="53"/>
                    <a:pt x="290" y="58"/>
                    <a:pt x="289" y="62"/>
                  </a:cubicBezTo>
                  <a:cubicBezTo>
                    <a:pt x="286" y="61"/>
                    <a:pt x="282" y="61"/>
                    <a:pt x="281" y="56"/>
                  </a:cubicBezTo>
                  <a:cubicBezTo>
                    <a:pt x="282" y="59"/>
                    <a:pt x="281" y="49"/>
                    <a:pt x="284" y="53"/>
                  </a:cubicBezTo>
                  <a:close/>
                  <a:moveTo>
                    <a:pt x="170" y="56"/>
                  </a:moveTo>
                  <a:cubicBezTo>
                    <a:pt x="172" y="57"/>
                    <a:pt x="175" y="66"/>
                    <a:pt x="178" y="61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64"/>
                    <a:pt x="171" y="56"/>
                    <a:pt x="170" y="56"/>
                  </a:cubicBezTo>
                  <a:close/>
                  <a:moveTo>
                    <a:pt x="310" y="61"/>
                  </a:moveTo>
                  <a:cubicBezTo>
                    <a:pt x="311" y="62"/>
                    <a:pt x="315" y="65"/>
                    <a:pt x="314" y="71"/>
                  </a:cubicBezTo>
                  <a:cubicBezTo>
                    <a:pt x="315" y="68"/>
                    <a:pt x="311" y="64"/>
                    <a:pt x="308" y="61"/>
                  </a:cubicBezTo>
                  <a:cubicBezTo>
                    <a:pt x="309" y="61"/>
                    <a:pt x="309" y="62"/>
                    <a:pt x="310" y="61"/>
                  </a:cubicBezTo>
                  <a:close/>
                  <a:moveTo>
                    <a:pt x="308" y="68"/>
                  </a:moveTo>
                  <a:cubicBezTo>
                    <a:pt x="307" y="68"/>
                    <a:pt x="307" y="72"/>
                    <a:pt x="305" y="69"/>
                  </a:cubicBezTo>
                  <a:cubicBezTo>
                    <a:pt x="305" y="66"/>
                    <a:pt x="305" y="58"/>
                    <a:pt x="301" y="60"/>
                  </a:cubicBezTo>
                  <a:cubicBezTo>
                    <a:pt x="303" y="66"/>
                    <a:pt x="303" y="69"/>
                    <a:pt x="307" y="72"/>
                  </a:cubicBezTo>
                  <a:lnTo>
                    <a:pt x="308" y="68"/>
                  </a:lnTo>
                  <a:close/>
                  <a:moveTo>
                    <a:pt x="303" y="55"/>
                  </a:moveTo>
                  <a:cubicBezTo>
                    <a:pt x="297" y="57"/>
                    <a:pt x="297" y="57"/>
                    <a:pt x="297" y="57"/>
                  </a:cubicBezTo>
                  <a:cubicBezTo>
                    <a:pt x="300" y="65"/>
                    <a:pt x="301" y="58"/>
                    <a:pt x="303" y="55"/>
                  </a:cubicBezTo>
                  <a:cubicBezTo>
                    <a:pt x="304" y="54"/>
                    <a:pt x="304" y="54"/>
                    <a:pt x="304" y="54"/>
                  </a:cubicBezTo>
                  <a:cubicBezTo>
                    <a:pt x="304" y="54"/>
                    <a:pt x="303" y="55"/>
                    <a:pt x="303" y="55"/>
                  </a:cubicBezTo>
                  <a:close/>
                  <a:moveTo>
                    <a:pt x="339" y="60"/>
                  </a:moveTo>
                  <a:cubicBezTo>
                    <a:pt x="337" y="58"/>
                    <a:pt x="337" y="58"/>
                    <a:pt x="337" y="58"/>
                  </a:cubicBezTo>
                  <a:cubicBezTo>
                    <a:pt x="338" y="57"/>
                    <a:pt x="338" y="56"/>
                    <a:pt x="336" y="56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7" y="60"/>
                    <a:pt x="335" y="62"/>
                    <a:pt x="339" y="60"/>
                  </a:cubicBezTo>
                  <a:close/>
                  <a:moveTo>
                    <a:pt x="307" y="56"/>
                  </a:moveTo>
                  <a:cubicBezTo>
                    <a:pt x="312" y="57"/>
                    <a:pt x="312" y="57"/>
                    <a:pt x="312" y="57"/>
                  </a:cubicBezTo>
                  <a:cubicBezTo>
                    <a:pt x="310" y="58"/>
                    <a:pt x="307" y="59"/>
                    <a:pt x="307" y="56"/>
                  </a:cubicBezTo>
                  <a:close/>
                  <a:moveTo>
                    <a:pt x="329" y="64"/>
                  </a:moveTo>
                  <a:cubicBezTo>
                    <a:pt x="329" y="64"/>
                    <a:pt x="334" y="63"/>
                    <a:pt x="336" y="63"/>
                  </a:cubicBezTo>
                  <a:cubicBezTo>
                    <a:pt x="335" y="61"/>
                    <a:pt x="330" y="60"/>
                    <a:pt x="329" y="64"/>
                  </a:cubicBezTo>
                  <a:close/>
                  <a:moveTo>
                    <a:pt x="435" y="84"/>
                  </a:moveTo>
                  <a:cubicBezTo>
                    <a:pt x="433" y="88"/>
                    <a:pt x="433" y="88"/>
                    <a:pt x="433" y="88"/>
                  </a:cubicBezTo>
                  <a:cubicBezTo>
                    <a:pt x="436" y="89"/>
                    <a:pt x="436" y="89"/>
                    <a:pt x="436" y="89"/>
                  </a:cubicBezTo>
                  <a:lnTo>
                    <a:pt x="435" y="84"/>
                  </a:lnTo>
                  <a:close/>
                  <a:moveTo>
                    <a:pt x="404" y="83"/>
                  </a:moveTo>
                  <a:cubicBezTo>
                    <a:pt x="403" y="83"/>
                    <a:pt x="403" y="83"/>
                    <a:pt x="403" y="83"/>
                  </a:cubicBezTo>
                  <a:cubicBezTo>
                    <a:pt x="401" y="85"/>
                    <a:pt x="401" y="85"/>
                    <a:pt x="401" y="85"/>
                  </a:cubicBezTo>
                  <a:lnTo>
                    <a:pt x="404" y="83"/>
                  </a:lnTo>
                  <a:close/>
                  <a:moveTo>
                    <a:pt x="369" y="81"/>
                  </a:moveTo>
                  <a:cubicBezTo>
                    <a:pt x="370" y="81"/>
                    <a:pt x="370" y="81"/>
                    <a:pt x="370" y="80"/>
                  </a:cubicBezTo>
                  <a:cubicBezTo>
                    <a:pt x="373" y="78"/>
                    <a:pt x="380" y="77"/>
                    <a:pt x="383" y="78"/>
                  </a:cubicBezTo>
                  <a:cubicBezTo>
                    <a:pt x="385" y="76"/>
                    <a:pt x="381" y="71"/>
                    <a:pt x="380" y="69"/>
                  </a:cubicBezTo>
                  <a:cubicBezTo>
                    <a:pt x="380" y="85"/>
                    <a:pt x="376" y="68"/>
                    <a:pt x="372" y="73"/>
                  </a:cubicBezTo>
                  <a:cubicBezTo>
                    <a:pt x="373" y="74"/>
                    <a:pt x="375" y="74"/>
                    <a:pt x="375" y="77"/>
                  </a:cubicBezTo>
                  <a:cubicBezTo>
                    <a:pt x="374" y="78"/>
                    <a:pt x="372" y="78"/>
                    <a:pt x="371" y="77"/>
                  </a:cubicBezTo>
                  <a:cubicBezTo>
                    <a:pt x="371" y="76"/>
                    <a:pt x="370" y="75"/>
                    <a:pt x="370" y="75"/>
                  </a:cubicBezTo>
                  <a:cubicBezTo>
                    <a:pt x="370" y="76"/>
                    <a:pt x="370" y="76"/>
                    <a:pt x="371" y="77"/>
                  </a:cubicBezTo>
                  <a:cubicBezTo>
                    <a:pt x="371" y="78"/>
                    <a:pt x="371" y="79"/>
                    <a:pt x="370" y="80"/>
                  </a:cubicBezTo>
                  <a:cubicBezTo>
                    <a:pt x="370" y="80"/>
                    <a:pt x="369" y="81"/>
                    <a:pt x="369" y="81"/>
                  </a:cubicBezTo>
                  <a:close/>
                  <a:moveTo>
                    <a:pt x="326" y="77"/>
                  </a:moveTo>
                  <a:cubicBezTo>
                    <a:pt x="326" y="75"/>
                    <a:pt x="328" y="74"/>
                    <a:pt x="325" y="72"/>
                  </a:cubicBezTo>
                  <a:cubicBezTo>
                    <a:pt x="325" y="74"/>
                    <a:pt x="325" y="75"/>
                    <a:pt x="326" y="77"/>
                  </a:cubicBezTo>
                  <a:cubicBezTo>
                    <a:pt x="326" y="77"/>
                    <a:pt x="327" y="78"/>
                    <a:pt x="328" y="78"/>
                  </a:cubicBezTo>
                  <a:cubicBezTo>
                    <a:pt x="327" y="78"/>
                    <a:pt x="327" y="77"/>
                    <a:pt x="326" y="77"/>
                  </a:cubicBezTo>
                  <a:close/>
                  <a:moveTo>
                    <a:pt x="328" y="85"/>
                  </a:moveTo>
                  <a:cubicBezTo>
                    <a:pt x="322" y="78"/>
                    <a:pt x="322" y="78"/>
                    <a:pt x="322" y="78"/>
                  </a:cubicBezTo>
                  <a:cubicBezTo>
                    <a:pt x="324" y="82"/>
                    <a:pt x="324" y="82"/>
                    <a:pt x="324" y="82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1" y="82"/>
                    <a:pt x="324" y="88"/>
                    <a:pt x="328" y="85"/>
                  </a:cubicBezTo>
                  <a:close/>
                  <a:moveTo>
                    <a:pt x="313" y="79"/>
                  </a:moveTo>
                  <a:cubicBezTo>
                    <a:pt x="319" y="82"/>
                    <a:pt x="319" y="82"/>
                    <a:pt x="319" y="82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8" y="78"/>
                    <a:pt x="318" y="78"/>
                    <a:pt x="318" y="78"/>
                  </a:cubicBezTo>
                  <a:cubicBezTo>
                    <a:pt x="319" y="81"/>
                    <a:pt x="319" y="81"/>
                    <a:pt x="319" y="81"/>
                  </a:cubicBezTo>
                  <a:lnTo>
                    <a:pt x="313" y="79"/>
                  </a:lnTo>
                  <a:close/>
                  <a:moveTo>
                    <a:pt x="260" y="69"/>
                  </a:moveTo>
                  <a:cubicBezTo>
                    <a:pt x="257" y="69"/>
                    <a:pt x="257" y="69"/>
                    <a:pt x="257" y="69"/>
                  </a:cubicBezTo>
                  <a:cubicBezTo>
                    <a:pt x="257" y="69"/>
                    <a:pt x="260" y="73"/>
                    <a:pt x="263" y="72"/>
                  </a:cubicBezTo>
                  <a:cubicBezTo>
                    <a:pt x="259" y="82"/>
                    <a:pt x="262" y="70"/>
                    <a:pt x="256" y="74"/>
                  </a:cubicBezTo>
                  <a:cubicBezTo>
                    <a:pt x="263" y="74"/>
                    <a:pt x="260" y="81"/>
                    <a:pt x="259" y="85"/>
                  </a:cubicBezTo>
                  <a:cubicBezTo>
                    <a:pt x="258" y="79"/>
                    <a:pt x="250" y="82"/>
                    <a:pt x="253" y="70"/>
                  </a:cubicBezTo>
                  <a:cubicBezTo>
                    <a:pt x="255" y="72"/>
                    <a:pt x="258" y="61"/>
                    <a:pt x="260" y="69"/>
                  </a:cubicBezTo>
                  <a:close/>
                  <a:moveTo>
                    <a:pt x="219" y="71"/>
                  </a:moveTo>
                  <a:cubicBezTo>
                    <a:pt x="215" y="70"/>
                    <a:pt x="215" y="70"/>
                    <a:pt x="215" y="70"/>
                  </a:cubicBezTo>
                  <a:cubicBezTo>
                    <a:pt x="219" y="71"/>
                    <a:pt x="219" y="71"/>
                    <a:pt x="219" y="71"/>
                  </a:cubicBezTo>
                  <a:close/>
                  <a:moveTo>
                    <a:pt x="113" y="80"/>
                  </a:moveTo>
                  <a:cubicBezTo>
                    <a:pt x="114" y="86"/>
                    <a:pt x="119" y="80"/>
                    <a:pt x="119" y="77"/>
                  </a:cubicBezTo>
                  <a:cubicBezTo>
                    <a:pt x="118" y="79"/>
                    <a:pt x="115" y="79"/>
                    <a:pt x="113" y="80"/>
                  </a:cubicBezTo>
                  <a:close/>
                  <a:moveTo>
                    <a:pt x="74" y="84"/>
                  </a:moveTo>
                  <a:cubicBezTo>
                    <a:pt x="76" y="83"/>
                    <a:pt x="80" y="89"/>
                    <a:pt x="80" y="83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3"/>
                    <a:pt x="73" y="81"/>
                    <a:pt x="74" y="84"/>
                  </a:cubicBezTo>
                  <a:close/>
                  <a:moveTo>
                    <a:pt x="47" y="91"/>
                  </a:moveTo>
                  <a:cubicBezTo>
                    <a:pt x="44" y="85"/>
                    <a:pt x="44" y="85"/>
                    <a:pt x="44" y="85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7" y="91"/>
                  </a:lnTo>
                  <a:close/>
                  <a:moveTo>
                    <a:pt x="53" y="97"/>
                  </a:moveTo>
                  <a:cubicBezTo>
                    <a:pt x="53" y="98"/>
                    <a:pt x="49" y="97"/>
                    <a:pt x="50" y="94"/>
                  </a:cubicBezTo>
                  <a:lnTo>
                    <a:pt x="53" y="97"/>
                  </a:lnTo>
                  <a:close/>
                  <a:moveTo>
                    <a:pt x="25" y="100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26" y="106"/>
                    <a:pt x="26" y="106"/>
                    <a:pt x="26" y="106"/>
                  </a:cubicBezTo>
                  <a:lnTo>
                    <a:pt x="25" y="100"/>
                  </a:lnTo>
                  <a:close/>
                  <a:moveTo>
                    <a:pt x="25" y="95"/>
                  </a:moveTo>
                  <a:cubicBezTo>
                    <a:pt x="26" y="96"/>
                    <a:pt x="27" y="97"/>
                    <a:pt x="27" y="98"/>
                  </a:cubicBezTo>
                  <a:cubicBezTo>
                    <a:pt x="28" y="99"/>
                    <a:pt x="30" y="99"/>
                    <a:pt x="31" y="97"/>
                  </a:cubicBezTo>
                  <a:cubicBezTo>
                    <a:pt x="30" y="95"/>
                    <a:pt x="30" y="97"/>
                    <a:pt x="29" y="96"/>
                  </a:cubicBezTo>
                  <a:cubicBezTo>
                    <a:pt x="29" y="96"/>
                    <a:pt x="30" y="94"/>
                    <a:pt x="31" y="94"/>
                  </a:cubicBezTo>
                  <a:cubicBezTo>
                    <a:pt x="31" y="100"/>
                    <a:pt x="32" y="99"/>
                    <a:pt x="33" y="104"/>
                  </a:cubicBezTo>
                  <a:cubicBezTo>
                    <a:pt x="30" y="108"/>
                    <a:pt x="29" y="102"/>
                    <a:pt x="27" y="98"/>
                  </a:cubicBezTo>
                  <a:cubicBezTo>
                    <a:pt x="26" y="97"/>
                    <a:pt x="26" y="96"/>
                    <a:pt x="25" y="95"/>
                  </a:cubicBezTo>
                  <a:close/>
                  <a:moveTo>
                    <a:pt x="39" y="89"/>
                  </a:moveTo>
                  <a:cubicBezTo>
                    <a:pt x="39" y="90"/>
                    <a:pt x="39" y="91"/>
                    <a:pt x="39" y="92"/>
                  </a:cubicBezTo>
                  <a:cubicBezTo>
                    <a:pt x="37" y="94"/>
                    <a:pt x="35" y="96"/>
                    <a:pt x="39" y="101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0" y="100"/>
                    <a:pt x="40" y="99"/>
                    <a:pt x="39" y="98"/>
                  </a:cubicBezTo>
                  <a:cubicBezTo>
                    <a:pt x="41" y="95"/>
                    <a:pt x="43" y="99"/>
                    <a:pt x="44" y="99"/>
                  </a:cubicBezTo>
                  <a:cubicBezTo>
                    <a:pt x="43" y="97"/>
                    <a:pt x="40" y="96"/>
                    <a:pt x="39" y="92"/>
                  </a:cubicBezTo>
                  <a:cubicBezTo>
                    <a:pt x="40" y="91"/>
                    <a:pt x="40" y="91"/>
                    <a:pt x="41" y="90"/>
                  </a:cubicBezTo>
                  <a:cubicBezTo>
                    <a:pt x="42" y="90"/>
                    <a:pt x="42" y="91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1" y="89"/>
                    <a:pt x="41" y="90"/>
                  </a:cubicBezTo>
                  <a:cubicBezTo>
                    <a:pt x="40" y="89"/>
                    <a:pt x="40" y="88"/>
                    <a:pt x="39" y="89"/>
                  </a:cubicBezTo>
                  <a:close/>
                  <a:moveTo>
                    <a:pt x="22" y="92"/>
                  </a:moveTo>
                  <a:cubicBezTo>
                    <a:pt x="21" y="91"/>
                    <a:pt x="21" y="89"/>
                    <a:pt x="20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7" y="90"/>
                    <a:pt x="20" y="92"/>
                    <a:pt x="22" y="92"/>
                  </a:cubicBezTo>
                  <a:close/>
                  <a:moveTo>
                    <a:pt x="102" y="77"/>
                  </a:moveTo>
                  <a:cubicBezTo>
                    <a:pt x="103" y="78"/>
                    <a:pt x="107" y="77"/>
                    <a:pt x="107" y="81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6" y="76"/>
                    <a:pt x="103" y="72"/>
                    <a:pt x="104" y="71"/>
                  </a:cubicBezTo>
                  <a:cubicBezTo>
                    <a:pt x="103" y="74"/>
                    <a:pt x="101" y="72"/>
                    <a:pt x="102" y="77"/>
                  </a:cubicBezTo>
                  <a:close/>
                  <a:moveTo>
                    <a:pt x="213" y="71"/>
                  </a:moveTo>
                  <a:cubicBezTo>
                    <a:pt x="211" y="69"/>
                    <a:pt x="206" y="74"/>
                    <a:pt x="205" y="67"/>
                  </a:cubicBezTo>
                  <a:cubicBezTo>
                    <a:pt x="203" y="74"/>
                    <a:pt x="210" y="73"/>
                    <a:pt x="213" y="71"/>
                  </a:cubicBezTo>
                  <a:close/>
                  <a:moveTo>
                    <a:pt x="213" y="63"/>
                  </a:moveTo>
                  <a:cubicBezTo>
                    <a:pt x="214" y="64"/>
                    <a:pt x="214" y="64"/>
                    <a:pt x="215" y="64"/>
                  </a:cubicBezTo>
                  <a:cubicBezTo>
                    <a:pt x="216" y="65"/>
                    <a:pt x="216" y="71"/>
                    <a:pt x="219" y="68"/>
                  </a:cubicBezTo>
                  <a:cubicBezTo>
                    <a:pt x="218" y="66"/>
                    <a:pt x="217" y="68"/>
                    <a:pt x="216" y="67"/>
                  </a:cubicBezTo>
                  <a:cubicBezTo>
                    <a:pt x="217" y="63"/>
                    <a:pt x="216" y="64"/>
                    <a:pt x="215" y="64"/>
                  </a:cubicBezTo>
                  <a:cubicBezTo>
                    <a:pt x="214" y="63"/>
                    <a:pt x="214" y="63"/>
                    <a:pt x="213" y="63"/>
                  </a:cubicBezTo>
                  <a:close/>
                  <a:moveTo>
                    <a:pt x="150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5" y="64"/>
                    <a:pt x="155" y="64"/>
                    <a:pt x="155" y="64"/>
                  </a:cubicBezTo>
                  <a:lnTo>
                    <a:pt x="150" y="60"/>
                  </a:lnTo>
                  <a:close/>
                  <a:moveTo>
                    <a:pt x="119" y="56"/>
                  </a:moveTo>
                  <a:cubicBezTo>
                    <a:pt x="122" y="57"/>
                    <a:pt x="122" y="57"/>
                    <a:pt x="122" y="57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1" y="59"/>
                    <a:pt x="121" y="61"/>
                    <a:pt x="122" y="62"/>
                  </a:cubicBezTo>
                  <a:cubicBezTo>
                    <a:pt x="122" y="62"/>
                    <a:pt x="123" y="62"/>
                    <a:pt x="123" y="63"/>
                  </a:cubicBezTo>
                  <a:cubicBezTo>
                    <a:pt x="123" y="63"/>
                    <a:pt x="122" y="62"/>
                    <a:pt x="122" y="62"/>
                  </a:cubicBezTo>
                  <a:cubicBezTo>
                    <a:pt x="120" y="62"/>
                    <a:pt x="117" y="63"/>
                    <a:pt x="117" y="59"/>
                  </a:cubicBezTo>
                  <a:cubicBezTo>
                    <a:pt x="118" y="60"/>
                    <a:pt x="121" y="60"/>
                    <a:pt x="121" y="57"/>
                  </a:cubicBezTo>
                  <a:lnTo>
                    <a:pt x="119" y="56"/>
                  </a:lnTo>
                  <a:close/>
                  <a:moveTo>
                    <a:pt x="56" y="61"/>
                  </a:moveTo>
                  <a:cubicBezTo>
                    <a:pt x="58" y="62"/>
                    <a:pt x="58" y="63"/>
                    <a:pt x="60" y="59"/>
                  </a:cubicBezTo>
                  <a:cubicBezTo>
                    <a:pt x="58" y="59"/>
                    <a:pt x="56" y="59"/>
                    <a:pt x="56" y="61"/>
                  </a:cubicBezTo>
                  <a:close/>
                  <a:moveTo>
                    <a:pt x="135" y="50"/>
                  </a:moveTo>
                  <a:cubicBezTo>
                    <a:pt x="135" y="53"/>
                    <a:pt x="138" y="52"/>
                    <a:pt x="137" y="56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8" y="55"/>
                    <a:pt x="138" y="64"/>
                    <a:pt x="141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1" y="58"/>
                    <a:pt x="135" y="54"/>
                    <a:pt x="139" y="52"/>
                  </a:cubicBezTo>
                  <a:cubicBezTo>
                    <a:pt x="140" y="51"/>
                    <a:pt x="136" y="49"/>
                    <a:pt x="135" y="50"/>
                  </a:cubicBezTo>
                  <a:close/>
                  <a:moveTo>
                    <a:pt x="50" y="54"/>
                  </a:moveTo>
                  <a:cubicBezTo>
                    <a:pt x="52" y="54"/>
                    <a:pt x="53" y="62"/>
                    <a:pt x="56" y="58"/>
                  </a:cubicBezTo>
                  <a:cubicBezTo>
                    <a:pt x="53" y="57"/>
                    <a:pt x="52" y="50"/>
                    <a:pt x="50" y="54"/>
                  </a:cubicBezTo>
                  <a:close/>
                  <a:moveTo>
                    <a:pt x="112" y="41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lnTo>
                    <a:pt x="112" y="41"/>
                  </a:lnTo>
                  <a:close/>
                  <a:moveTo>
                    <a:pt x="57" y="97"/>
                  </a:moveTo>
                  <a:cubicBezTo>
                    <a:pt x="57" y="97"/>
                    <a:pt x="58" y="97"/>
                    <a:pt x="58" y="97"/>
                  </a:cubicBezTo>
                  <a:cubicBezTo>
                    <a:pt x="58" y="97"/>
                    <a:pt x="57" y="97"/>
                    <a:pt x="57" y="97"/>
                  </a:cubicBezTo>
                  <a:close/>
                  <a:moveTo>
                    <a:pt x="224" y="88"/>
                  </a:moveTo>
                  <a:cubicBezTo>
                    <a:pt x="223" y="89"/>
                    <a:pt x="223" y="89"/>
                    <a:pt x="223" y="90"/>
                  </a:cubicBezTo>
                  <a:cubicBezTo>
                    <a:pt x="224" y="90"/>
                    <a:pt x="224" y="89"/>
                    <a:pt x="224" y="88"/>
                  </a:cubicBezTo>
                  <a:close/>
                  <a:moveTo>
                    <a:pt x="230" y="93"/>
                  </a:moveTo>
                  <a:cubicBezTo>
                    <a:pt x="230" y="93"/>
                    <a:pt x="230" y="93"/>
                    <a:pt x="230" y="93"/>
                  </a:cubicBezTo>
                  <a:cubicBezTo>
                    <a:pt x="230" y="93"/>
                    <a:pt x="230" y="93"/>
                    <a:pt x="230" y="93"/>
                  </a:cubicBezTo>
                  <a:close/>
                  <a:moveTo>
                    <a:pt x="465" y="113"/>
                  </a:moveTo>
                  <a:cubicBezTo>
                    <a:pt x="467" y="114"/>
                    <a:pt x="468" y="119"/>
                    <a:pt x="468" y="114"/>
                  </a:cubicBezTo>
                  <a:cubicBezTo>
                    <a:pt x="468" y="111"/>
                    <a:pt x="467" y="114"/>
                    <a:pt x="465" y="113"/>
                  </a:cubicBezTo>
                  <a:close/>
                  <a:moveTo>
                    <a:pt x="464" y="107"/>
                  </a:moveTo>
                  <a:cubicBezTo>
                    <a:pt x="463" y="106"/>
                    <a:pt x="462" y="105"/>
                    <a:pt x="462" y="103"/>
                  </a:cubicBezTo>
                  <a:cubicBezTo>
                    <a:pt x="462" y="106"/>
                    <a:pt x="463" y="106"/>
                    <a:pt x="464" y="107"/>
                  </a:cubicBezTo>
                  <a:close/>
                  <a:moveTo>
                    <a:pt x="464" y="107"/>
                  </a:moveTo>
                  <a:cubicBezTo>
                    <a:pt x="465" y="107"/>
                    <a:pt x="466" y="108"/>
                    <a:pt x="468" y="107"/>
                  </a:cubicBezTo>
                  <a:cubicBezTo>
                    <a:pt x="467" y="105"/>
                    <a:pt x="465" y="107"/>
                    <a:pt x="464" y="107"/>
                  </a:cubicBezTo>
                  <a:close/>
                  <a:moveTo>
                    <a:pt x="441" y="108"/>
                  </a:moveTo>
                  <a:cubicBezTo>
                    <a:pt x="441" y="105"/>
                    <a:pt x="434" y="101"/>
                    <a:pt x="441" y="100"/>
                  </a:cubicBezTo>
                  <a:cubicBezTo>
                    <a:pt x="441" y="100"/>
                    <a:pt x="438" y="100"/>
                    <a:pt x="437" y="97"/>
                  </a:cubicBezTo>
                  <a:cubicBezTo>
                    <a:pt x="438" y="102"/>
                    <a:pt x="437" y="106"/>
                    <a:pt x="441" y="108"/>
                  </a:cubicBezTo>
                  <a:close/>
                  <a:moveTo>
                    <a:pt x="431" y="94"/>
                  </a:moveTo>
                  <a:cubicBezTo>
                    <a:pt x="431" y="94"/>
                    <a:pt x="430" y="94"/>
                    <a:pt x="429" y="94"/>
                  </a:cubicBezTo>
                  <a:cubicBezTo>
                    <a:pt x="430" y="94"/>
                    <a:pt x="430" y="94"/>
                    <a:pt x="431" y="94"/>
                  </a:cubicBezTo>
                  <a:close/>
                  <a:moveTo>
                    <a:pt x="429" y="94"/>
                  </a:moveTo>
                  <a:cubicBezTo>
                    <a:pt x="428" y="93"/>
                    <a:pt x="427" y="87"/>
                    <a:pt x="424" y="89"/>
                  </a:cubicBezTo>
                  <a:cubicBezTo>
                    <a:pt x="425" y="92"/>
                    <a:pt x="425" y="95"/>
                    <a:pt x="426" y="96"/>
                  </a:cubicBezTo>
                  <a:cubicBezTo>
                    <a:pt x="426" y="93"/>
                    <a:pt x="428" y="94"/>
                    <a:pt x="429" y="94"/>
                  </a:cubicBezTo>
                  <a:close/>
                  <a:moveTo>
                    <a:pt x="357" y="102"/>
                  </a:moveTo>
                  <a:cubicBezTo>
                    <a:pt x="360" y="103"/>
                    <a:pt x="360" y="103"/>
                    <a:pt x="360" y="103"/>
                  </a:cubicBezTo>
                  <a:cubicBezTo>
                    <a:pt x="361" y="101"/>
                    <a:pt x="359" y="101"/>
                    <a:pt x="359" y="100"/>
                  </a:cubicBezTo>
                  <a:cubicBezTo>
                    <a:pt x="358" y="101"/>
                    <a:pt x="356" y="101"/>
                    <a:pt x="357" y="102"/>
                  </a:cubicBezTo>
                  <a:close/>
                  <a:moveTo>
                    <a:pt x="345" y="87"/>
                  </a:moveTo>
                  <a:cubicBezTo>
                    <a:pt x="344" y="93"/>
                    <a:pt x="344" y="93"/>
                    <a:pt x="344" y="93"/>
                  </a:cubicBezTo>
                  <a:cubicBezTo>
                    <a:pt x="345" y="94"/>
                    <a:pt x="344" y="89"/>
                    <a:pt x="347" y="90"/>
                  </a:cubicBezTo>
                  <a:lnTo>
                    <a:pt x="345" y="87"/>
                  </a:lnTo>
                  <a:close/>
                  <a:moveTo>
                    <a:pt x="352" y="59"/>
                  </a:moveTo>
                  <a:cubicBezTo>
                    <a:pt x="353" y="59"/>
                    <a:pt x="353" y="59"/>
                    <a:pt x="353" y="59"/>
                  </a:cubicBezTo>
                  <a:cubicBezTo>
                    <a:pt x="353" y="59"/>
                    <a:pt x="353" y="59"/>
                    <a:pt x="353" y="59"/>
                  </a:cubicBezTo>
                  <a:lnTo>
                    <a:pt x="352" y="59"/>
                  </a:lnTo>
                  <a:close/>
                  <a:moveTo>
                    <a:pt x="334" y="102"/>
                  </a:moveTo>
                  <a:cubicBezTo>
                    <a:pt x="333" y="94"/>
                    <a:pt x="333" y="94"/>
                    <a:pt x="333" y="94"/>
                  </a:cubicBezTo>
                  <a:cubicBezTo>
                    <a:pt x="332" y="94"/>
                    <a:pt x="332" y="100"/>
                    <a:pt x="334" y="102"/>
                  </a:cubicBezTo>
                  <a:close/>
                  <a:moveTo>
                    <a:pt x="318" y="98"/>
                  </a:moveTo>
                  <a:cubicBezTo>
                    <a:pt x="323" y="100"/>
                    <a:pt x="323" y="100"/>
                    <a:pt x="323" y="100"/>
                  </a:cubicBezTo>
                  <a:cubicBezTo>
                    <a:pt x="322" y="98"/>
                    <a:pt x="322" y="98"/>
                    <a:pt x="322" y="98"/>
                  </a:cubicBezTo>
                  <a:lnTo>
                    <a:pt x="318" y="98"/>
                  </a:lnTo>
                  <a:close/>
                  <a:moveTo>
                    <a:pt x="305" y="93"/>
                  </a:moveTo>
                  <a:cubicBezTo>
                    <a:pt x="308" y="95"/>
                    <a:pt x="308" y="95"/>
                    <a:pt x="308" y="95"/>
                  </a:cubicBezTo>
                  <a:cubicBezTo>
                    <a:pt x="309" y="94"/>
                    <a:pt x="309" y="94"/>
                    <a:pt x="309" y="94"/>
                  </a:cubicBezTo>
                  <a:lnTo>
                    <a:pt x="305" y="93"/>
                  </a:lnTo>
                  <a:close/>
                  <a:moveTo>
                    <a:pt x="173" y="79"/>
                  </a:moveTo>
                  <a:cubicBezTo>
                    <a:pt x="171" y="80"/>
                    <a:pt x="165" y="78"/>
                    <a:pt x="166" y="84"/>
                  </a:cubicBezTo>
                  <a:cubicBezTo>
                    <a:pt x="168" y="76"/>
                    <a:pt x="172" y="86"/>
                    <a:pt x="173" y="79"/>
                  </a:cubicBezTo>
                  <a:close/>
                  <a:moveTo>
                    <a:pt x="68" y="94"/>
                  </a:moveTo>
                  <a:cubicBezTo>
                    <a:pt x="63" y="93"/>
                    <a:pt x="63" y="93"/>
                    <a:pt x="63" y="93"/>
                  </a:cubicBezTo>
                  <a:cubicBezTo>
                    <a:pt x="67" y="94"/>
                    <a:pt x="64" y="97"/>
                    <a:pt x="68" y="94"/>
                  </a:cubicBezTo>
                  <a:close/>
                  <a:moveTo>
                    <a:pt x="424" y="167"/>
                  </a:moveTo>
                  <a:cubicBezTo>
                    <a:pt x="425" y="167"/>
                    <a:pt x="425" y="167"/>
                    <a:pt x="425" y="167"/>
                  </a:cubicBezTo>
                  <a:cubicBezTo>
                    <a:pt x="425" y="167"/>
                    <a:pt x="425" y="167"/>
                    <a:pt x="424" y="167"/>
                  </a:cubicBezTo>
                  <a:close/>
                  <a:moveTo>
                    <a:pt x="424" y="167"/>
                  </a:moveTo>
                  <a:cubicBezTo>
                    <a:pt x="422" y="165"/>
                    <a:pt x="419" y="166"/>
                    <a:pt x="418" y="167"/>
                  </a:cubicBezTo>
                  <a:cubicBezTo>
                    <a:pt x="421" y="173"/>
                    <a:pt x="423" y="168"/>
                    <a:pt x="424" y="167"/>
                  </a:cubicBezTo>
                  <a:close/>
                  <a:moveTo>
                    <a:pt x="427" y="177"/>
                  </a:moveTo>
                  <a:cubicBezTo>
                    <a:pt x="430" y="178"/>
                    <a:pt x="430" y="178"/>
                    <a:pt x="430" y="178"/>
                  </a:cubicBezTo>
                  <a:cubicBezTo>
                    <a:pt x="429" y="178"/>
                    <a:pt x="427" y="174"/>
                    <a:pt x="427" y="177"/>
                  </a:cubicBezTo>
                  <a:close/>
                  <a:moveTo>
                    <a:pt x="428" y="171"/>
                  </a:moveTo>
                  <a:cubicBezTo>
                    <a:pt x="426" y="170"/>
                    <a:pt x="426" y="170"/>
                    <a:pt x="426" y="170"/>
                  </a:cubicBezTo>
                  <a:cubicBezTo>
                    <a:pt x="427" y="172"/>
                    <a:pt x="427" y="172"/>
                    <a:pt x="427" y="172"/>
                  </a:cubicBezTo>
                  <a:lnTo>
                    <a:pt x="428" y="171"/>
                  </a:lnTo>
                  <a:close/>
                  <a:moveTo>
                    <a:pt x="495" y="116"/>
                  </a:moveTo>
                  <a:cubicBezTo>
                    <a:pt x="498" y="117"/>
                    <a:pt x="499" y="118"/>
                    <a:pt x="501" y="118"/>
                  </a:cubicBezTo>
                  <a:lnTo>
                    <a:pt x="495" y="116"/>
                  </a:lnTo>
                  <a:close/>
                  <a:moveTo>
                    <a:pt x="523" y="125"/>
                  </a:moveTo>
                  <a:cubicBezTo>
                    <a:pt x="523" y="125"/>
                    <a:pt x="523" y="125"/>
                    <a:pt x="523" y="125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lnTo>
                    <a:pt x="523" y="125"/>
                  </a:lnTo>
                  <a:close/>
                  <a:moveTo>
                    <a:pt x="500" y="119"/>
                  </a:moveTo>
                  <a:cubicBezTo>
                    <a:pt x="500" y="120"/>
                    <a:pt x="500" y="120"/>
                    <a:pt x="500" y="120"/>
                  </a:cubicBezTo>
                  <a:cubicBezTo>
                    <a:pt x="501" y="120"/>
                    <a:pt x="501" y="120"/>
                    <a:pt x="500" y="119"/>
                  </a:cubicBezTo>
                  <a:close/>
                  <a:moveTo>
                    <a:pt x="466" y="136"/>
                  </a:moveTo>
                  <a:cubicBezTo>
                    <a:pt x="466" y="137"/>
                    <a:pt x="468" y="139"/>
                    <a:pt x="469" y="140"/>
                  </a:cubicBezTo>
                  <a:cubicBezTo>
                    <a:pt x="468" y="138"/>
                    <a:pt x="466" y="134"/>
                    <a:pt x="466" y="136"/>
                  </a:cubicBezTo>
                  <a:close/>
                  <a:moveTo>
                    <a:pt x="557" y="113"/>
                  </a:moveTo>
                  <a:cubicBezTo>
                    <a:pt x="560" y="114"/>
                    <a:pt x="560" y="114"/>
                    <a:pt x="560" y="114"/>
                  </a:cubicBezTo>
                  <a:cubicBezTo>
                    <a:pt x="560" y="113"/>
                    <a:pt x="558" y="113"/>
                    <a:pt x="557" y="113"/>
                  </a:cubicBezTo>
                  <a:close/>
                  <a:moveTo>
                    <a:pt x="575" y="142"/>
                  </a:moveTo>
                  <a:cubicBezTo>
                    <a:pt x="574" y="142"/>
                    <a:pt x="574" y="142"/>
                    <a:pt x="574" y="142"/>
                  </a:cubicBezTo>
                  <a:cubicBezTo>
                    <a:pt x="575" y="143"/>
                    <a:pt x="576" y="143"/>
                    <a:pt x="578" y="144"/>
                  </a:cubicBezTo>
                  <a:lnTo>
                    <a:pt x="575" y="142"/>
                  </a:lnTo>
                  <a:close/>
                  <a:moveTo>
                    <a:pt x="502" y="122"/>
                  </a:moveTo>
                  <a:cubicBezTo>
                    <a:pt x="504" y="123"/>
                    <a:pt x="504" y="123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2" y="122"/>
                    <a:pt x="502" y="122"/>
                    <a:pt x="502" y="122"/>
                  </a:cubicBezTo>
                  <a:close/>
                  <a:moveTo>
                    <a:pt x="560" y="102"/>
                  </a:moveTo>
                  <a:cubicBezTo>
                    <a:pt x="558" y="102"/>
                    <a:pt x="557" y="103"/>
                    <a:pt x="556" y="103"/>
                  </a:cubicBezTo>
                  <a:cubicBezTo>
                    <a:pt x="558" y="103"/>
                    <a:pt x="560" y="103"/>
                    <a:pt x="560" y="102"/>
                  </a:cubicBezTo>
                  <a:close/>
                  <a:moveTo>
                    <a:pt x="523" y="124"/>
                  </a:move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lose/>
                  <a:moveTo>
                    <a:pt x="567" y="146"/>
                  </a:moveTo>
                  <a:cubicBezTo>
                    <a:pt x="566" y="146"/>
                    <a:pt x="565" y="146"/>
                    <a:pt x="564" y="146"/>
                  </a:cubicBezTo>
                  <a:cubicBezTo>
                    <a:pt x="565" y="147"/>
                    <a:pt x="567" y="147"/>
                    <a:pt x="567" y="146"/>
                  </a:cubicBezTo>
                  <a:close/>
                  <a:moveTo>
                    <a:pt x="470" y="141"/>
                  </a:moveTo>
                  <a:cubicBezTo>
                    <a:pt x="469" y="140"/>
                    <a:pt x="469" y="140"/>
                    <a:pt x="469" y="140"/>
                  </a:cubicBezTo>
                  <a:cubicBezTo>
                    <a:pt x="470" y="141"/>
                    <a:pt x="470" y="141"/>
                    <a:pt x="470" y="141"/>
                  </a:cubicBezTo>
                  <a:close/>
                  <a:moveTo>
                    <a:pt x="431" y="163"/>
                  </a:moveTo>
                  <a:cubicBezTo>
                    <a:pt x="430" y="162"/>
                    <a:pt x="429" y="160"/>
                    <a:pt x="429" y="161"/>
                  </a:cubicBezTo>
                  <a:cubicBezTo>
                    <a:pt x="430" y="162"/>
                    <a:pt x="430" y="163"/>
                    <a:pt x="431" y="163"/>
                  </a:cubicBezTo>
                  <a:close/>
                  <a:moveTo>
                    <a:pt x="458" y="4"/>
                  </a:moveTo>
                  <a:cubicBezTo>
                    <a:pt x="458" y="5"/>
                    <a:pt x="458" y="5"/>
                    <a:pt x="458" y="5"/>
                  </a:cubicBezTo>
                  <a:cubicBezTo>
                    <a:pt x="458" y="4"/>
                    <a:pt x="458" y="4"/>
                    <a:pt x="458" y="4"/>
                  </a:cubicBezTo>
                  <a:close/>
                  <a:moveTo>
                    <a:pt x="461" y="34"/>
                  </a:moveTo>
                  <a:cubicBezTo>
                    <a:pt x="461" y="33"/>
                    <a:pt x="462" y="33"/>
                    <a:pt x="462" y="33"/>
                  </a:cubicBezTo>
                  <a:cubicBezTo>
                    <a:pt x="461" y="33"/>
                    <a:pt x="460" y="34"/>
                    <a:pt x="461" y="34"/>
                  </a:cubicBezTo>
                  <a:close/>
                  <a:moveTo>
                    <a:pt x="524" y="32"/>
                  </a:moveTo>
                  <a:cubicBezTo>
                    <a:pt x="520" y="39"/>
                    <a:pt x="520" y="39"/>
                    <a:pt x="520" y="39"/>
                  </a:cubicBezTo>
                  <a:cubicBezTo>
                    <a:pt x="523" y="38"/>
                    <a:pt x="524" y="39"/>
                    <a:pt x="526" y="37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6" y="39"/>
                    <a:pt x="526" y="39"/>
                    <a:pt x="526" y="39"/>
                  </a:cubicBezTo>
                  <a:cubicBezTo>
                    <a:pt x="533" y="42"/>
                    <a:pt x="517" y="57"/>
                    <a:pt x="531" y="58"/>
                  </a:cubicBezTo>
                  <a:cubicBezTo>
                    <a:pt x="532" y="57"/>
                    <a:pt x="532" y="57"/>
                    <a:pt x="532" y="57"/>
                  </a:cubicBezTo>
                  <a:cubicBezTo>
                    <a:pt x="528" y="64"/>
                    <a:pt x="528" y="64"/>
                    <a:pt x="528" y="64"/>
                  </a:cubicBezTo>
                  <a:cubicBezTo>
                    <a:pt x="529" y="64"/>
                    <a:pt x="534" y="62"/>
                    <a:pt x="536" y="62"/>
                  </a:cubicBezTo>
                  <a:cubicBezTo>
                    <a:pt x="531" y="64"/>
                    <a:pt x="536" y="64"/>
                    <a:pt x="532" y="67"/>
                  </a:cubicBezTo>
                  <a:cubicBezTo>
                    <a:pt x="535" y="67"/>
                    <a:pt x="536" y="65"/>
                    <a:pt x="537" y="64"/>
                  </a:cubicBezTo>
                  <a:cubicBezTo>
                    <a:pt x="541" y="64"/>
                    <a:pt x="541" y="66"/>
                    <a:pt x="541" y="68"/>
                  </a:cubicBezTo>
                  <a:cubicBezTo>
                    <a:pt x="541" y="69"/>
                    <a:pt x="540" y="69"/>
                    <a:pt x="541" y="69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1" y="72"/>
                    <a:pt x="541" y="72"/>
                    <a:pt x="542" y="73"/>
                  </a:cubicBezTo>
                  <a:cubicBezTo>
                    <a:pt x="542" y="75"/>
                    <a:pt x="544" y="77"/>
                    <a:pt x="546" y="78"/>
                  </a:cubicBezTo>
                  <a:cubicBezTo>
                    <a:pt x="540" y="76"/>
                    <a:pt x="538" y="75"/>
                    <a:pt x="536" y="74"/>
                  </a:cubicBezTo>
                  <a:cubicBezTo>
                    <a:pt x="535" y="73"/>
                    <a:pt x="535" y="73"/>
                    <a:pt x="534" y="72"/>
                  </a:cubicBezTo>
                  <a:cubicBezTo>
                    <a:pt x="533" y="72"/>
                    <a:pt x="533" y="72"/>
                    <a:pt x="532" y="72"/>
                  </a:cubicBezTo>
                  <a:cubicBezTo>
                    <a:pt x="531" y="73"/>
                    <a:pt x="531" y="73"/>
                    <a:pt x="532" y="74"/>
                  </a:cubicBezTo>
                  <a:cubicBezTo>
                    <a:pt x="533" y="75"/>
                    <a:pt x="533" y="76"/>
                    <a:pt x="534" y="76"/>
                  </a:cubicBezTo>
                  <a:cubicBezTo>
                    <a:pt x="536" y="77"/>
                    <a:pt x="538" y="79"/>
                    <a:pt x="538" y="82"/>
                  </a:cubicBezTo>
                  <a:cubicBezTo>
                    <a:pt x="539" y="78"/>
                    <a:pt x="539" y="78"/>
                    <a:pt x="539" y="78"/>
                  </a:cubicBezTo>
                  <a:cubicBezTo>
                    <a:pt x="544" y="78"/>
                    <a:pt x="544" y="81"/>
                    <a:pt x="545" y="83"/>
                  </a:cubicBezTo>
                  <a:cubicBezTo>
                    <a:pt x="545" y="86"/>
                    <a:pt x="545" y="88"/>
                    <a:pt x="550" y="87"/>
                  </a:cubicBezTo>
                  <a:cubicBezTo>
                    <a:pt x="550" y="89"/>
                    <a:pt x="549" y="91"/>
                    <a:pt x="548" y="94"/>
                  </a:cubicBezTo>
                  <a:cubicBezTo>
                    <a:pt x="546" y="96"/>
                    <a:pt x="545" y="98"/>
                    <a:pt x="548" y="99"/>
                  </a:cubicBezTo>
                  <a:cubicBezTo>
                    <a:pt x="550" y="99"/>
                    <a:pt x="553" y="98"/>
                    <a:pt x="555" y="97"/>
                  </a:cubicBezTo>
                  <a:cubicBezTo>
                    <a:pt x="558" y="101"/>
                    <a:pt x="558" y="101"/>
                    <a:pt x="558" y="101"/>
                  </a:cubicBezTo>
                  <a:cubicBezTo>
                    <a:pt x="552" y="101"/>
                    <a:pt x="552" y="101"/>
                    <a:pt x="552" y="101"/>
                  </a:cubicBezTo>
                  <a:cubicBezTo>
                    <a:pt x="553" y="103"/>
                    <a:pt x="554" y="103"/>
                    <a:pt x="556" y="103"/>
                  </a:cubicBezTo>
                  <a:cubicBezTo>
                    <a:pt x="553" y="105"/>
                    <a:pt x="554" y="106"/>
                    <a:pt x="554" y="108"/>
                  </a:cubicBezTo>
                  <a:cubicBezTo>
                    <a:pt x="555" y="109"/>
                    <a:pt x="556" y="111"/>
                    <a:pt x="554" y="113"/>
                  </a:cubicBezTo>
                  <a:cubicBezTo>
                    <a:pt x="557" y="113"/>
                    <a:pt x="557" y="113"/>
                    <a:pt x="557" y="113"/>
                  </a:cubicBezTo>
                  <a:cubicBezTo>
                    <a:pt x="557" y="114"/>
                    <a:pt x="556" y="114"/>
                    <a:pt x="555" y="114"/>
                  </a:cubicBezTo>
                  <a:cubicBezTo>
                    <a:pt x="562" y="115"/>
                    <a:pt x="562" y="118"/>
                    <a:pt x="568" y="119"/>
                  </a:cubicBezTo>
                  <a:cubicBezTo>
                    <a:pt x="569" y="118"/>
                    <a:pt x="570" y="115"/>
                    <a:pt x="566" y="115"/>
                  </a:cubicBezTo>
                  <a:cubicBezTo>
                    <a:pt x="571" y="112"/>
                    <a:pt x="573" y="119"/>
                    <a:pt x="575" y="121"/>
                  </a:cubicBezTo>
                  <a:cubicBezTo>
                    <a:pt x="570" y="119"/>
                    <a:pt x="571" y="121"/>
                    <a:pt x="570" y="122"/>
                  </a:cubicBezTo>
                  <a:cubicBezTo>
                    <a:pt x="572" y="123"/>
                    <a:pt x="572" y="122"/>
                    <a:pt x="573" y="123"/>
                  </a:cubicBezTo>
                  <a:cubicBezTo>
                    <a:pt x="577" y="125"/>
                    <a:pt x="574" y="126"/>
                    <a:pt x="572" y="126"/>
                  </a:cubicBezTo>
                  <a:cubicBezTo>
                    <a:pt x="570" y="127"/>
                    <a:pt x="569" y="127"/>
                    <a:pt x="577" y="130"/>
                  </a:cubicBezTo>
                  <a:cubicBezTo>
                    <a:pt x="570" y="129"/>
                    <a:pt x="570" y="129"/>
                    <a:pt x="570" y="129"/>
                  </a:cubicBezTo>
                  <a:cubicBezTo>
                    <a:pt x="578" y="133"/>
                    <a:pt x="578" y="133"/>
                    <a:pt x="578" y="133"/>
                  </a:cubicBezTo>
                  <a:cubicBezTo>
                    <a:pt x="570" y="131"/>
                    <a:pt x="570" y="132"/>
                    <a:pt x="571" y="133"/>
                  </a:cubicBezTo>
                  <a:cubicBezTo>
                    <a:pt x="571" y="134"/>
                    <a:pt x="572" y="135"/>
                    <a:pt x="564" y="133"/>
                  </a:cubicBezTo>
                  <a:cubicBezTo>
                    <a:pt x="566" y="135"/>
                    <a:pt x="574" y="135"/>
                    <a:pt x="573" y="136"/>
                  </a:cubicBezTo>
                  <a:cubicBezTo>
                    <a:pt x="577" y="139"/>
                    <a:pt x="570" y="139"/>
                    <a:pt x="572" y="141"/>
                  </a:cubicBezTo>
                  <a:cubicBezTo>
                    <a:pt x="572" y="141"/>
                    <a:pt x="572" y="142"/>
                    <a:pt x="574" y="142"/>
                  </a:cubicBezTo>
                  <a:cubicBezTo>
                    <a:pt x="573" y="142"/>
                    <a:pt x="572" y="142"/>
                    <a:pt x="571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68" y="142"/>
                    <a:pt x="568" y="142"/>
                    <a:pt x="567" y="142"/>
                  </a:cubicBezTo>
                  <a:cubicBezTo>
                    <a:pt x="565" y="143"/>
                    <a:pt x="564" y="143"/>
                    <a:pt x="561" y="143"/>
                  </a:cubicBezTo>
                  <a:cubicBezTo>
                    <a:pt x="568" y="146"/>
                    <a:pt x="568" y="146"/>
                    <a:pt x="568" y="146"/>
                  </a:cubicBezTo>
                  <a:cubicBezTo>
                    <a:pt x="565" y="145"/>
                    <a:pt x="561" y="144"/>
                    <a:pt x="561" y="145"/>
                  </a:cubicBezTo>
                  <a:cubicBezTo>
                    <a:pt x="561" y="145"/>
                    <a:pt x="563" y="146"/>
                    <a:pt x="564" y="146"/>
                  </a:cubicBezTo>
                  <a:cubicBezTo>
                    <a:pt x="555" y="146"/>
                    <a:pt x="552" y="146"/>
                    <a:pt x="548" y="147"/>
                  </a:cubicBezTo>
                  <a:cubicBezTo>
                    <a:pt x="552" y="149"/>
                    <a:pt x="554" y="151"/>
                    <a:pt x="558" y="151"/>
                  </a:cubicBezTo>
                  <a:cubicBezTo>
                    <a:pt x="558" y="153"/>
                    <a:pt x="554" y="152"/>
                    <a:pt x="549" y="152"/>
                  </a:cubicBezTo>
                  <a:cubicBezTo>
                    <a:pt x="545" y="151"/>
                    <a:pt x="540" y="151"/>
                    <a:pt x="538" y="152"/>
                  </a:cubicBezTo>
                  <a:cubicBezTo>
                    <a:pt x="541" y="154"/>
                    <a:pt x="541" y="154"/>
                    <a:pt x="541" y="154"/>
                  </a:cubicBezTo>
                  <a:cubicBezTo>
                    <a:pt x="534" y="152"/>
                    <a:pt x="534" y="152"/>
                    <a:pt x="534" y="152"/>
                  </a:cubicBezTo>
                  <a:cubicBezTo>
                    <a:pt x="536" y="153"/>
                    <a:pt x="537" y="154"/>
                    <a:pt x="539" y="155"/>
                  </a:cubicBezTo>
                  <a:cubicBezTo>
                    <a:pt x="535" y="157"/>
                    <a:pt x="527" y="159"/>
                    <a:pt x="518" y="153"/>
                  </a:cubicBezTo>
                  <a:cubicBezTo>
                    <a:pt x="521" y="154"/>
                    <a:pt x="520" y="158"/>
                    <a:pt x="526" y="160"/>
                  </a:cubicBezTo>
                  <a:cubicBezTo>
                    <a:pt x="521" y="158"/>
                    <a:pt x="517" y="158"/>
                    <a:pt x="514" y="159"/>
                  </a:cubicBezTo>
                  <a:cubicBezTo>
                    <a:pt x="510" y="159"/>
                    <a:pt x="507" y="160"/>
                    <a:pt x="504" y="160"/>
                  </a:cubicBezTo>
                  <a:cubicBezTo>
                    <a:pt x="504" y="160"/>
                    <a:pt x="504" y="160"/>
                    <a:pt x="504" y="160"/>
                  </a:cubicBezTo>
                  <a:cubicBezTo>
                    <a:pt x="501" y="158"/>
                    <a:pt x="501" y="158"/>
                    <a:pt x="501" y="158"/>
                  </a:cubicBezTo>
                  <a:cubicBezTo>
                    <a:pt x="501" y="159"/>
                    <a:pt x="501" y="159"/>
                    <a:pt x="501" y="159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1" y="160"/>
                    <a:pt x="498" y="159"/>
                    <a:pt x="496" y="158"/>
                  </a:cubicBezTo>
                  <a:cubicBezTo>
                    <a:pt x="496" y="159"/>
                    <a:pt x="497" y="163"/>
                    <a:pt x="496" y="165"/>
                  </a:cubicBezTo>
                  <a:cubicBezTo>
                    <a:pt x="495" y="162"/>
                    <a:pt x="494" y="164"/>
                    <a:pt x="493" y="166"/>
                  </a:cubicBezTo>
                  <a:cubicBezTo>
                    <a:pt x="492" y="167"/>
                    <a:pt x="491" y="169"/>
                    <a:pt x="489" y="166"/>
                  </a:cubicBezTo>
                  <a:cubicBezTo>
                    <a:pt x="489" y="167"/>
                    <a:pt x="490" y="167"/>
                    <a:pt x="490" y="169"/>
                  </a:cubicBezTo>
                  <a:cubicBezTo>
                    <a:pt x="485" y="169"/>
                    <a:pt x="477" y="165"/>
                    <a:pt x="473" y="171"/>
                  </a:cubicBezTo>
                  <a:cubicBezTo>
                    <a:pt x="469" y="161"/>
                    <a:pt x="466" y="165"/>
                    <a:pt x="461" y="162"/>
                  </a:cubicBezTo>
                  <a:cubicBezTo>
                    <a:pt x="463" y="168"/>
                    <a:pt x="464" y="164"/>
                    <a:pt x="466" y="168"/>
                  </a:cubicBezTo>
                  <a:cubicBezTo>
                    <a:pt x="464" y="167"/>
                    <a:pt x="469" y="176"/>
                    <a:pt x="464" y="172"/>
                  </a:cubicBezTo>
                  <a:cubicBezTo>
                    <a:pt x="465" y="173"/>
                    <a:pt x="465" y="174"/>
                    <a:pt x="465" y="173"/>
                  </a:cubicBezTo>
                  <a:cubicBezTo>
                    <a:pt x="464" y="174"/>
                    <a:pt x="463" y="166"/>
                    <a:pt x="461" y="169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59" y="168"/>
                    <a:pt x="459" y="168"/>
                    <a:pt x="459" y="168"/>
                  </a:cubicBezTo>
                  <a:cubicBezTo>
                    <a:pt x="455" y="172"/>
                    <a:pt x="450" y="171"/>
                    <a:pt x="448" y="177"/>
                  </a:cubicBezTo>
                  <a:cubicBezTo>
                    <a:pt x="447" y="176"/>
                    <a:pt x="446" y="174"/>
                    <a:pt x="446" y="172"/>
                  </a:cubicBezTo>
                  <a:cubicBezTo>
                    <a:pt x="445" y="173"/>
                    <a:pt x="440" y="167"/>
                    <a:pt x="439" y="172"/>
                  </a:cubicBezTo>
                  <a:cubicBezTo>
                    <a:pt x="440" y="174"/>
                    <a:pt x="440" y="174"/>
                    <a:pt x="440" y="174"/>
                  </a:cubicBezTo>
                  <a:cubicBezTo>
                    <a:pt x="438" y="179"/>
                    <a:pt x="435" y="170"/>
                    <a:pt x="430" y="170"/>
                  </a:cubicBezTo>
                  <a:cubicBezTo>
                    <a:pt x="431" y="170"/>
                    <a:pt x="434" y="172"/>
                    <a:pt x="432" y="167"/>
                  </a:cubicBezTo>
                  <a:cubicBezTo>
                    <a:pt x="431" y="164"/>
                    <a:pt x="429" y="165"/>
                    <a:pt x="429" y="168"/>
                  </a:cubicBezTo>
                  <a:cubicBezTo>
                    <a:pt x="427" y="162"/>
                    <a:pt x="427" y="162"/>
                    <a:pt x="427" y="162"/>
                  </a:cubicBezTo>
                  <a:cubicBezTo>
                    <a:pt x="429" y="165"/>
                    <a:pt x="431" y="164"/>
                    <a:pt x="432" y="166"/>
                  </a:cubicBezTo>
                  <a:cubicBezTo>
                    <a:pt x="432" y="165"/>
                    <a:pt x="431" y="164"/>
                    <a:pt x="431" y="163"/>
                  </a:cubicBezTo>
                  <a:cubicBezTo>
                    <a:pt x="433" y="164"/>
                    <a:pt x="434" y="164"/>
                    <a:pt x="436" y="165"/>
                  </a:cubicBezTo>
                  <a:cubicBezTo>
                    <a:pt x="434" y="166"/>
                    <a:pt x="434" y="166"/>
                    <a:pt x="434" y="166"/>
                  </a:cubicBezTo>
                  <a:cubicBezTo>
                    <a:pt x="437" y="171"/>
                    <a:pt x="438" y="164"/>
                    <a:pt x="439" y="166"/>
                  </a:cubicBezTo>
                  <a:cubicBezTo>
                    <a:pt x="437" y="161"/>
                    <a:pt x="436" y="162"/>
                    <a:pt x="436" y="158"/>
                  </a:cubicBezTo>
                  <a:cubicBezTo>
                    <a:pt x="439" y="154"/>
                    <a:pt x="440" y="162"/>
                    <a:pt x="445" y="166"/>
                  </a:cubicBezTo>
                  <a:cubicBezTo>
                    <a:pt x="445" y="167"/>
                    <a:pt x="445" y="167"/>
                    <a:pt x="445" y="167"/>
                  </a:cubicBezTo>
                  <a:cubicBezTo>
                    <a:pt x="447" y="168"/>
                    <a:pt x="450" y="173"/>
                    <a:pt x="450" y="168"/>
                  </a:cubicBezTo>
                  <a:cubicBezTo>
                    <a:pt x="448" y="165"/>
                    <a:pt x="447" y="165"/>
                    <a:pt x="446" y="164"/>
                  </a:cubicBezTo>
                  <a:cubicBezTo>
                    <a:pt x="445" y="162"/>
                    <a:pt x="450" y="169"/>
                    <a:pt x="450" y="165"/>
                  </a:cubicBezTo>
                  <a:cubicBezTo>
                    <a:pt x="447" y="161"/>
                    <a:pt x="444" y="160"/>
                    <a:pt x="442" y="161"/>
                  </a:cubicBezTo>
                  <a:cubicBezTo>
                    <a:pt x="442" y="159"/>
                    <a:pt x="441" y="158"/>
                    <a:pt x="440" y="156"/>
                  </a:cubicBezTo>
                  <a:cubicBezTo>
                    <a:pt x="447" y="158"/>
                    <a:pt x="455" y="162"/>
                    <a:pt x="459" y="157"/>
                  </a:cubicBezTo>
                  <a:cubicBezTo>
                    <a:pt x="454" y="151"/>
                    <a:pt x="460" y="156"/>
                    <a:pt x="457" y="150"/>
                  </a:cubicBezTo>
                  <a:cubicBezTo>
                    <a:pt x="459" y="154"/>
                    <a:pt x="459" y="149"/>
                    <a:pt x="462" y="151"/>
                  </a:cubicBezTo>
                  <a:cubicBezTo>
                    <a:pt x="460" y="145"/>
                    <a:pt x="457" y="148"/>
                    <a:pt x="457" y="144"/>
                  </a:cubicBezTo>
                  <a:cubicBezTo>
                    <a:pt x="460" y="144"/>
                    <a:pt x="468" y="152"/>
                    <a:pt x="471" y="149"/>
                  </a:cubicBezTo>
                  <a:cubicBezTo>
                    <a:pt x="470" y="147"/>
                    <a:pt x="469" y="147"/>
                    <a:pt x="468" y="146"/>
                  </a:cubicBezTo>
                  <a:cubicBezTo>
                    <a:pt x="471" y="147"/>
                    <a:pt x="478" y="158"/>
                    <a:pt x="477" y="149"/>
                  </a:cubicBezTo>
                  <a:cubicBezTo>
                    <a:pt x="475" y="147"/>
                    <a:pt x="473" y="144"/>
                    <a:pt x="470" y="141"/>
                  </a:cubicBezTo>
                  <a:cubicBezTo>
                    <a:pt x="471" y="141"/>
                    <a:pt x="471" y="141"/>
                    <a:pt x="471" y="139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1" y="133"/>
                    <a:pt x="474" y="143"/>
                    <a:pt x="477" y="147"/>
                  </a:cubicBezTo>
                  <a:cubicBezTo>
                    <a:pt x="477" y="141"/>
                    <a:pt x="477" y="141"/>
                    <a:pt x="477" y="141"/>
                  </a:cubicBezTo>
                  <a:cubicBezTo>
                    <a:pt x="478" y="139"/>
                    <a:pt x="480" y="139"/>
                    <a:pt x="482" y="139"/>
                  </a:cubicBezTo>
                  <a:cubicBezTo>
                    <a:pt x="484" y="140"/>
                    <a:pt x="486" y="143"/>
                    <a:pt x="488" y="146"/>
                  </a:cubicBezTo>
                  <a:cubicBezTo>
                    <a:pt x="489" y="145"/>
                    <a:pt x="491" y="145"/>
                    <a:pt x="488" y="140"/>
                  </a:cubicBezTo>
                  <a:cubicBezTo>
                    <a:pt x="486" y="137"/>
                    <a:pt x="484" y="135"/>
                    <a:pt x="483" y="133"/>
                  </a:cubicBezTo>
                  <a:cubicBezTo>
                    <a:pt x="482" y="131"/>
                    <a:pt x="481" y="130"/>
                    <a:pt x="479" y="131"/>
                  </a:cubicBezTo>
                  <a:cubicBezTo>
                    <a:pt x="480" y="135"/>
                    <a:pt x="483" y="135"/>
                    <a:pt x="482" y="136"/>
                  </a:cubicBezTo>
                  <a:cubicBezTo>
                    <a:pt x="481" y="135"/>
                    <a:pt x="480" y="140"/>
                    <a:pt x="477" y="136"/>
                  </a:cubicBezTo>
                  <a:cubicBezTo>
                    <a:pt x="481" y="135"/>
                    <a:pt x="481" y="135"/>
                    <a:pt x="481" y="135"/>
                  </a:cubicBezTo>
                  <a:cubicBezTo>
                    <a:pt x="478" y="128"/>
                    <a:pt x="479" y="135"/>
                    <a:pt x="477" y="132"/>
                  </a:cubicBezTo>
                  <a:cubicBezTo>
                    <a:pt x="477" y="129"/>
                    <a:pt x="478" y="129"/>
                    <a:pt x="479" y="129"/>
                  </a:cubicBezTo>
                  <a:cubicBezTo>
                    <a:pt x="479" y="129"/>
                    <a:pt x="480" y="129"/>
                    <a:pt x="480" y="129"/>
                  </a:cubicBezTo>
                  <a:cubicBezTo>
                    <a:pt x="480" y="129"/>
                    <a:pt x="481" y="129"/>
                    <a:pt x="481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2" y="129"/>
                    <a:pt x="481" y="127"/>
                    <a:pt x="485" y="130"/>
                  </a:cubicBezTo>
                  <a:cubicBezTo>
                    <a:pt x="488" y="136"/>
                    <a:pt x="486" y="134"/>
                    <a:pt x="486" y="136"/>
                  </a:cubicBezTo>
                  <a:cubicBezTo>
                    <a:pt x="488" y="136"/>
                    <a:pt x="491" y="138"/>
                    <a:pt x="495" y="139"/>
                  </a:cubicBezTo>
                  <a:cubicBezTo>
                    <a:pt x="499" y="139"/>
                    <a:pt x="502" y="139"/>
                    <a:pt x="499" y="133"/>
                  </a:cubicBezTo>
                  <a:cubicBezTo>
                    <a:pt x="497" y="132"/>
                    <a:pt x="495" y="131"/>
                    <a:pt x="493" y="129"/>
                  </a:cubicBezTo>
                  <a:cubicBezTo>
                    <a:pt x="493" y="128"/>
                    <a:pt x="500" y="132"/>
                    <a:pt x="493" y="126"/>
                  </a:cubicBezTo>
                  <a:cubicBezTo>
                    <a:pt x="494" y="128"/>
                    <a:pt x="490" y="124"/>
                    <a:pt x="489" y="123"/>
                  </a:cubicBezTo>
                  <a:cubicBezTo>
                    <a:pt x="489" y="123"/>
                    <a:pt x="489" y="123"/>
                    <a:pt x="489" y="123"/>
                  </a:cubicBezTo>
                  <a:cubicBezTo>
                    <a:pt x="489" y="123"/>
                    <a:pt x="488" y="122"/>
                    <a:pt x="487" y="121"/>
                  </a:cubicBezTo>
                  <a:cubicBezTo>
                    <a:pt x="491" y="125"/>
                    <a:pt x="494" y="126"/>
                    <a:pt x="497" y="127"/>
                  </a:cubicBezTo>
                  <a:cubicBezTo>
                    <a:pt x="495" y="126"/>
                    <a:pt x="494" y="124"/>
                    <a:pt x="493" y="123"/>
                  </a:cubicBezTo>
                  <a:cubicBezTo>
                    <a:pt x="495" y="123"/>
                    <a:pt x="496" y="125"/>
                    <a:pt x="498" y="127"/>
                  </a:cubicBezTo>
                  <a:cubicBezTo>
                    <a:pt x="499" y="128"/>
                    <a:pt x="505" y="131"/>
                    <a:pt x="501" y="127"/>
                  </a:cubicBezTo>
                  <a:cubicBezTo>
                    <a:pt x="498" y="124"/>
                    <a:pt x="496" y="125"/>
                    <a:pt x="493" y="122"/>
                  </a:cubicBezTo>
                  <a:cubicBezTo>
                    <a:pt x="496" y="123"/>
                    <a:pt x="499" y="125"/>
                    <a:pt x="502" y="126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2" y="126"/>
                    <a:pt x="504" y="127"/>
                    <a:pt x="503" y="126"/>
                  </a:cubicBezTo>
                  <a:cubicBezTo>
                    <a:pt x="500" y="124"/>
                    <a:pt x="499" y="123"/>
                    <a:pt x="499" y="124"/>
                  </a:cubicBezTo>
                  <a:cubicBezTo>
                    <a:pt x="497" y="122"/>
                    <a:pt x="501" y="124"/>
                    <a:pt x="504" y="125"/>
                  </a:cubicBezTo>
                  <a:cubicBezTo>
                    <a:pt x="506" y="126"/>
                    <a:pt x="509" y="126"/>
                    <a:pt x="504" y="123"/>
                  </a:cubicBezTo>
                  <a:cubicBezTo>
                    <a:pt x="508" y="125"/>
                    <a:pt x="508" y="125"/>
                    <a:pt x="508" y="125"/>
                  </a:cubicBezTo>
                  <a:cubicBezTo>
                    <a:pt x="507" y="124"/>
                    <a:pt x="506" y="123"/>
                    <a:pt x="505" y="123"/>
                  </a:cubicBezTo>
                  <a:cubicBezTo>
                    <a:pt x="510" y="125"/>
                    <a:pt x="510" y="125"/>
                    <a:pt x="510" y="125"/>
                  </a:cubicBezTo>
                  <a:cubicBezTo>
                    <a:pt x="515" y="126"/>
                    <a:pt x="502" y="120"/>
                    <a:pt x="500" y="119"/>
                  </a:cubicBezTo>
                  <a:cubicBezTo>
                    <a:pt x="500" y="119"/>
                    <a:pt x="500" y="119"/>
                    <a:pt x="500" y="119"/>
                  </a:cubicBezTo>
                  <a:cubicBezTo>
                    <a:pt x="499" y="119"/>
                    <a:pt x="496" y="117"/>
                    <a:pt x="495" y="116"/>
                  </a:cubicBezTo>
                  <a:cubicBezTo>
                    <a:pt x="497" y="117"/>
                    <a:pt x="499" y="118"/>
                    <a:pt x="501" y="118"/>
                  </a:cubicBezTo>
                  <a:cubicBezTo>
                    <a:pt x="501" y="118"/>
                    <a:pt x="501" y="118"/>
                    <a:pt x="501" y="118"/>
                  </a:cubicBezTo>
                  <a:cubicBezTo>
                    <a:pt x="509" y="122"/>
                    <a:pt x="514" y="122"/>
                    <a:pt x="529" y="127"/>
                  </a:cubicBezTo>
                  <a:cubicBezTo>
                    <a:pt x="529" y="127"/>
                    <a:pt x="528" y="127"/>
                    <a:pt x="528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5" y="125"/>
                    <a:pt x="524" y="125"/>
                    <a:pt x="523" y="124"/>
                  </a:cubicBezTo>
                  <a:cubicBezTo>
                    <a:pt x="523" y="124"/>
                    <a:pt x="522" y="124"/>
                    <a:pt x="521" y="123"/>
                  </a:cubicBezTo>
                  <a:cubicBezTo>
                    <a:pt x="518" y="122"/>
                    <a:pt x="511" y="120"/>
                    <a:pt x="512" y="119"/>
                  </a:cubicBezTo>
                  <a:cubicBezTo>
                    <a:pt x="509" y="118"/>
                    <a:pt x="510" y="119"/>
                    <a:pt x="509" y="119"/>
                  </a:cubicBezTo>
                  <a:cubicBezTo>
                    <a:pt x="509" y="118"/>
                    <a:pt x="509" y="118"/>
                    <a:pt x="511" y="119"/>
                  </a:cubicBezTo>
                  <a:cubicBezTo>
                    <a:pt x="505" y="117"/>
                    <a:pt x="505" y="117"/>
                    <a:pt x="505" y="117"/>
                  </a:cubicBezTo>
                  <a:cubicBezTo>
                    <a:pt x="511" y="119"/>
                    <a:pt x="509" y="117"/>
                    <a:pt x="508" y="117"/>
                  </a:cubicBezTo>
                  <a:cubicBezTo>
                    <a:pt x="499" y="114"/>
                    <a:pt x="499" y="114"/>
                    <a:pt x="499" y="114"/>
                  </a:cubicBezTo>
                  <a:cubicBezTo>
                    <a:pt x="503" y="116"/>
                    <a:pt x="504" y="116"/>
                    <a:pt x="502" y="115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98" y="113"/>
                    <a:pt x="509" y="117"/>
                    <a:pt x="503" y="114"/>
                  </a:cubicBezTo>
                  <a:cubicBezTo>
                    <a:pt x="505" y="115"/>
                    <a:pt x="507" y="116"/>
                    <a:pt x="509" y="117"/>
                  </a:cubicBezTo>
                  <a:cubicBezTo>
                    <a:pt x="510" y="116"/>
                    <a:pt x="521" y="119"/>
                    <a:pt x="526" y="120"/>
                  </a:cubicBezTo>
                  <a:cubicBezTo>
                    <a:pt x="529" y="120"/>
                    <a:pt x="526" y="118"/>
                    <a:pt x="525" y="116"/>
                  </a:cubicBezTo>
                  <a:cubicBezTo>
                    <a:pt x="523" y="115"/>
                    <a:pt x="523" y="114"/>
                    <a:pt x="531" y="114"/>
                  </a:cubicBezTo>
                  <a:cubicBezTo>
                    <a:pt x="528" y="113"/>
                    <a:pt x="526" y="113"/>
                    <a:pt x="524" y="113"/>
                  </a:cubicBezTo>
                  <a:cubicBezTo>
                    <a:pt x="522" y="112"/>
                    <a:pt x="521" y="112"/>
                    <a:pt x="518" y="112"/>
                  </a:cubicBezTo>
                  <a:cubicBezTo>
                    <a:pt x="517" y="113"/>
                    <a:pt x="516" y="113"/>
                    <a:pt x="509" y="112"/>
                  </a:cubicBezTo>
                  <a:cubicBezTo>
                    <a:pt x="502" y="113"/>
                    <a:pt x="529" y="117"/>
                    <a:pt x="519" y="117"/>
                  </a:cubicBezTo>
                  <a:cubicBezTo>
                    <a:pt x="511" y="115"/>
                    <a:pt x="511" y="115"/>
                    <a:pt x="514" y="115"/>
                  </a:cubicBezTo>
                  <a:cubicBezTo>
                    <a:pt x="508" y="113"/>
                    <a:pt x="504" y="113"/>
                    <a:pt x="502" y="113"/>
                  </a:cubicBezTo>
                  <a:cubicBezTo>
                    <a:pt x="503" y="113"/>
                    <a:pt x="501" y="112"/>
                    <a:pt x="500" y="111"/>
                  </a:cubicBezTo>
                  <a:cubicBezTo>
                    <a:pt x="498" y="110"/>
                    <a:pt x="496" y="110"/>
                    <a:pt x="496" y="109"/>
                  </a:cubicBezTo>
                  <a:cubicBezTo>
                    <a:pt x="499" y="110"/>
                    <a:pt x="502" y="109"/>
                    <a:pt x="501" y="109"/>
                  </a:cubicBezTo>
                  <a:cubicBezTo>
                    <a:pt x="505" y="109"/>
                    <a:pt x="506" y="107"/>
                    <a:pt x="515" y="108"/>
                  </a:cubicBezTo>
                  <a:cubicBezTo>
                    <a:pt x="516" y="106"/>
                    <a:pt x="503" y="107"/>
                    <a:pt x="511" y="105"/>
                  </a:cubicBezTo>
                  <a:cubicBezTo>
                    <a:pt x="505" y="106"/>
                    <a:pt x="506" y="104"/>
                    <a:pt x="501" y="105"/>
                  </a:cubicBezTo>
                  <a:cubicBezTo>
                    <a:pt x="504" y="105"/>
                    <a:pt x="503" y="106"/>
                    <a:pt x="501" y="106"/>
                  </a:cubicBezTo>
                  <a:cubicBezTo>
                    <a:pt x="499" y="107"/>
                    <a:pt x="496" y="107"/>
                    <a:pt x="494" y="107"/>
                  </a:cubicBezTo>
                  <a:cubicBezTo>
                    <a:pt x="493" y="107"/>
                    <a:pt x="491" y="106"/>
                    <a:pt x="490" y="106"/>
                  </a:cubicBezTo>
                  <a:cubicBezTo>
                    <a:pt x="492" y="106"/>
                    <a:pt x="495" y="106"/>
                    <a:pt x="496" y="105"/>
                  </a:cubicBezTo>
                  <a:cubicBezTo>
                    <a:pt x="491" y="105"/>
                    <a:pt x="491" y="105"/>
                    <a:pt x="491" y="105"/>
                  </a:cubicBezTo>
                  <a:cubicBezTo>
                    <a:pt x="497" y="105"/>
                    <a:pt x="494" y="104"/>
                    <a:pt x="492" y="104"/>
                  </a:cubicBezTo>
                  <a:cubicBezTo>
                    <a:pt x="489" y="103"/>
                    <a:pt x="487" y="103"/>
                    <a:pt x="494" y="101"/>
                  </a:cubicBezTo>
                  <a:cubicBezTo>
                    <a:pt x="494" y="102"/>
                    <a:pt x="498" y="102"/>
                    <a:pt x="492" y="103"/>
                  </a:cubicBezTo>
                  <a:cubicBezTo>
                    <a:pt x="494" y="103"/>
                    <a:pt x="496" y="103"/>
                    <a:pt x="499" y="102"/>
                  </a:cubicBezTo>
                  <a:cubicBezTo>
                    <a:pt x="501" y="102"/>
                    <a:pt x="503" y="101"/>
                    <a:pt x="506" y="101"/>
                  </a:cubicBezTo>
                  <a:cubicBezTo>
                    <a:pt x="508" y="100"/>
                    <a:pt x="506" y="98"/>
                    <a:pt x="505" y="97"/>
                  </a:cubicBezTo>
                  <a:cubicBezTo>
                    <a:pt x="504" y="95"/>
                    <a:pt x="503" y="94"/>
                    <a:pt x="506" y="91"/>
                  </a:cubicBezTo>
                  <a:cubicBezTo>
                    <a:pt x="503" y="93"/>
                    <a:pt x="504" y="94"/>
                    <a:pt x="500" y="96"/>
                  </a:cubicBezTo>
                  <a:cubicBezTo>
                    <a:pt x="498" y="95"/>
                    <a:pt x="500" y="94"/>
                    <a:pt x="502" y="91"/>
                  </a:cubicBezTo>
                  <a:cubicBezTo>
                    <a:pt x="504" y="89"/>
                    <a:pt x="506" y="85"/>
                    <a:pt x="507" y="83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6" y="82"/>
                    <a:pt x="500" y="87"/>
                    <a:pt x="500" y="83"/>
                  </a:cubicBezTo>
                  <a:cubicBezTo>
                    <a:pt x="501" y="83"/>
                    <a:pt x="503" y="82"/>
                    <a:pt x="503" y="82"/>
                  </a:cubicBezTo>
                  <a:cubicBezTo>
                    <a:pt x="501" y="80"/>
                    <a:pt x="498" y="84"/>
                    <a:pt x="496" y="83"/>
                  </a:cubicBezTo>
                  <a:cubicBezTo>
                    <a:pt x="503" y="76"/>
                    <a:pt x="489" y="85"/>
                    <a:pt x="492" y="79"/>
                  </a:cubicBezTo>
                  <a:cubicBezTo>
                    <a:pt x="490" y="80"/>
                    <a:pt x="490" y="80"/>
                    <a:pt x="490" y="80"/>
                  </a:cubicBezTo>
                  <a:cubicBezTo>
                    <a:pt x="493" y="76"/>
                    <a:pt x="483" y="77"/>
                    <a:pt x="481" y="74"/>
                  </a:cubicBezTo>
                  <a:cubicBezTo>
                    <a:pt x="482" y="74"/>
                    <a:pt x="482" y="77"/>
                    <a:pt x="487" y="74"/>
                  </a:cubicBezTo>
                  <a:cubicBezTo>
                    <a:pt x="487" y="69"/>
                    <a:pt x="487" y="69"/>
                    <a:pt x="487" y="69"/>
                  </a:cubicBezTo>
                  <a:cubicBezTo>
                    <a:pt x="485" y="70"/>
                    <a:pt x="484" y="69"/>
                    <a:pt x="482" y="71"/>
                  </a:cubicBezTo>
                  <a:cubicBezTo>
                    <a:pt x="481" y="72"/>
                    <a:pt x="483" y="72"/>
                    <a:pt x="483" y="72"/>
                  </a:cubicBezTo>
                  <a:cubicBezTo>
                    <a:pt x="480" y="73"/>
                    <a:pt x="480" y="73"/>
                    <a:pt x="480" y="73"/>
                  </a:cubicBezTo>
                  <a:cubicBezTo>
                    <a:pt x="481" y="68"/>
                    <a:pt x="488" y="69"/>
                    <a:pt x="493" y="67"/>
                  </a:cubicBezTo>
                  <a:cubicBezTo>
                    <a:pt x="491" y="66"/>
                    <a:pt x="495" y="63"/>
                    <a:pt x="495" y="62"/>
                  </a:cubicBezTo>
                  <a:cubicBezTo>
                    <a:pt x="489" y="63"/>
                    <a:pt x="490" y="66"/>
                    <a:pt x="484" y="68"/>
                  </a:cubicBezTo>
                  <a:cubicBezTo>
                    <a:pt x="481" y="68"/>
                    <a:pt x="483" y="62"/>
                    <a:pt x="488" y="59"/>
                  </a:cubicBezTo>
                  <a:cubicBezTo>
                    <a:pt x="475" y="63"/>
                    <a:pt x="482" y="53"/>
                    <a:pt x="473" y="57"/>
                  </a:cubicBezTo>
                  <a:cubicBezTo>
                    <a:pt x="474" y="57"/>
                    <a:pt x="477" y="55"/>
                    <a:pt x="475" y="5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68" y="55"/>
                    <a:pt x="480" y="50"/>
                    <a:pt x="477" y="49"/>
                  </a:cubicBezTo>
                  <a:cubicBezTo>
                    <a:pt x="476" y="50"/>
                    <a:pt x="475" y="51"/>
                    <a:pt x="473" y="52"/>
                  </a:cubicBezTo>
                  <a:cubicBezTo>
                    <a:pt x="470" y="50"/>
                    <a:pt x="482" y="42"/>
                    <a:pt x="475" y="41"/>
                  </a:cubicBezTo>
                  <a:cubicBezTo>
                    <a:pt x="475" y="42"/>
                    <a:pt x="474" y="42"/>
                    <a:pt x="474" y="42"/>
                  </a:cubicBezTo>
                  <a:cubicBezTo>
                    <a:pt x="473" y="43"/>
                    <a:pt x="473" y="42"/>
                    <a:pt x="475" y="40"/>
                  </a:cubicBezTo>
                  <a:cubicBezTo>
                    <a:pt x="479" y="40"/>
                    <a:pt x="479" y="40"/>
                    <a:pt x="479" y="40"/>
                  </a:cubicBezTo>
                  <a:cubicBezTo>
                    <a:pt x="489" y="34"/>
                    <a:pt x="472" y="37"/>
                    <a:pt x="474" y="33"/>
                  </a:cubicBezTo>
                  <a:cubicBezTo>
                    <a:pt x="472" y="34"/>
                    <a:pt x="473" y="36"/>
                    <a:pt x="469" y="36"/>
                  </a:cubicBezTo>
                  <a:cubicBezTo>
                    <a:pt x="468" y="35"/>
                    <a:pt x="480" y="30"/>
                    <a:pt x="474" y="30"/>
                  </a:cubicBezTo>
                  <a:cubicBezTo>
                    <a:pt x="473" y="32"/>
                    <a:pt x="467" y="34"/>
                    <a:pt x="467" y="35"/>
                  </a:cubicBezTo>
                  <a:cubicBezTo>
                    <a:pt x="465" y="34"/>
                    <a:pt x="462" y="34"/>
                    <a:pt x="466" y="32"/>
                  </a:cubicBezTo>
                  <a:cubicBezTo>
                    <a:pt x="465" y="32"/>
                    <a:pt x="463" y="32"/>
                    <a:pt x="462" y="33"/>
                  </a:cubicBezTo>
                  <a:cubicBezTo>
                    <a:pt x="465" y="31"/>
                    <a:pt x="462" y="30"/>
                    <a:pt x="461" y="29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69" y="24"/>
                    <a:pt x="458" y="27"/>
                    <a:pt x="458" y="25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6" y="25"/>
                    <a:pt x="459" y="22"/>
                    <a:pt x="454" y="22"/>
                  </a:cubicBezTo>
                  <a:cubicBezTo>
                    <a:pt x="451" y="24"/>
                    <a:pt x="451" y="24"/>
                    <a:pt x="451" y="24"/>
                  </a:cubicBezTo>
                  <a:cubicBezTo>
                    <a:pt x="453" y="22"/>
                    <a:pt x="446" y="21"/>
                    <a:pt x="451" y="18"/>
                  </a:cubicBezTo>
                  <a:cubicBezTo>
                    <a:pt x="450" y="18"/>
                    <a:pt x="445" y="22"/>
                    <a:pt x="444" y="20"/>
                  </a:cubicBezTo>
                  <a:cubicBezTo>
                    <a:pt x="446" y="18"/>
                    <a:pt x="447" y="16"/>
                    <a:pt x="444" y="16"/>
                  </a:cubicBezTo>
                  <a:cubicBezTo>
                    <a:pt x="442" y="17"/>
                    <a:pt x="440" y="18"/>
                    <a:pt x="442" y="18"/>
                  </a:cubicBezTo>
                  <a:cubicBezTo>
                    <a:pt x="443" y="18"/>
                    <a:pt x="443" y="18"/>
                    <a:pt x="444" y="17"/>
                  </a:cubicBezTo>
                  <a:cubicBezTo>
                    <a:pt x="441" y="19"/>
                    <a:pt x="441" y="19"/>
                    <a:pt x="441" y="19"/>
                  </a:cubicBezTo>
                  <a:cubicBezTo>
                    <a:pt x="438" y="18"/>
                    <a:pt x="443" y="17"/>
                    <a:pt x="441" y="15"/>
                  </a:cubicBezTo>
                  <a:cubicBezTo>
                    <a:pt x="439" y="16"/>
                    <a:pt x="438" y="17"/>
                    <a:pt x="436" y="18"/>
                  </a:cubicBezTo>
                  <a:cubicBezTo>
                    <a:pt x="437" y="15"/>
                    <a:pt x="439" y="12"/>
                    <a:pt x="440" y="8"/>
                  </a:cubicBezTo>
                  <a:cubicBezTo>
                    <a:pt x="443" y="7"/>
                    <a:pt x="444" y="8"/>
                    <a:pt x="448" y="6"/>
                  </a:cubicBezTo>
                  <a:cubicBezTo>
                    <a:pt x="448" y="7"/>
                    <a:pt x="449" y="7"/>
                    <a:pt x="450" y="8"/>
                  </a:cubicBezTo>
                  <a:cubicBezTo>
                    <a:pt x="455" y="8"/>
                    <a:pt x="454" y="5"/>
                    <a:pt x="455" y="3"/>
                  </a:cubicBezTo>
                  <a:cubicBezTo>
                    <a:pt x="456" y="5"/>
                    <a:pt x="456" y="5"/>
                    <a:pt x="456" y="5"/>
                  </a:cubicBezTo>
                  <a:cubicBezTo>
                    <a:pt x="457" y="5"/>
                    <a:pt x="458" y="5"/>
                    <a:pt x="458" y="5"/>
                  </a:cubicBezTo>
                  <a:cubicBezTo>
                    <a:pt x="458" y="6"/>
                    <a:pt x="458" y="6"/>
                    <a:pt x="458" y="6"/>
                  </a:cubicBezTo>
                  <a:cubicBezTo>
                    <a:pt x="463" y="0"/>
                    <a:pt x="468" y="6"/>
                    <a:pt x="471" y="1"/>
                  </a:cubicBezTo>
                  <a:cubicBezTo>
                    <a:pt x="471" y="2"/>
                    <a:pt x="468" y="4"/>
                    <a:pt x="466" y="6"/>
                  </a:cubicBezTo>
                  <a:cubicBezTo>
                    <a:pt x="465" y="8"/>
                    <a:pt x="468" y="6"/>
                    <a:pt x="470" y="6"/>
                  </a:cubicBezTo>
                  <a:cubicBezTo>
                    <a:pt x="474" y="2"/>
                    <a:pt x="474" y="2"/>
                    <a:pt x="474" y="2"/>
                  </a:cubicBezTo>
                  <a:cubicBezTo>
                    <a:pt x="473" y="7"/>
                    <a:pt x="478" y="0"/>
                    <a:pt x="482" y="2"/>
                  </a:cubicBezTo>
                  <a:cubicBezTo>
                    <a:pt x="480" y="6"/>
                    <a:pt x="495" y="3"/>
                    <a:pt x="496" y="4"/>
                  </a:cubicBezTo>
                  <a:cubicBezTo>
                    <a:pt x="496" y="7"/>
                    <a:pt x="490" y="5"/>
                    <a:pt x="488" y="8"/>
                  </a:cubicBezTo>
                  <a:cubicBezTo>
                    <a:pt x="488" y="9"/>
                    <a:pt x="491" y="7"/>
                    <a:pt x="493" y="8"/>
                  </a:cubicBezTo>
                  <a:cubicBezTo>
                    <a:pt x="487" y="11"/>
                    <a:pt x="487" y="11"/>
                    <a:pt x="487" y="11"/>
                  </a:cubicBezTo>
                  <a:cubicBezTo>
                    <a:pt x="487" y="13"/>
                    <a:pt x="493" y="9"/>
                    <a:pt x="491" y="11"/>
                  </a:cubicBezTo>
                  <a:cubicBezTo>
                    <a:pt x="495" y="11"/>
                    <a:pt x="493" y="9"/>
                    <a:pt x="498" y="7"/>
                  </a:cubicBezTo>
                  <a:cubicBezTo>
                    <a:pt x="497" y="8"/>
                    <a:pt x="495" y="11"/>
                    <a:pt x="498" y="10"/>
                  </a:cubicBezTo>
                  <a:cubicBezTo>
                    <a:pt x="499" y="10"/>
                    <a:pt x="499" y="8"/>
                    <a:pt x="500" y="9"/>
                  </a:cubicBezTo>
                  <a:cubicBezTo>
                    <a:pt x="499" y="14"/>
                    <a:pt x="506" y="13"/>
                    <a:pt x="507" y="17"/>
                  </a:cubicBezTo>
                  <a:cubicBezTo>
                    <a:pt x="510" y="16"/>
                    <a:pt x="510" y="16"/>
                    <a:pt x="510" y="16"/>
                  </a:cubicBezTo>
                  <a:cubicBezTo>
                    <a:pt x="509" y="16"/>
                    <a:pt x="508" y="17"/>
                    <a:pt x="509" y="17"/>
                  </a:cubicBezTo>
                  <a:cubicBezTo>
                    <a:pt x="511" y="16"/>
                    <a:pt x="511" y="16"/>
                    <a:pt x="511" y="16"/>
                  </a:cubicBezTo>
                  <a:cubicBezTo>
                    <a:pt x="511" y="17"/>
                    <a:pt x="509" y="23"/>
                    <a:pt x="511" y="25"/>
                  </a:cubicBezTo>
                  <a:cubicBezTo>
                    <a:pt x="514" y="22"/>
                    <a:pt x="514" y="22"/>
                    <a:pt x="514" y="22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16" y="24"/>
                    <a:pt x="516" y="24"/>
                    <a:pt x="516" y="24"/>
                  </a:cubicBezTo>
                  <a:cubicBezTo>
                    <a:pt x="511" y="27"/>
                    <a:pt x="516" y="28"/>
                    <a:pt x="515" y="31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17" y="32"/>
                    <a:pt x="517" y="32"/>
                    <a:pt x="517" y="32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20" y="32"/>
                    <a:pt x="515" y="36"/>
                    <a:pt x="518" y="36"/>
                  </a:cubicBezTo>
                  <a:cubicBezTo>
                    <a:pt x="517" y="36"/>
                    <a:pt x="522" y="33"/>
                    <a:pt x="524" y="32"/>
                  </a:cubicBezTo>
                  <a:close/>
                  <a:moveTo>
                    <a:pt x="552" y="103"/>
                  </a:moveTo>
                  <a:cubicBezTo>
                    <a:pt x="552" y="104"/>
                    <a:pt x="552" y="104"/>
                    <a:pt x="552" y="104"/>
                  </a:cubicBezTo>
                  <a:cubicBezTo>
                    <a:pt x="553" y="103"/>
                    <a:pt x="552" y="103"/>
                    <a:pt x="552" y="103"/>
                  </a:cubicBezTo>
                  <a:cubicBezTo>
                    <a:pt x="551" y="101"/>
                    <a:pt x="551" y="101"/>
                    <a:pt x="551" y="101"/>
                  </a:cubicBezTo>
                  <a:cubicBezTo>
                    <a:pt x="547" y="102"/>
                    <a:pt x="550" y="102"/>
                    <a:pt x="552" y="103"/>
                  </a:cubicBezTo>
                  <a:close/>
                  <a:moveTo>
                    <a:pt x="473" y="166"/>
                  </a:moveTo>
                  <a:cubicBezTo>
                    <a:pt x="475" y="166"/>
                    <a:pt x="475" y="166"/>
                    <a:pt x="475" y="166"/>
                  </a:cubicBezTo>
                  <a:cubicBezTo>
                    <a:pt x="475" y="167"/>
                    <a:pt x="473" y="165"/>
                    <a:pt x="475" y="168"/>
                  </a:cubicBezTo>
                  <a:cubicBezTo>
                    <a:pt x="474" y="167"/>
                    <a:pt x="474" y="168"/>
                    <a:pt x="473" y="166"/>
                  </a:cubicBezTo>
                  <a:close/>
                  <a:moveTo>
                    <a:pt x="509" y="103"/>
                  </a:moveTo>
                  <a:cubicBezTo>
                    <a:pt x="506" y="104"/>
                    <a:pt x="506" y="104"/>
                    <a:pt x="506" y="104"/>
                  </a:cubicBezTo>
                  <a:cubicBezTo>
                    <a:pt x="510" y="104"/>
                    <a:pt x="510" y="104"/>
                    <a:pt x="510" y="104"/>
                  </a:cubicBezTo>
                  <a:lnTo>
                    <a:pt x="509" y="103"/>
                  </a:lnTo>
                  <a:close/>
                  <a:moveTo>
                    <a:pt x="502" y="93"/>
                  </a:moveTo>
                  <a:cubicBezTo>
                    <a:pt x="502" y="94"/>
                    <a:pt x="502" y="94"/>
                    <a:pt x="501" y="95"/>
                  </a:cubicBezTo>
                  <a:cubicBezTo>
                    <a:pt x="502" y="95"/>
                    <a:pt x="502" y="95"/>
                    <a:pt x="502" y="95"/>
                  </a:cubicBezTo>
                  <a:cubicBezTo>
                    <a:pt x="502" y="94"/>
                    <a:pt x="503" y="93"/>
                    <a:pt x="503" y="93"/>
                  </a:cubicBezTo>
                  <a:lnTo>
                    <a:pt x="502" y="93"/>
                  </a:lnTo>
                  <a:close/>
                  <a:moveTo>
                    <a:pt x="523" y="61"/>
                  </a:moveTo>
                  <a:cubicBezTo>
                    <a:pt x="518" y="65"/>
                    <a:pt x="524" y="62"/>
                    <a:pt x="522" y="64"/>
                  </a:cubicBezTo>
                  <a:cubicBezTo>
                    <a:pt x="522" y="64"/>
                    <a:pt x="521" y="65"/>
                    <a:pt x="521" y="65"/>
                  </a:cubicBezTo>
                  <a:cubicBezTo>
                    <a:pt x="522" y="65"/>
                    <a:pt x="522" y="64"/>
                    <a:pt x="522" y="64"/>
                  </a:cubicBezTo>
                  <a:cubicBezTo>
                    <a:pt x="524" y="63"/>
                    <a:pt x="528" y="59"/>
                    <a:pt x="523" y="61"/>
                  </a:cubicBezTo>
                  <a:close/>
                  <a:moveTo>
                    <a:pt x="540" y="98"/>
                  </a:moveTo>
                  <a:cubicBezTo>
                    <a:pt x="544" y="98"/>
                    <a:pt x="543" y="95"/>
                    <a:pt x="545" y="94"/>
                  </a:cubicBezTo>
                  <a:cubicBezTo>
                    <a:pt x="544" y="93"/>
                    <a:pt x="541" y="95"/>
                    <a:pt x="539" y="96"/>
                  </a:cubicBezTo>
                  <a:cubicBezTo>
                    <a:pt x="539" y="95"/>
                    <a:pt x="539" y="95"/>
                    <a:pt x="539" y="94"/>
                  </a:cubicBezTo>
                  <a:cubicBezTo>
                    <a:pt x="531" y="96"/>
                    <a:pt x="543" y="96"/>
                    <a:pt x="540" y="98"/>
                  </a:cubicBezTo>
                  <a:close/>
                  <a:moveTo>
                    <a:pt x="562" y="140"/>
                  </a:moveTo>
                  <a:cubicBezTo>
                    <a:pt x="565" y="140"/>
                    <a:pt x="565" y="140"/>
                    <a:pt x="565" y="140"/>
                  </a:cubicBezTo>
                  <a:cubicBezTo>
                    <a:pt x="568" y="141"/>
                    <a:pt x="568" y="141"/>
                    <a:pt x="568" y="141"/>
                  </a:cubicBezTo>
                  <a:cubicBezTo>
                    <a:pt x="569" y="141"/>
                    <a:pt x="569" y="141"/>
                    <a:pt x="569" y="141"/>
                  </a:cubicBezTo>
                  <a:lnTo>
                    <a:pt x="562" y="140"/>
                  </a:lnTo>
                  <a:close/>
                  <a:moveTo>
                    <a:pt x="556" y="144"/>
                  </a:moveTo>
                  <a:cubicBezTo>
                    <a:pt x="554" y="145"/>
                    <a:pt x="546" y="143"/>
                    <a:pt x="541" y="140"/>
                  </a:cubicBezTo>
                  <a:cubicBezTo>
                    <a:pt x="544" y="140"/>
                    <a:pt x="545" y="139"/>
                    <a:pt x="553" y="142"/>
                  </a:cubicBezTo>
                  <a:cubicBezTo>
                    <a:pt x="548" y="140"/>
                    <a:pt x="564" y="146"/>
                    <a:pt x="556" y="144"/>
                  </a:cubicBezTo>
                  <a:close/>
                  <a:moveTo>
                    <a:pt x="521" y="78"/>
                  </a:moveTo>
                  <a:cubicBezTo>
                    <a:pt x="520" y="80"/>
                    <a:pt x="513" y="85"/>
                    <a:pt x="519" y="86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3" y="81"/>
                    <a:pt x="523" y="81"/>
                    <a:pt x="523" y="81"/>
                  </a:cubicBezTo>
                  <a:cubicBezTo>
                    <a:pt x="515" y="86"/>
                    <a:pt x="521" y="79"/>
                    <a:pt x="521" y="78"/>
                  </a:cubicBezTo>
                  <a:close/>
                  <a:moveTo>
                    <a:pt x="529" y="145"/>
                  </a:moveTo>
                  <a:cubicBezTo>
                    <a:pt x="528" y="146"/>
                    <a:pt x="522" y="144"/>
                    <a:pt x="516" y="140"/>
                  </a:cubicBezTo>
                  <a:cubicBezTo>
                    <a:pt x="519" y="142"/>
                    <a:pt x="526" y="144"/>
                    <a:pt x="531" y="146"/>
                  </a:cubicBezTo>
                  <a:cubicBezTo>
                    <a:pt x="530" y="145"/>
                    <a:pt x="529" y="145"/>
                    <a:pt x="529" y="145"/>
                  </a:cubicBezTo>
                  <a:close/>
                  <a:moveTo>
                    <a:pt x="523" y="141"/>
                  </a:moveTo>
                  <a:cubicBezTo>
                    <a:pt x="523" y="140"/>
                    <a:pt x="518" y="137"/>
                    <a:pt x="523" y="139"/>
                  </a:cubicBezTo>
                  <a:cubicBezTo>
                    <a:pt x="526" y="141"/>
                    <a:pt x="536" y="147"/>
                    <a:pt x="536" y="144"/>
                  </a:cubicBezTo>
                  <a:cubicBezTo>
                    <a:pt x="527" y="140"/>
                    <a:pt x="524" y="138"/>
                    <a:pt x="518" y="137"/>
                  </a:cubicBezTo>
                  <a:lnTo>
                    <a:pt x="523" y="141"/>
                  </a:lnTo>
                  <a:close/>
                  <a:moveTo>
                    <a:pt x="541" y="148"/>
                  </a:moveTo>
                  <a:cubicBezTo>
                    <a:pt x="541" y="147"/>
                    <a:pt x="541" y="146"/>
                    <a:pt x="541" y="145"/>
                  </a:cubicBezTo>
                  <a:cubicBezTo>
                    <a:pt x="531" y="141"/>
                    <a:pt x="539" y="146"/>
                    <a:pt x="541" y="148"/>
                  </a:cubicBezTo>
                  <a:cubicBezTo>
                    <a:pt x="541" y="149"/>
                    <a:pt x="541" y="149"/>
                    <a:pt x="541" y="149"/>
                  </a:cubicBezTo>
                  <a:cubicBezTo>
                    <a:pt x="541" y="149"/>
                    <a:pt x="541" y="148"/>
                    <a:pt x="541" y="148"/>
                  </a:cubicBezTo>
                  <a:close/>
                  <a:moveTo>
                    <a:pt x="513" y="155"/>
                  </a:moveTo>
                  <a:cubicBezTo>
                    <a:pt x="515" y="156"/>
                    <a:pt x="515" y="156"/>
                    <a:pt x="515" y="156"/>
                  </a:cubicBezTo>
                  <a:cubicBezTo>
                    <a:pt x="516" y="157"/>
                    <a:pt x="517" y="158"/>
                    <a:pt x="518" y="157"/>
                  </a:cubicBezTo>
                  <a:cubicBezTo>
                    <a:pt x="515" y="156"/>
                    <a:pt x="515" y="156"/>
                    <a:pt x="515" y="156"/>
                  </a:cubicBezTo>
                  <a:cubicBezTo>
                    <a:pt x="514" y="154"/>
                    <a:pt x="514" y="152"/>
                    <a:pt x="513" y="155"/>
                  </a:cubicBezTo>
                  <a:close/>
                  <a:moveTo>
                    <a:pt x="537" y="149"/>
                  </a:moveTo>
                  <a:cubicBezTo>
                    <a:pt x="533" y="149"/>
                    <a:pt x="533" y="149"/>
                    <a:pt x="533" y="149"/>
                  </a:cubicBezTo>
                  <a:cubicBezTo>
                    <a:pt x="533" y="148"/>
                    <a:pt x="533" y="146"/>
                    <a:pt x="537" y="149"/>
                  </a:cubicBezTo>
                  <a:close/>
                  <a:moveTo>
                    <a:pt x="516" y="149"/>
                  </a:moveTo>
                  <a:cubicBezTo>
                    <a:pt x="516" y="149"/>
                    <a:pt x="513" y="150"/>
                    <a:pt x="512" y="151"/>
                  </a:cubicBezTo>
                  <a:cubicBezTo>
                    <a:pt x="514" y="152"/>
                    <a:pt x="518" y="152"/>
                    <a:pt x="516" y="149"/>
                  </a:cubicBezTo>
                  <a:close/>
                  <a:moveTo>
                    <a:pt x="455" y="166"/>
                  </a:moveTo>
                  <a:cubicBezTo>
                    <a:pt x="454" y="162"/>
                    <a:pt x="454" y="162"/>
                    <a:pt x="454" y="162"/>
                  </a:cubicBezTo>
                  <a:cubicBezTo>
                    <a:pt x="452" y="162"/>
                    <a:pt x="452" y="162"/>
                    <a:pt x="452" y="162"/>
                  </a:cubicBezTo>
                  <a:lnTo>
                    <a:pt x="455" y="166"/>
                  </a:lnTo>
                  <a:close/>
                  <a:moveTo>
                    <a:pt x="468" y="155"/>
                  </a:moveTo>
                  <a:cubicBezTo>
                    <a:pt x="469" y="155"/>
                    <a:pt x="469" y="155"/>
                    <a:pt x="469" y="155"/>
                  </a:cubicBezTo>
                  <a:cubicBezTo>
                    <a:pt x="468" y="153"/>
                    <a:pt x="468" y="153"/>
                    <a:pt x="468" y="153"/>
                  </a:cubicBezTo>
                  <a:lnTo>
                    <a:pt x="468" y="155"/>
                  </a:lnTo>
                  <a:close/>
                  <a:moveTo>
                    <a:pt x="484" y="145"/>
                  </a:moveTo>
                  <a:cubicBezTo>
                    <a:pt x="484" y="146"/>
                    <a:pt x="484" y="146"/>
                    <a:pt x="484" y="147"/>
                  </a:cubicBezTo>
                  <a:cubicBezTo>
                    <a:pt x="484" y="150"/>
                    <a:pt x="481" y="153"/>
                    <a:pt x="479" y="152"/>
                  </a:cubicBezTo>
                  <a:cubicBezTo>
                    <a:pt x="479" y="155"/>
                    <a:pt x="483" y="158"/>
                    <a:pt x="484" y="160"/>
                  </a:cubicBezTo>
                  <a:cubicBezTo>
                    <a:pt x="478" y="146"/>
                    <a:pt x="486" y="160"/>
                    <a:pt x="486" y="154"/>
                  </a:cubicBezTo>
                  <a:cubicBezTo>
                    <a:pt x="485" y="153"/>
                    <a:pt x="484" y="154"/>
                    <a:pt x="483" y="152"/>
                  </a:cubicBezTo>
                  <a:cubicBezTo>
                    <a:pt x="483" y="150"/>
                    <a:pt x="484" y="149"/>
                    <a:pt x="485" y="150"/>
                  </a:cubicBezTo>
                  <a:cubicBezTo>
                    <a:pt x="486" y="151"/>
                    <a:pt x="486" y="152"/>
                    <a:pt x="486" y="152"/>
                  </a:cubicBezTo>
                  <a:cubicBezTo>
                    <a:pt x="486" y="151"/>
                    <a:pt x="485" y="150"/>
                    <a:pt x="485" y="150"/>
                  </a:cubicBezTo>
                  <a:cubicBezTo>
                    <a:pt x="485" y="149"/>
                    <a:pt x="484" y="148"/>
                    <a:pt x="484" y="147"/>
                  </a:cubicBezTo>
                  <a:cubicBezTo>
                    <a:pt x="484" y="146"/>
                    <a:pt x="484" y="146"/>
                    <a:pt x="484" y="145"/>
                  </a:cubicBezTo>
                  <a:close/>
                  <a:moveTo>
                    <a:pt x="506" y="138"/>
                  </a:moveTo>
                  <a:cubicBezTo>
                    <a:pt x="507" y="139"/>
                    <a:pt x="508" y="141"/>
                    <a:pt x="510" y="142"/>
                  </a:cubicBezTo>
                  <a:cubicBezTo>
                    <a:pt x="509" y="140"/>
                    <a:pt x="507" y="139"/>
                    <a:pt x="506" y="138"/>
                  </a:cubicBezTo>
                  <a:cubicBezTo>
                    <a:pt x="505" y="138"/>
                    <a:pt x="504" y="137"/>
                    <a:pt x="504" y="137"/>
                  </a:cubicBezTo>
                  <a:cubicBezTo>
                    <a:pt x="504" y="137"/>
                    <a:pt x="505" y="138"/>
                    <a:pt x="506" y="138"/>
                  </a:cubicBezTo>
                  <a:close/>
                  <a:moveTo>
                    <a:pt x="498" y="132"/>
                  </a:moveTo>
                  <a:cubicBezTo>
                    <a:pt x="501" y="133"/>
                    <a:pt x="503" y="135"/>
                    <a:pt x="506" y="136"/>
                  </a:cubicBezTo>
                  <a:cubicBezTo>
                    <a:pt x="502" y="134"/>
                    <a:pt x="502" y="134"/>
                    <a:pt x="502" y="134"/>
                  </a:cubicBezTo>
                  <a:cubicBezTo>
                    <a:pt x="504" y="134"/>
                    <a:pt x="505" y="135"/>
                    <a:pt x="506" y="135"/>
                  </a:cubicBezTo>
                  <a:cubicBezTo>
                    <a:pt x="502" y="132"/>
                    <a:pt x="497" y="129"/>
                    <a:pt x="498" y="132"/>
                  </a:cubicBezTo>
                  <a:close/>
                  <a:moveTo>
                    <a:pt x="508" y="133"/>
                  </a:moveTo>
                  <a:cubicBezTo>
                    <a:pt x="504" y="132"/>
                    <a:pt x="504" y="132"/>
                    <a:pt x="504" y="132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8" y="136"/>
                    <a:pt x="508" y="136"/>
                    <a:pt x="508" y="136"/>
                  </a:cubicBezTo>
                  <a:cubicBezTo>
                    <a:pt x="504" y="133"/>
                    <a:pt x="504" y="133"/>
                    <a:pt x="504" y="133"/>
                  </a:cubicBezTo>
                  <a:lnTo>
                    <a:pt x="508" y="133"/>
                  </a:lnTo>
                  <a:close/>
                  <a:moveTo>
                    <a:pt x="539" y="127"/>
                  </a:moveTo>
                  <a:cubicBezTo>
                    <a:pt x="542" y="128"/>
                    <a:pt x="544" y="129"/>
                    <a:pt x="538" y="128"/>
                  </a:cubicBezTo>
                  <a:cubicBezTo>
                    <a:pt x="536" y="126"/>
                    <a:pt x="536" y="126"/>
                    <a:pt x="536" y="126"/>
                  </a:cubicBezTo>
                  <a:cubicBezTo>
                    <a:pt x="536" y="126"/>
                    <a:pt x="532" y="126"/>
                    <a:pt x="534" y="127"/>
                  </a:cubicBezTo>
                  <a:cubicBezTo>
                    <a:pt x="517" y="121"/>
                    <a:pt x="536" y="128"/>
                    <a:pt x="528" y="123"/>
                  </a:cubicBezTo>
                  <a:cubicBezTo>
                    <a:pt x="530" y="126"/>
                    <a:pt x="520" y="122"/>
                    <a:pt x="514" y="120"/>
                  </a:cubicBezTo>
                  <a:cubicBezTo>
                    <a:pt x="518" y="121"/>
                    <a:pt x="518" y="120"/>
                    <a:pt x="520" y="120"/>
                  </a:cubicBezTo>
                  <a:cubicBezTo>
                    <a:pt x="521" y="120"/>
                    <a:pt x="522" y="120"/>
                    <a:pt x="524" y="121"/>
                  </a:cubicBezTo>
                  <a:cubicBezTo>
                    <a:pt x="525" y="121"/>
                    <a:pt x="526" y="121"/>
                    <a:pt x="528" y="122"/>
                  </a:cubicBezTo>
                  <a:cubicBezTo>
                    <a:pt x="529" y="122"/>
                    <a:pt x="531" y="123"/>
                    <a:pt x="534" y="124"/>
                  </a:cubicBezTo>
                  <a:cubicBezTo>
                    <a:pt x="532" y="124"/>
                    <a:pt x="536" y="125"/>
                    <a:pt x="539" y="127"/>
                  </a:cubicBezTo>
                  <a:close/>
                  <a:moveTo>
                    <a:pt x="520" y="108"/>
                  </a:moveTo>
                  <a:cubicBezTo>
                    <a:pt x="520" y="106"/>
                    <a:pt x="520" y="106"/>
                    <a:pt x="520" y="106"/>
                  </a:cubicBezTo>
                  <a:cubicBezTo>
                    <a:pt x="521" y="108"/>
                    <a:pt x="521" y="108"/>
                    <a:pt x="521" y="108"/>
                  </a:cubicBezTo>
                  <a:lnTo>
                    <a:pt x="520" y="108"/>
                  </a:lnTo>
                  <a:close/>
                  <a:moveTo>
                    <a:pt x="488" y="61"/>
                  </a:moveTo>
                  <a:cubicBezTo>
                    <a:pt x="483" y="63"/>
                    <a:pt x="489" y="64"/>
                    <a:pt x="492" y="62"/>
                  </a:cubicBezTo>
                  <a:cubicBezTo>
                    <a:pt x="490" y="63"/>
                    <a:pt x="489" y="61"/>
                    <a:pt x="488" y="61"/>
                  </a:cubicBezTo>
                  <a:close/>
                  <a:moveTo>
                    <a:pt x="480" y="41"/>
                  </a:moveTo>
                  <a:cubicBezTo>
                    <a:pt x="481" y="42"/>
                    <a:pt x="476" y="46"/>
                    <a:pt x="482" y="44"/>
                  </a:cubicBezTo>
                  <a:cubicBezTo>
                    <a:pt x="483" y="41"/>
                    <a:pt x="483" y="41"/>
                    <a:pt x="483" y="41"/>
                  </a:cubicBezTo>
                  <a:cubicBezTo>
                    <a:pt x="481" y="41"/>
                    <a:pt x="483" y="40"/>
                    <a:pt x="480" y="41"/>
                  </a:cubicBezTo>
                  <a:close/>
                  <a:moveTo>
                    <a:pt x="472" y="28"/>
                  </a:moveTo>
                  <a:cubicBezTo>
                    <a:pt x="478" y="25"/>
                    <a:pt x="478" y="25"/>
                    <a:pt x="478" y="25"/>
                  </a:cubicBezTo>
                  <a:cubicBezTo>
                    <a:pt x="477" y="26"/>
                    <a:pt x="477" y="26"/>
                    <a:pt x="477" y="26"/>
                  </a:cubicBezTo>
                  <a:lnTo>
                    <a:pt x="472" y="28"/>
                  </a:lnTo>
                  <a:close/>
                  <a:moveTo>
                    <a:pt x="466" y="33"/>
                  </a:moveTo>
                  <a:cubicBezTo>
                    <a:pt x="466" y="33"/>
                    <a:pt x="466" y="31"/>
                    <a:pt x="469" y="30"/>
                  </a:cubicBezTo>
                  <a:lnTo>
                    <a:pt x="466" y="33"/>
                  </a:lnTo>
                  <a:close/>
                  <a:moveTo>
                    <a:pt x="465" y="16"/>
                  </a:moveTo>
                  <a:cubicBezTo>
                    <a:pt x="459" y="19"/>
                    <a:pt x="459" y="19"/>
                    <a:pt x="459" y="19"/>
                  </a:cubicBezTo>
                  <a:cubicBezTo>
                    <a:pt x="459" y="19"/>
                    <a:pt x="459" y="19"/>
                    <a:pt x="459" y="19"/>
                  </a:cubicBezTo>
                  <a:lnTo>
                    <a:pt x="465" y="16"/>
                  </a:lnTo>
                  <a:close/>
                  <a:moveTo>
                    <a:pt x="469" y="16"/>
                  </a:moveTo>
                  <a:cubicBezTo>
                    <a:pt x="468" y="17"/>
                    <a:pt x="467" y="17"/>
                    <a:pt x="466" y="18"/>
                  </a:cubicBezTo>
                  <a:cubicBezTo>
                    <a:pt x="464" y="19"/>
                    <a:pt x="464" y="20"/>
                    <a:pt x="466" y="20"/>
                  </a:cubicBezTo>
                  <a:cubicBezTo>
                    <a:pt x="469" y="19"/>
                    <a:pt x="467" y="19"/>
                    <a:pt x="467" y="18"/>
                  </a:cubicBezTo>
                  <a:cubicBezTo>
                    <a:pt x="468" y="18"/>
                    <a:pt x="470" y="18"/>
                    <a:pt x="469" y="20"/>
                  </a:cubicBezTo>
                  <a:cubicBezTo>
                    <a:pt x="464" y="21"/>
                    <a:pt x="464" y="21"/>
                    <a:pt x="460" y="23"/>
                  </a:cubicBezTo>
                  <a:cubicBezTo>
                    <a:pt x="456" y="21"/>
                    <a:pt x="462" y="19"/>
                    <a:pt x="466" y="18"/>
                  </a:cubicBezTo>
                  <a:cubicBezTo>
                    <a:pt x="466" y="17"/>
                    <a:pt x="468" y="17"/>
                    <a:pt x="469" y="16"/>
                  </a:cubicBezTo>
                  <a:close/>
                  <a:moveTo>
                    <a:pt x="474" y="23"/>
                  </a:moveTo>
                  <a:cubicBezTo>
                    <a:pt x="473" y="23"/>
                    <a:pt x="472" y="23"/>
                    <a:pt x="471" y="24"/>
                  </a:cubicBezTo>
                  <a:cubicBezTo>
                    <a:pt x="469" y="23"/>
                    <a:pt x="467" y="22"/>
                    <a:pt x="463" y="25"/>
                  </a:cubicBezTo>
                  <a:cubicBezTo>
                    <a:pt x="464" y="26"/>
                    <a:pt x="464" y="26"/>
                    <a:pt x="464" y="26"/>
                  </a:cubicBezTo>
                  <a:cubicBezTo>
                    <a:pt x="464" y="26"/>
                    <a:pt x="464" y="26"/>
                    <a:pt x="465" y="25"/>
                  </a:cubicBezTo>
                  <a:cubicBezTo>
                    <a:pt x="468" y="25"/>
                    <a:pt x="465" y="27"/>
                    <a:pt x="464" y="28"/>
                  </a:cubicBezTo>
                  <a:cubicBezTo>
                    <a:pt x="466" y="27"/>
                    <a:pt x="468" y="25"/>
                    <a:pt x="471" y="24"/>
                  </a:cubicBezTo>
                  <a:cubicBezTo>
                    <a:pt x="472" y="24"/>
                    <a:pt x="472" y="24"/>
                    <a:pt x="473" y="24"/>
                  </a:cubicBezTo>
                  <a:cubicBezTo>
                    <a:pt x="473" y="25"/>
                    <a:pt x="472" y="25"/>
                    <a:pt x="474" y="25"/>
                  </a:cubicBezTo>
                  <a:cubicBezTo>
                    <a:pt x="475" y="24"/>
                    <a:pt x="475" y="24"/>
                    <a:pt x="475" y="24"/>
                  </a:cubicBezTo>
                  <a:cubicBezTo>
                    <a:pt x="474" y="24"/>
                    <a:pt x="474" y="24"/>
                    <a:pt x="473" y="24"/>
                  </a:cubicBezTo>
                  <a:cubicBezTo>
                    <a:pt x="474" y="24"/>
                    <a:pt x="474" y="23"/>
                    <a:pt x="474" y="23"/>
                  </a:cubicBezTo>
                  <a:close/>
                  <a:moveTo>
                    <a:pt x="472" y="13"/>
                  </a:moveTo>
                  <a:cubicBezTo>
                    <a:pt x="473" y="13"/>
                    <a:pt x="475" y="13"/>
                    <a:pt x="476" y="12"/>
                  </a:cubicBezTo>
                  <a:cubicBezTo>
                    <a:pt x="477" y="11"/>
                    <a:pt x="477" y="11"/>
                    <a:pt x="477" y="11"/>
                  </a:cubicBezTo>
                  <a:cubicBezTo>
                    <a:pt x="474" y="10"/>
                    <a:pt x="472" y="12"/>
                    <a:pt x="472" y="13"/>
                  </a:cubicBezTo>
                  <a:close/>
                  <a:moveTo>
                    <a:pt x="489" y="54"/>
                  </a:moveTo>
                  <a:cubicBezTo>
                    <a:pt x="489" y="54"/>
                    <a:pt x="490" y="56"/>
                    <a:pt x="487" y="58"/>
                  </a:cubicBezTo>
                  <a:cubicBezTo>
                    <a:pt x="492" y="56"/>
                    <a:pt x="492" y="56"/>
                    <a:pt x="492" y="56"/>
                  </a:cubicBezTo>
                  <a:cubicBezTo>
                    <a:pt x="491" y="55"/>
                    <a:pt x="494" y="53"/>
                    <a:pt x="496" y="53"/>
                  </a:cubicBezTo>
                  <a:cubicBezTo>
                    <a:pt x="492" y="53"/>
                    <a:pt x="494" y="51"/>
                    <a:pt x="489" y="54"/>
                  </a:cubicBezTo>
                  <a:close/>
                  <a:moveTo>
                    <a:pt x="518" y="105"/>
                  </a:moveTo>
                  <a:cubicBezTo>
                    <a:pt x="520" y="104"/>
                    <a:pt x="514" y="102"/>
                    <a:pt x="521" y="101"/>
                  </a:cubicBezTo>
                  <a:cubicBezTo>
                    <a:pt x="512" y="101"/>
                    <a:pt x="516" y="104"/>
                    <a:pt x="518" y="105"/>
                  </a:cubicBezTo>
                  <a:close/>
                  <a:moveTo>
                    <a:pt x="528" y="105"/>
                  </a:moveTo>
                  <a:cubicBezTo>
                    <a:pt x="528" y="106"/>
                    <a:pt x="528" y="106"/>
                    <a:pt x="528" y="106"/>
                  </a:cubicBezTo>
                  <a:cubicBezTo>
                    <a:pt x="527" y="107"/>
                    <a:pt x="520" y="107"/>
                    <a:pt x="524" y="108"/>
                  </a:cubicBezTo>
                  <a:cubicBezTo>
                    <a:pt x="526" y="108"/>
                    <a:pt x="523" y="107"/>
                    <a:pt x="525" y="107"/>
                  </a:cubicBezTo>
                  <a:cubicBezTo>
                    <a:pt x="529" y="107"/>
                    <a:pt x="528" y="107"/>
                    <a:pt x="528" y="106"/>
                  </a:cubicBezTo>
                  <a:cubicBezTo>
                    <a:pt x="528" y="106"/>
                    <a:pt x="528" y="106"/>
                    <a:pt x="528" y="105"/>
                  </a:cubicBezTo>
                  <a:close/>
                  <a:moveTo>
                    <a:pt x="513" y="71"/>
                  </a:moveTo>
                  <a:cubicBezTo>
                    <a:pt x="514" y="72"/>
                    <a:pt x="514" y="72"/>
                    <a:pt x="514" y="72"/>
                  </a:cubicBezTo>
                  <a:cubicBezTo>
                    <a:pt x="510" y="75"/>
                    <a:pt x="510" y="75"/>
                    <a:pt x="510" y="75"/>
                  </a:cubicBezTo>
                  <a:lnTo>
                    <a:pt x="513" y="71"/>
                  </a:lnTo>
                  <a:close/>
                  <a:moveTo>
                    <a:pt x="511" y="55"/>
                  </a:moveTo>
                  <a:cubicBezTo>
                    <a:pt x="511" y="56"/>
                    <a:pt x="511" y="56"/>
                    <a:pt x="511" y="56"/>
                  </a:cubicBezTo>
                  <a:cubicBezTo>
                    <a:pt x="510" y="56"/>
                    <a:pt x="510" y="56"/>
                    <a:pt x="510" y="56"/>
                  </a:cubicBezTo>
                  <a:cubicBezTo>
                    <a:pt x="509" y="57"/>
                    <a:pt x="507" y="57"/>
                    <a:pt x="506" y="58"/>
                  </a:cubicBezTo>
                  <a:cubicBezTo>
                    <a:pt x="506" y="58"/>
                    <a:pt x="506" y="59"/>
                    <a:pt x="506" y="59"/>
                  </a:cubicBezTo>
                  <a:cubicBezTo>
                    <a:pt x="506" y="59"/>
                    <a:pt x="506" y="58"/>
                    <a:pt x="506" y="58"/>
                  </a:cubicBezTo>
                  <a:cubicBezTo>
                    <a:pt x="506" y="57"/>
                    <a:pt x="505" y="56"/>
                    <a:pt x="509" y="54"/>
                  </a:cubicBezTo>
                  <a:cubicBezTo>
                    <a:pt x="507" y="55"/>
                    <a:pt x="508" y="57"/>
                    <a:pt x="511" y="56"/>
                  </a:cubicBezTo>
                  <a:lnTo>
                    <a:pt x="511" y="55"/>
                  </a:lnTo>
                  <a:close/>
                  <a:moveTo>
                    <a:pt x="501" y="25"/>
                  </a:moveTo>
                  <a:cubicBezTo>
                    <a:pt x="500" y="26"/>
                    <a:pt x="499" y="26"/>
                    <a:pt x="502" y="26"/>
                  </a:cubicBezTo>
                  <a:cubicBezTo>
                    <a:pt x="503" y="25"/>
                    <a:pt x="502" y="24"/>
                    <a:pt x="501" y="25"/>
                  </a:cubicBezTo>
                  <a:close/>
                  <a:moveTo>
                    <a:pt x="519" y="60"/>
                  </a:moveTo>
                  <a:cubicBezTo>
                    <a:pt x="516" y="61"/>
                    <a:pt x="518" y="62"/>
                    <a:pt x="514" y="63"/>
                  </a:cubicBezTo>
                  <a:cubicBezTo>
                    <a:pt x="513" y="63"/>
                    <a:pt x="513" y="63"/>
                    <a:pt x="513" y="63"/>
                  </a:cubicBezTo>
                  <a:cubicBezTo>
                    <a:pt x="515" y="63"/>
                    <a:pt x="507" y="67"/>
                    <a:pt x="512" y="66"/>
                  </a:cubicBezTo>
                  <a:cubicBezTo>
                    <a:pt x="511" y="66"/>
                    <a:pt x="511" y="66"/>
                    <a:pt x="511" y="66"/>
                  </a:cubicBezTo>
                  <a:cubicBezTo>
                    <a:pt x="513" y="66"/>
                    <a:pt x="515" y="62"/>
                    <a:pt x="518" y="62"/>
                  </a:cubicBezTo>
                  <a:cubicBezTo>
                    <a:pt x="519" y="63"/>
                    <a:pt x="521" y="60"/>
                    <a:pt x="519" y="60"/>
                  </a:cubicBezTo>
                  <a:close/>
                  <a:moveTo>
                    <a:pt x="507" y="19"/>
                  </a:moveTo>
                  <a:cubicBezTo>
                    <a:pt x="507" y="21"/>
                    <a:pt x="500" y="23"/>
                    <a:pt x="504" y="24"/>
                  </a:cubicBezTo>
                  <a:cubicBezTo>
                    <a:pt x="504" y="22"/>
                    <a:pt x="511" y="19"/>
                    <a:pt x="507" y="19"/>
                  </a:cubicBezTo>
                  <a:close/>
                  <a:moveTo>
                    <a:pt x="524" y="45"/>
                  </a:moveTo>
                  <a:cubicBezTo>
                    <a:pt x="525" y="45"/>
                    <a:pt x="525" y="45"/>
                    <a:pt x="525" y="45"/>
                  </a:cubicBezTo>
                  <a:cubicBezTo>
                    <a:pt x="524" y="47"/>
                    <a:pt x="524" y="47"/>
                    <a:pt x="524" y="47"/>
                  </a:cubicBezTo>
                  <a:cubicBezTo>
                    <a:pt x="523" y="47"/>
                    <a:pt x="523" y="47"/>
                    <a:pt x="523" y="47"/>
                  </a:cubicBezTo>
                  <a:lnTo>
                    <a:pt x="524" y="45"/>
                  </a:lnTo>
                  <a:close/>
                  <a:moveTo>
                    <a:pt x="467" y="35"/>
                  </a:moveTo>
                  <a:cubicBezTo>
                    <a:pt x="466" y="35"/>
                    <a:pt x="466" y="36"/>
                    <a:pt x="467" y="36"/>
                  </a:cubicBezTo>
                  <a:cubicBezTo>
                    <a:pt x="467" y="36"/>
                    <a:pt x="467" y="35"/>
                    <a:pt x="467" y="35"/>
                  </a:cubicBezTo>
                  <a:close/>
                  <a:moveTo>
                    <a:pt x="501" y="109"/>
                  </a:moveTo>
                  <a:cubicBezTo>
                    <a:pt x="500" y="108"/>
                    <a:pt x="499" y="108"/>
                    <a:pt x="498" y="108"/>
                  </a:cubicBezTo>
                  <a:cubicBezTo>
                    <a:pt x="499" y="108"/>
                    <a:pt x="500" y="108"/>
                    <a:pt x="501" y="109"/>
                  </a:cubicBezTo>
                  <a:close/>
                  <a:moveTo>
                    <a:pt x="496" y="109"/>
                  </a:moveTo>
                  <a:cubicBezTo>
                    <a:pt x="496" y="109"/>
                    <a:pt x="496" y="109"/>
                    <a:pt x="496" y="109"/>
                  </a:cubicBezTo>
                  <a:cubicBezTo>
                    <a:pt x="496" y="109"/>
                    <a:pt x="496" y="109"/>
                    <a:pt x="496" y="109"/>
                  </a:cubicBezTo>
                  <a:close/>
                  <a:moveTo>
                    <a:pt x="429" y="155"/>
                  </a:moveTo>
                  <a:cubicBezTo>
                    <a:pt x="428" y="155"/>
                    <a:pt x="425" y="152"/>
                    <a:pt x="428" y="156"/>
                  </a:cubicBezTo>
                  <a:cubicBezTo>
                    <a:pt x="429" y="158"/>
                    <a:pt x="428" y="155"/>
                    <a:pt x="429" y="155"/>
                  </a:cubicBezTo>
                  <a:close/>
                  <a:moveTo>
                    <a:pt x="433" y="159"/>
                  </a:moveTo>
                  <a:cubicBezTo>
                    <a:pt x="434" y="159"/>
                    <a:pt x="435" y="160"/>
                    <a:pt x="436" y="161"/>
                  </a:cubicBezTo>
                  <a:cubicBezTo>
                    <a:pt x="434" y="159"/>
                    <a:pt x="434" y="159"/>
                    <a:pt x="433" y="159"/>
                  </a:cubicBezTo>
                  <a:close/>
                  <a:moveTo>
                    <a:pt x="433" y="159"/>
                  </a:moveTo>
                  <a:cubicBezTo>
                    <a:pt x="432" y="159"/>
                    <a:pt x="432" y="160"/>
                    <a:pt x="431" y="161"/>
                  </a:cubicBezTo>
                  <a:cubicBezTo>
                    <a:pt x="433" y="162"/>
                    <a:pt x="433" y="160"/>
                    <a:pt x="433" y="159"/>
                  </a:cubicBezTo>
                  <a:close/>
                  <a:moveTo>
                    <a:pt x="442" y="148"/>
                  </a:moveTo>
                  <a:cubicBezTo>
                    <a:pt x="443" y="150"/>
                    <a:pt x="447" y="151"/>
                    <a:pt x="445" y="155"/>
                  </a:cubicBezTo>
                  <a:cubicBezTo>
                    <a:pt x="445" y="155"/>
                    <a:pt x="446" y="153"/>
                    <a:pt x="448" y="155"/>
                  </a:cubicBezTo>
                  <a:cubicBezTo>
                    <a:pt x="445" y="151"/>
                    <a:pt x="444" y="148"/>
                    <a:pt x="442" y="148"/>
                  </a:cubicBezTo>
                  <a:close/>
                  <a:moveTo>
                    <a:pt x="452" y="156"/>
                  </a:moveTo>
                  <a:cubicBezTo>
                    <a:pt x="452" y="155"/>
                    <a:pt x="452" y="155"/>
                    <a:pt x="453" y="155"/>
                  </a:cubicBezTo>
                  <a:cubicBezTo>
                    <a:pt x="452" y="155"/>
                    <a:pt x="452" y="155"/>
                    <a:pt x="452" y="156"/>
                  </a:cubicBezTo>
                  <a:close/>
                  <a:moveTo>
                    <a:pt x="453" y="155"/>
                  </a:moveTo>
                  <a:cubicBezTo>
                    <a:pt x="454" y="155"/>
                    <a:pt x="457" y="160"/>
                    <a:pt x="457" y="157"/>
                  </a:cubicBezTo>
                  <a:cubicBezTo>
                    <a:pt x="456" y="155"/>
                    <a:pt x="454" y="152"/>
                    <a:pt x="453" y="152"/>
                  </a:cubicBezTo>
                  <a:cubicBezTo>
                    <a:pt x="454" y="155"/>
                    <a:pt x="453" y="155"/>
                    <a:pt x="453" y="155"/>
                  </a:cubicBezTo>
                  <a:close/>
                  <a:moveTo>
                    <a:pt x="480" y="123"/>
                  </a:moveTo>
                  <a:cubicBezTo>
                    <a:pt x="479" y="124"/>
                    <a:pt x="479" y="124"/>
                    <a:pt x="479" y="124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480" y="125"/>
                    <a:pt x="481" y="124"/>
                    <a:pt x="480" y="123"/>
                  </a:cubicBezTo>
                  <a:close/>
                  <a:moveTo>
                    <a:pt x="491" y="134"/>
                  </a:moveTo>
                  <a:cubicBezTo>
                    <a:pt x="488" y="129"/>
                    <a:pt x="488" y="129"/>
                    <a:pt x="488" y="129"/>
                  </a:cubicBezTo>
                  <a:cubicBezTo>
                    <a:pt x="487" y="128"/>
                    <a:pt x="490" y="132"/>
                    <a:pt x="489" y="132"/>
                  </a:cubicBezTo>
                  <a:cubicBezTo>
                    <a:pt x="489" y="133"/>
                    <a:pt x="490" y="134"/>
                    <a:pt x="491" y="134"/>
                  </a:cubicBezTo>
                  <a:close/>
                  <a:moveTo>
                    <a:pt x="504" y="160"/>
                  </a:moveTo>
                  <a:cubicBezTo>
                    <a:pt x="504" y="160"/>
                    <a:pt x="504" y="160"/>
                    <a:pt x="503" y="160"/>
                  </a:cubicBezTo>
                  <a:cubicBezTo>
                    <a:pt x="504" y="160"/>
                    <a:pt x="504" y="160"/>
                    <a:pt x="504" y="160"/>
                  </a:cubicBezTo>
                  <a:close/>
                  <a:moveTo>
                    <a:pt x="484" y="120"/>
                  </a:moveTo>
                  <a:cubicBezTo>
                    <a:pt x="486" y="122"/>
                    <a:pt x="487" y="124"/>
                    <a:pt x="489" y="125"/>
                  </a:cubicBezTo>
                  <a:cubicBezTo>
                    <a:pt x="490" y="126"/>
                    <a:pt x="486" y="121"/>
                    <a:pt x="484" y="120"/>
                  </a:cubicBezTo>
                  <a:close/>
                  <a:moveTo>
                    <a:pt x="489" y="120"/>
                  </a:moveTo>
                  <a:cubicBezTo>
                    <a:pt x="488" y="120"/>
                    <a:pt x="487" y="120"/>
                    <a:pt x="486" y="119"/>
                  </a:cubicBezTo>
                  <a:cubicBezTo>
                    <a:pt x="488" y="121"/>
                    <a:pt x="488" y="121"/>
                    <a:pt x="488" y="121"/>
                  </a:cubicBezTo>
                  <a:lnTo>
                    <a:pt x="489" y="120"/>
                  </a:lnTo>
                  <a:close/>
                  <a:moveTo>
                    <a:pt x="496" y="122"/>
                  </a:moveTo>
                  <a:cubicBezTo>
                    <a:pt x="494" y="121"/>
                    <a:pt x="494" y="121"/>
                    <a:pt x="494" y="121"/>
                  </a:cubicBezTo>
                  <a:cubicBezTo>
                    <a:pt x="495" y="122"/>
                    <a:pt x="495" y="122"/>
                    <a:pt x="495" y="122"/>
                  </a:cubicBezTo>
                  <a:lnTo>
                    <a:pt x="496" y="122"/>
                  </a:lnTo>
                  <a:close/>
                  <a:moveTo>
                    <a:pt x="501" y="90"/>
                  </a:moveTo>
                  <a:cubicBezTo>
                    <a:pt x="500" y="90"/>
                    <a:pt x="500" y="86"/>
                    <a:pt x="495" y="89"/>
                  </a:cubicBezTo>
                  <a:cubicBezTo>
                    <a:pt x="502" y="87"/>
                    <a:pt x="495" y="93"/>
                    <a:pt x="501" y="90"/>
                  </a:cubicBezTo>
                  <a:close/>
                  <a:moveTo>
                    <a:pt x="470" y="41"/>
                  </a:moveTo>
                  <a:cubicBezTo>
                    <a:pt x="471" y="38"/>
                    <a:pt x="471" y="38"/>
                    <a:pt x="471" y="38"/>
                  </a:cubicBezTo>
                  <a:cubicBezTo>
                    <a:pt x="470" y="40"/>
                    <a:pt x="467" y="40"/>
                    <a:pt x="470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60" name="Picture 7" descr="https://www.play.cz/wp-content/uploads/2015/02/dirigent.pn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1105" y="976300"/>
              <a:ext cx="788947" cy="648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Умножение 66"/>
            <p:cNvSpPr/>
            <p:nvPr/>
          </p:nvSpPr>
          <p:spPr>
            <a:xfrm rot="5082306">
              <a:off x="4913542" y="2616457"/>
              <a:ext cx="325053" cy="758946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8" name="Умножение 67"/>
            <p:cNvSpPr/>
            <p:nvPr/>
          </p:nvSpPr>
          <p:spPr>
            <a:xfrm rot="20809900">
              <a:off x="3780885" y="2738106"/>
              <a:ext cx="433404" cy="56921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Умножение 68"/>
            <p:cNvSpPr/>
            <p:nvPr/>
          </p:nvSpPr>
          <p:spPr>
            <a:xfrm rot="904591">
              <a:off x="3429568" y="2273116"/>
              <a:ext cx="433404" cy="56921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Умножение 72"/>
            <p:cNvSpPr/>
            <p:nvPr/>
          </p:nvSpPr>
          <p:spPr>
            <a:xfrm rot="570352">
              <a:off x="5243737" y="2042989"/>
              <a:ext cx="433404" cy="56921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Умножение 73"/>
            <p:cNvSpPr/>
            <p:nvPr/>
          </p:nvSpPr>
          <p:spPr>
            <a:xfrm rot="570352">
              <a:off x="5232974" y="3180931"/>
              <a:ext cx="433404" cy="56921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Freeform 18"/>
            <p:cNvSpPr>
              <a:spLocks noChangeAspect="1" noEditPoints="1"/>
            </p:cNvSpPr>
            <p:nvPr/>
          </p:nvSpPr>
          <p:spPr bwMode="auto">
            <a:xfrm rot="17880130">
              <a:off x="6914193" y="1853138"/>
              <a:ext cx="559506" cy="230655"/>
            </a:xfrm>
            <a:custGeom>
              <a:avLst/>
              <a:gdLst>
                <a:gd name="T0" fmla="*/ 266 w 578"/>
                <a:gd name="T1" fmla="*/ 80 h 179"/>
                <a:gd name="T2" fmla="*/ 212 w 578"/>
                <a:gd name="T3" fmla="*/ 39 h 179"/>
                <a:gd name="T4" fmla="*/ 51 w 578"/>
                <a:gd name="T5" fmla="*/ 101 h 179"/>
                <a:gd name="T6" fmla="*/ 204 w 578"/>
                <a:gd name="T7" fmla="*/ 36 h 179"/>
                <a:gd name="T8" fmla="*/ 277 w 578"/>
                <a:gd name="T9" fmla="*/ 48 h 179"/>
                <a:gd name="T10" fmla="*/ 376 w 578"/>
                <a:gd name="T11" fmla="*/ 58 h 179"/>
                <a:gd name="T12" fmla="*/ 464 w 578"/>
                <a:gd name="T13" fmla="*/ 100 h 179"/>
                <a:gd name="T14" fmla="*/ 386 w 578"/>
                <a:gd name="T15" fmla="*/ 94 h 179"/>
                <a:gd name="T16" fmla="*/ 328 w 578"/>
                <a:gd name="T17" fmla="*/ 96 h 179"/>
                <a:gd name="T18" fmla="*/ 277 w 578"/>
                <a:gd name="T19" fmla="*/ 93 h 179"/>
                <a:gd name="T20" fmla="*/ 244 w 578"/>
                <a:gd name="T21" fmla="*/ 91 h 179"/>
                <a:gd name="T22" fmla="*/ 156 w 578"/>
                <a:gd name="T23" fmla="*/ 81 h 179"/>
                <a:gd name="T24" fmla="*/ 73 w 578"/>
                <a:gd name="T25" fmla="*/ 90 h 179"/>
                <a:gd name="T26" fmla="*/ 22 w 578"/>
                <a:gd name="T27" fmla="*/ 121 h 179"/>
                <a:gd name="T28" fmla="*/ 17 w 578"/>
                <a:gd name="T29" fmla="*/ 76 h 179"/>
                <a:gd name="T30" fmla="*/ 90 w 578"/>
                <a:gd name="T31" fmla="*/ 45 h 179"/>
                <a:gd name="T32" fmla="*/ 179 w 578"/>
                <a:gd name="T33" fmla="*/ 79 h 179"/>
                <a:gd name="T34" fmla="*/ 170 w 578"/>
                <a:gd name="T35" fmla="*/ 56 h 179"/>
                <a:gd name="T36" fmla="*/ 303 w 578"/>
                <a:gd name="T37" fmla="*/ 55 h 179"/>
                <a:gd name="T38" fmla="*/ 404 w 578"/>
                <a:gd name="T39" fmla="*/ 83 h 179"/>
                <a:gd name="T40" fmla="*/ 324 w 578"/>
                <a:gd name="T41" fmla="*/ 82 h 179"/>
                <a:gd name="T42" fmla="*/ 219 w 578"/>
                <a:gd name="T43" fmla="*/ 71 h 179"/>
                <a:gd name="T44" fmla="*/ 25 w 578"/>
                <a:gd name="T45" fmla="*/ 95 h 179"/>
                <a:gd name="T46" fmla="*/ 39 w 578"/>
                <a:gd name="T47" fmla="*/ 89 h 179"/>
                <a:gd name="T48" fmla="*/ 150 w 578"/>
                <a:gd name="T49" fmla="*/ 60 h 179"/>
                <a:gd name="T50" fmla="*/ 141 w 578"/>
                <a:gd name="T51" fmla="*/ 60 h 179"/>
                <a:gd name="T52" fmla="*/ 230 w 578"/>
                <a:gd name="T53" fmla="*/ 93 h 179"/>
                <a:gd name="T54" fmla="*/ 424 w 578"/>
                <a:gd name="T55" fmla="*/ 89 h 179"/>
                <a:gd name="T56" fmla="*/ 323 w 578"/>
                <a:gd name="T57" fmla="*/ 100 h 179"/>
                <a:gd name="T58" fmla="*/ 427 w 578"/>
                <a:gd name="T59" fmla="*/ 177 h 179"/>
                <a:gd name="T60" fmla="*/ 500 w 578"/>
                <a:gd name="T61" fmla="*/ 119 h 179"/>
                <a:gd name="T62" fmla="*/ 523 w 578"/>
                <a:gd name="T63" fmla="*/ 124 h 179"/>
                <a:gd name="T64" fmla="*/ 520 w 578"/>
                <a:gd name="T65" fmla="*/ 39 h 179"/>
                <a:gd name="T66" fmla="*/ 534 w 578"/>
                <a:gd name="T67" fmla="*/ 76 h 179"/>
                <a:gd name="T68" fmla="*/ 573 w 578"/>
                <a:gd name="T69" fmla="*/ 123 h 179"/>
                <a:gd name="T70" fmla="*/ 549 w 578"/>
                <a:gd name="T71" fmla="*/ 152 h 179"/>
                <a:gd name="T72" fmla="*/ 461 w 578"/>
                <a:gd name="T73" fmla="*/ 162 h 179"/>
                <a:gd name="T74" fmla="*/ 439 w 578"/>
                <a:gd name="T75" fmla="*/ 166 h 179"/>
                <a:gd name="T76" fmla="*/ 477 w 578"/>
                <a:gd name="T77" fmla="*/ 147 h 179"/>
                <a:gd name="T78" fmla="*/ 493 w 578"/>
                <a:gd name="T79" fmla="*/ 129 h 179"/>
                <a:gd name="T80" fmla="*/ 500 w 578"/>
                <a:gd name="T81" fmla="*/ 119 h 179"/>
                <a:gd name="T82" fmla="*/ 509 w 578"/>
                <a:gd name="T83" fmla="*/ 117 h 179"/>
                <a:gd name="T84" fmla="*/ 496 w 578"/>
                <a:gd name="T85" fmla="*/ 105 h 179"/>
                <a:gd name="T86" fmla="*/ 487 w 578"/>
                <a:gd name="T87" fmla="*/ 74 h 179"/>
                <a:gd name="T88" fmla="*/ 469 w 578"/>
                <a:gd name="T89" fmla="*/ 36 h 179"/>
                <a:gd name="T90" fmla="*/ 440 w 578"/>
                <a:gd name="T91" fmla="*/ 8 h 179"/>
                <a:gd name="T92" fmla="*/ 500 w 578"/>
                <a:gd name="T93" fmla="*/ 9 h 179"/>
                <a:gd name="T94" fmla="*/ 552 w 578"/>
                <a:gd name="T95" fmla="*/ 103 h 179"/>
                <a:gd name="T96" fmla="*/ 540 w 578"/>
                <a:gd name="T97" fmla="*/ 98 h 179"/>
                <a:gd name="T98" fmla="*/ 521 w 578"/>
                <a:gd name="T99" fmla="*/ 78 h 179"/>
                <a:gd name="T100" fmla="*/ 513 w 578"/>
                <a:gd name="T101" fmla="*/ 155 h 179"/>
                <a:gd name="T102" fmla="*/ 486 w 578"/>
                <a:gd name="T103" fmla="*/ 154 h 179"/>
                <a:gd name="T104" fmla="*/ 504 w 578"/>
                <a:gd name="T105" fmla="*/ 133 h 179"/>
                <a:gd name="T106" fmla="*/ 520 w 578"/>
                <a:gd name="T107" fmla="*/ 108 h 179"/>
                <a:gd name="T108" fmla="*/ 469 w 578"/>
                <a:gd name="T109" fmla="*/ 16 h 179"/>
                <a:gd name="T110" fmla="*/ 474 w 578"/>
                <a:gd name="T111" fmla="*/ 23 h 179"/>
                <a:gd name="T112" fmla="*/ 513 w 578"/>
                <a:gd name="T113" fmla="*/ 71 h 179"/>
                <a:gd name="T114" fmla="*/ 512 w 578"/>
                <a:gd name="T115" fmla="*/ 66 h 179"/>
                <a:gd name="T116" fmla="*/ 496 w 578"/>
                <a:gd name="T117" fmla="*/ 109 h 179"/>
                <a:gd name="T118" fmla="*/ 457 w 578"/>
                <a:gd name="T119" fmla="*/ 157 h 179"/>
                <a:gd name="T120" fmla="*/ 488 w 578"/>
                <a:gd name="T12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8" h="179">
                  <a:moveTo>
                    <a:pt x="484" y="109"/>
                  </a:moveTo>
                  <a:cubicBezTo>
                    <a:pt x="484" y="110"/>
                    <a:pt x="484" y="110"/>
                    <a:pt x="484" y="110"/>
                  </a:cubicBezTo>
                  <a:cubicBezTo>
                    <a:pt x="483" y="110"/>
                    <a:pt x="483" y="110"/>
                    <a:pt x="484" y="109"/>
                  </a:cubicBezTo>
                  <a:close/>
                  <a:moveTo>
                    <a:pt x="484" y="110"/>
                  </a:moveTo>
                  <a:cubicBezTo>
                    <a:pt x="486" y="114"/>
                    <a:pt x="491" y="116"/>
                    <a:pt x="494" y="118"/>
                  </a:cubicBezTo>
                  <a:cubicBezTo>
                    <a:pt x="496" y="111"/>
                    <a:pt x="487" y="111"/>
                    <a:pt x="484" y="110"/>
                  </a:cubicBezTo>
                  <a:close/>
                  <a:moveTo>
                    <a:pt x="491" y="102"/>
                  </a:moveTo>
                  <a:cubicBezTo>
                    <a:pt x="488" y="99"/>
                    <a:pt x="488" y="99"/>
                    <a:pt x="488" y="99"/>
                  </a:cubicBezTo>
                  <a:cubicBezTo>
                    <a:pt x="489" y="100"/>
                    <a:pt x="488" y="103"/>
                    <a:pt x="491" y="102"/>
                  </a:cubicBezTo>
                  <a:close/>
                  <a:moveTo>
                    <a:pt x="484" y="104"/>
                  </a:moveTo>
                  <a:cubicBezTo>
                    <a:pt x="485" y="108"/>
                    <a:pt x="485" y="108"/>
                    <a:pt x="485" y="108"/>
                  </a:cubicBezTo>
                  <a:cubicBezTo>
                    <a:pt x="486" y="105"/>
                    <a:pt x="486" y="105"/>
                    <a:pt x="486" y="105"/>
                  </a:cubicBezTo>
                  <a:lnTo>
                    <a:pt x="484" y="104"/>
                  </a:lnTo>
                  <a:close/>
                  <a:moveTo>
                    <a:pt x="277" y="97"/>
                  </a:moveTo>
                  <a:cubicBezTo>
                    <a:pt x="277" y="96"/>
                    <a:pt x="277" y="94"/>
                    <a:pt x="277" y="93"/>
                  </a:cubicBezTo>
                  <a:lnTo>
                    <a:pt x="277" y="97"/>
                  </a:lnTo>
                  <a:close/>
                  <a:moveTo>
                    <a:pt x="266" y="80"/>
                  </a:moveTo>
                  <a:cubicBezTo>
                    <a:pt x="267" y="80"/>
                    <a:pt x="267" y="81"/>
                    <a:pt x="268" y="81"/>
                  </a:cubicBezTo>
                  <a:cubicBezTo>
                    <a:pt x="267" y="80"/>
                    <a:pt x="267" y="80"/>
                    <a:pt x="266" y="80"/>
                  </a:cubicBezTo>
                  <a:close/>
                  <a:moveTo>
                    <a:pt x="284" y="93"/>
                  </a:moveTo>
                  <a:cubicBezTo>
                    <a:pt x="286" y="93"/>
                    <a:pt x="286" y="93"/>
                    <a:pt x="286" y="93"/>
                  </a:cubicBezTo>
                  <a:cubicBezTo>
                    <a:pt x="285" y="93"/>
                    <a:pt x="284" y="93"/>
                    <a:pt x="284" y="93"/>
                  </a:cubicBezTo>
                  <a:close/>
                  <a:moveTo>
                    <a:pt x="394" y="100"/>
                  </a:moveTo>
                  <a:cubicBezTo>
                    <a:pt x="393" y="99"/>
                    <a:pt x="391" y="97"/>
                    <a:pt x="390" y="95"/>
                  </a:cubicBezTo>
                  <a:cubicBezTo>
                    <a:pt x="391" y="97"/>
                    <a:pt x="390" y="101"/>
                    <a:pt x="394" y="100"/>
                  </a:cubicBezTo>
                  <a:close/>
                  <a:moveTo>
                    <a:pt x="225" y="44"/>
                  </a:move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3"/>
                    <a:pt x="225" y="44"/>
                  </a:cubicBezTo>
                  <a:close/>
                  <a:moveTo>
                    <a:pt x="267" y="49"/>
                  </a:moveTo>
                  <a:cubicBezTo>
                    <a:pt x="267" y="49"/>
                    <a:pt x="267" y="49"/>
                    <a:pt x="267" y="49"/>
                  </a:cubicBezTo>
                  <a:cubicBezTo>
                    <a:pt x="267" y="48"/>
                    <a:pt x="268" y="48"/>
                    <a:pt x="268" y="46"/>
                  </a:cubicBezTo>
                  <a:lnTo>
                    <a:pt x="267" y="49"/>
                  </a:lnTo>
                  <a:close/>
                  <a:moveTo>
                    <a:pt x="294" y="90"/>
                  </a:moveTo>
                  <a:cubicBezTo>
                    <a:pt x="293" y="89"/>
                    <a:pt x="293" y="89"/>
                    <a:pt x="293" y="89"/>
                  </a:cubicBezTo>
                  <a:cubicBezTo>
                    <a:pt x="292" y="89"/>
                    <a:pt x="292" y="89"/>
                    <a:pt x="292" y="89"/>
                  </a:cubicBezTo>
                  <a:cubicBezTo>
                    <a:pt x="293" y="90"/>
                    <a:pt x="293" y="90"/>
                    <a:pt x="294" y="90"/>
                  </a:cubicBezTo>
                  <a:close/>
                  <a:moveTo>
                    <a:pt x="210" y="34"/>
                  </a:moveTo>
                  <a:cubicBezTo>
                    <a:pt x="210" y="36"/>
                    <a:pt x="211" y="38"/>
                    <a:pt x="212" y="39"/>
                  </a:cubicBezTo>
                  <a:cubicBezTo>
                    <a:pt x="212" y="37"/>
                    <a:pt x="211" y="35"/>
                    <a:pt x="210" y="34"/>
                  </a:cubicBezTo>
                  <a:close/>
                  <a:moveTo>
                    <a:pt x="266" y="80"/>
                  </a:move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lose/>
                  <a:moveTo>
                    <a:pt x="279" y="48"/>
                  </a:moveTo>
                  <a:cubicBezTo>
                    <a:pt x="280" y="49"/>
                    <a:pt x="281" y="49"/>
                    <a:pt x="281" y="49"/>
                  </a:cubicBezTo>
                  <a:cubicBezTo>
                    <a:pt x="281" y="48"/>
                    <a:pt x="280" y="48"/>
                    <a:pt x="279" y="48"/>
                  </a:cubicBezTo>
                  <a:close/>
                  <a:moveTo>
                    <a:pt x="389" y="93"/>
                  </a:moveTo>
                  <a:cubicBezTo>
                    <a:pt x="390" y="95"/>
                    <a:pt x="390" y="95"/>
                    <a:pt x="390" y="95"/>
                  </a:cubicBezTo>
                  <a:cubicBezTo>
                    <a:pt x="390" y="94"/>
                    <a:pt x="390" y="93"/>
                    <a:pt x="389" y="93"/>
                  </a:cubicBezTo>
                  <a:close/>
                  <a:moveTo>
                    <a:pt x="471" y="106"/>
                  </a:moveTo>
                  <a:cubicBezTo>
                    <a:pt x="471" y="108"/>
                    <a:pt x="470" y="109"/>
                    <a:pt x="472" y="110"/>
                  </a:cubicBezTo>
                  <a:cubicBezTo>
                    <a:pt x="472" y="108"/>
                    <a:pt x="471" y="107"/>
                    <a:pt x="471" y="106"/>
                  </a:cubicBezTo>
                  <a:close/>
                  <a:moveTo>
                    <a:pt x="5" y="110"/>
                  </a:move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lose/>
                  <a:moveTo>
                    <a:pt x="52" y="103"/>
                  </a:moveTo>
                  <a:cubicBezTo>
                    <a:pt x="51" y="102"/>
                    <a:pt x="51" y="102"/>
                    <a:pt x="51" y="101"/>
                  </a:cubicBezTo>
                  <a:cubicBezTo>
                    <a:pt x="51" y="103"/>
                    <a:pt x="51" y="104"/>
                    <a:pt x="52" y="103"/>
                  </a:cubicBezTo>
                  <a:close/>
                  <a:moveTo>
                    <a:pt x="87" y="38"/>
                  </a:moveTo>
                  <a:cubicBezTo>
                    <a:pt x="96" y="43"/>
                    <a:pt x="96" y="43"/>
                    <a:pt x="96" y="43"/>
                  </a:cubicBezTo>
                  <a:cubicBezTo>
                    <a:pt x="96" y="41"/>
                    <a:pt x="100" y="39"/>
                    <a:pt x="97" y="37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15" y="31"/>
                    <a:pt x="128" y="52"/>
                    <a:pt x="141" y="38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1" y="43"/>
                    <a:pt x="151" y="37"/>
                    <a:pt x="154" y="35"/>
                  </a:cubicBezTo>
                  <a:cubicBezTo>
                    <a:pt x="153" y="41"/>
                    <a:pt x="159" y="36"/>
                    <a:pt x="160" y="41"/>
                  </a:cubicBezTo>
                  <a:cubicBezTo>
                    <a:pt x="162" y="38"/>
                    <a:pt x="160" y="37"/>
                    <a:pt x="159" y="35"/>
                  </a:cubicBezTo>
                  <a:cubicBezTo>
                    <a:pt x="167" y="29"/>
                    <a:pt x="174" y="38"/>
                    <a:pt x="182" y="34"/>
                  </a:cubicBezTo>
                  <a:cubicBezTo>
                    <a:pt x="174" y="42"/>
                    <a:pt x="174" y="40"/>
                    <a:pt x="168" y="43"/>
                  </a:cubicBezTo>
                  <a:cubicBezTo>
                    <a:pt x="175" y="46"/>
                    <a:pt x="176" y="40"/>
                    <a:pt x="184" y="42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4" y="31"/>
                    <a:pt x="192" y="44"/>
                    <a:pt x="193" y="35"/>
                  </a:cubicBezTo>
                  <a:cubicBezTo>
                    <a:pt x="197" y="36"/>
                    <a:pt x="201" y="45"/>
                    <a:pt x="206" y="44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1" y="41"/>
                    <a:pt x="211" y="40"/>
                    <a:pt x="212" y="39"/>
                  </a:cubicBezTo>
                  <a:cubicBezTo>
                    <a:pt x="215" y="45"/>
                    <a:pt x="220" y="42"/>
                    <a:pt x="224" y="47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5"/>
                    <a:pt x="226" y="45"/>
                    <a:pt x="226" y="46"/>
                  </a:cubicBezTo>
                  <a:cubicBezTo>
                    <a:pt x="227" y="41"/>
                    <a:pt x="230" y="43"/>
                    <a:pt x="231" y="39"/>
                  </a:cubicBezTo>
                  <a:cubicBezTo>
                    <a:pt x="229" y="37"/>
                    <a:pt x="226" y="35"/>
                    <a:pt x="226" y="38"/>
                  </a:cubicBezTo>
                  <a:cubicBezTo>
                    <a:pt x="222" y="32"/>
                    <a:pt x="231" y="35"/>
                    <a:pt x="233" y="35"/>
                  </a:cubicBezTo>
                  <a:cubicBezTo>
                    <a:pt x="230" y="37"/>
                    <a:pt x="234" y="38"/>
                    <a:pt x="235" y="39"/>
                  </a:cubicBezTo>
                  <a:cubicBezTo>
                    <a:pt x="236" y="39"/>
                    <a:pt x="235" y="38"/>
                    <a:pt x="235" y="37"/>
                  </a:cubicBezTo>
                  <a:cubicBezTo>
                    <a:pt x="240" y="34"/>
                    <a:pt x="241" y="48"/>
                    <a:pt x="244" y="39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9" y="40"/>
                    <a:pt x="249" y="40"/>
                    <a:pt x="249" y="40"/>
                  </a:cubicBezTo>
                  <a:cubicBezTo>
                    <a:pt x="249" y="50"/>
                    <a:pt x="254" y="41"/>
                    <a:pt x="254" y="51"/>
                  </a:cubicBezTo>
                  <a:cubicBezTo>
                    <a:pt x="258" y="51"/>
                    <a:pt x="254" y="45"/>
                    <a:pt x="255" y="46"/>
                  </a:cubicBezTo>
                  <a:cubicBezTo>
                    <a:pt x="259" y="44"/>
                    <a:pt x="266" y="54"/>
                    <a:pt x="267" y="49"/>
                  </a:cubicBezTo>
                  <a:cubicBezTo>
                    <a:pt x="270" y="53"/>
                    <a:pt x="274" y="51"/>
                    <a:pt x="277" y="53"/>
                  </a:cubicBezTo>
                  <a:cubicBezTo>
                    <a:pt x="277" y="48"/>
                    <a:pt x="277" y="48"/>
                    <a:pt x="277" y="48"/>
                  </a:cubicBezTo>
                  <a:cubicBezTo>
                    <a:pt x="279" y="50"/>
                    <a:pt x="280" y="52"/>
                    <a:pt x="282" y="51"/>
                  </a:cubicBezTo>
                  <a:cubicBezTo>
                    <a:pt x="282" y="51"/>
                    <a:pt x="282" y="50"/>
                    <a:pt x="281" y="49"/>
                  </a:cubicBezTo>
                  <a:cubicBezTo>
                    <a:pt x="287" y="52"/>
                    <a:pt x="291" y="53"/>
                    <a:pt x="296" y="53"/>
                  </a:cubicBezTo>
                  <a:cubicBezTo>
                    <a:pt x="296" y="50"/>
                    <a:pt x="296" y="49"/>
                    <a:pt x="293" y="47"/>
                  </a:cubicBezTo>
                  <a:cubicBezTo>
                    <a:pt x="298" y="43"/>
                    <a:pt x="305" y="54"/>
                    <a:pt x="311" y="53"/>
                  </a:cubicBezTo>
                  <a:cubicBezTo>
                    <a:pt x="311" y="50"/>
                    <a:pt x="311" y="50"/>
                    <a:pt x="311" y="50"/>
                  </a:cubicBezTo>
                  <a:cubicBezTo>
                    <a:pt x="314" y="54"/>
                    <a:pt x="314" y="54"/>
                    <a:pt x="314" y="54"/>
                  </a:cubicBezTo>
                  <a:cubicBezTo>
                    <a:pt x="314" y="53"/>
                    <a:pt x="314" y="51"/>
                    <a:pt x="315" y="50"/>
                  </a:cubicBezTo>
                  <a:cubicBezTo>
                    <a:pt x="321" y="49"/>
                    <a:pt x="329" y="50"/>
                    <a:pt x="331" y="59"/>
                  </a:cubicBezTo>
                  <a:cubicBezTo>
                    <a:pt x="330" y="57"/>
                    <a:pt x="335" y="54"/>
                    <a:pt x="331" y="50"/>
                  </a:cubicBezTo>
                  <a:cubicBezTo>
                    <a:pt x="337" y="57"/>
                    <a:pt x="345" y="56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5" y="62"/>
                    <a:pt x="355" y="62"/>
                    <a:pt x="355" y="62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53" y="59"/>
                    <a:pt x="353" y="59"/>
                    <a:pt x="353" y="59"/>
                  </a:cubicBezTo>
                  <a:cubicBezTo>
                    <a:pt x="356" y="60"/>
                    <a:pt x="359" y="62"/>
                    <a:pt x="360" y="65"/>
                  </a:cubicBezTo>
                  <a:cubicBezTo>
                    <a:pt x="361" y="63"/>
                    <a:pt x="362" y="60"/>
                    <a:pt x="364" y="58"/>
                  </a:cubicBezTo>
                  <a:cubicBezTo>
                    <a:pt x="364" y="64"/>
                    <a:pt x="373" y="54"/>
                    <a:pt x="376" y="61"/>
                  </a:cubicBezTo>
                  <a:cubicBezTo>
                    <a:pt x="377" y="60"/>
                    <a:pt x="375" y="60"/>
                    <a:pt x="376" y="58"/>
                  </a:cubicBezTo>
                  <a:cubicBezTo>
                    <a:pt x="385" y="60"/>
                    <a:pt x="397" y="69"/>
                    <a:pt x="408" y="67"/>
                  </a:cubicBezTo>
                  <a:cubicBezTo>
                    <a:pt x="407" y="77"/>
                    <a:pt x="416" y="76"/>
                    <a:pt x="420" y="83"/>
                  </a:cubicBezTo>
                  <a:cubicBezTo>
                    <a:pt x="423" y="77"/>
                    <a:pt x="418" y="79"/>
                    <a:pt x="417" y="74"/>
                  </a:cubicBezTo>
                  <a:cubicBezTo>
                    <a:pt x="420" y="76"/>
                    <a:pt x="420" y="66"/>
                    <a:pt x="424" y="72"/>
                  </a:cubicBezTo>
                  <a:cubicBezTo>
                    <a:pt x="424" y="71"/>
                    <a:pt x="425" y="71"/>
                    <a:pt x="423" y="70"/>
                  </a:cubicBezTo>
                  <a:cubicBezTo>
                    <a:pt x="427" y="71"/>
                    <a:pt x="421" y="78"/>
                    <a:pt x="426" y="77"/>
                  </a:cubicBezTo>
                  <a:cubicBezTo>
                    <a:pt x="428" y="73"/>
                    <a:pt x="428" y="73"/>
                    <a:pt x="428" y="73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40" y="79"/>
                    <a:pt x="447" y="84"/>
                    <a:pt x="457" y="82"/>
                  </a:cubicBezTo>
                  <a:cubicBezTo>
                    <a:pt x="457" y="83"/>
                    <a:pt x="457" y="85"/>
                    <a:pt x="455" y="86"/>
                  </a:cubicBezTo>
                  <a:cubicBezTo>
                    <a:pt x="459" y="87"/>
                    <a:pt x="461" y="96"/>
                    <a:pt x="467" y="93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75" y="89"/>
                    <a:pt x="472" y="98"/>
                    <a:pt x="479" y="103"/>
                  </a:cubicBezTo>
                  <a:cubicBezTo>
                    <a:pt x="478" y="102"/>
                    <a:pt x="474" y="98"/>
                    <a:pt x="472" y="102"/>
                  </a:cubicBezTo>
                  <a:cubicBezTo>
                    <a:pt x="472" y="106"/>
                    <a:pt x="476" y="107"/>
                    <a:pt x="478" y="105"/>
                  </a:cubicBezTo>
                  <a:cubicBezTo>
                    <a:pt x="476" y="110"/>
                    <a:pt x="476" y="110"/>
                    <a:pt x="476" y="110"/>
                  </a:cubicBezTo>
                  <a:cubicBezTo>
                    <a:pt x="476" y="106"/>
                    <a:pt x="473" y="106"/>
                    <a:pt x="471" y="103"/>
                  </a:cubicBezTo>
                  <a:cubicBezTo>
                    <a:pt x="471" y="104"/>
                    <a:pt x="471" y="105"/>
                    <a:pt x="471" y="106"/>
                  </a:cubicBezTo>
                  <a:cubicBezTo>
                    <a:pt x="470" y="104"/>
                    <a:pt x="467" y="103"/>
                    <a:pt x="464" y="100"/>
                  </a:cubicBezTo>
                  <a:cubicBezTo>
                    <a:pt x="469" y="101"/>
                    <a:pt x="469" y="101"/>
                    <a:pt x="469" y="101"/>
                  </a:cubicBezTo>
                  <a:cubicBezTo>
                    <a:pt x="469" y="95"/>
                    <a:pt x="462" y="99"/>
                    <a:pt x="461" y="97"/>
                  </a:cubicBezTo>
                  <a:cubicBezTo>
                    <a:pt x="459" y="102"/>
                    <a:pt x="462" y="102"/>
                    <a:pt x="458" y="105"/>
                  </a:cubicBezTo>
                  <a:cubicBezTo>
                    <a:pt x="451" y="105"/>
                    <a:pt x="456" y="99"/>
                    <a:pt x="451" y="92"/>
                  </a:cubicBezTo>
                  <a:cubicBezTo>
                    <a:pt x="452" y="90"/>
                    <a:pt x="452" y="90"/>
                    <a:pt x="452" y="90"/>
                  </a:cubicBezTo>
                  <a:cubicBezTo>
                    <a:pt x="450" y="89"/>
                    <a:pt x="450" y="83"/>
                    <a:pt x="446" y="86"/>
                  </a:cubicBezTo>
                  <a:cubicBezTo>
                    <a:pt x="445" y="90"/>
                    <a:pt x="448" y="90"/>
                    <a:pt x="448" y="92"/>
                  </a:cubicBezTo>
                  <a:cubicBezTo>
                    <a:pt x="447" y="94"/>
                    <a:pt x="446" y="85"/>
                    <a:pt x="443" y="88"/>
                  </a:cubicBezTo>
                  <a:cubicBezTo>
                    <a:pt x="444" y="94"/>
                    <a:pt x="448" y="97"/>
                    <a:pt x="452" y="98"/>
                  </a:cubicBezTo>
                  <a:cubicBezTo>
                    <a:pt x="451" y="99"/>
                    <a:pt x="450" y="101"/>
                    <a:pt x="450" y="103"/>
                  </a:cubicBezTo>
                  <a:cubicBezTo>
                    <a:pt x="441" y="96"/>
                    <a:pt x="431" y="87"/>
                    <a:pt x="420" y="88"/>
                  </a:cubicBezTo>
                  <a:cubicBezTo>
                    <a:pt x="424" y="96"/>
                    <a:pt x="418" y="87"/>
                    <a:pt x="417" y="95"/>
                  </a:cubicBezTo>
                  <a:cubicBezTo>
                    <a:pt x="418" y="90"/>
                    <a:pt x="414" y="94"/>
                    <a:pt x="411" y="91"/>
                  </a:cubicBezTo>
                  <a:cubicBezTo>
                    <a:pt x="409" y="96"/>
                    <a:pt x="416" y="96"/>
                    <a:pt x="413" y="100"/>
                  </a:cubicBezTo>
                  <a:cubicBezTo>
                    <a:pt x="408" y="97"/>
                    <a:pt x="402" y="86"/>
                    <a:pt x="395" y="86"/>
                  </a:cubicBezTo>
                  <a:cubicBezTo>
                    <a:pt x="395" y="89"/>
                    <a:pt x="397" y="89"/>
                    <a:pt x="397" y="90"/>
                  </a:cubicBezTo>
                  <a:cubicBezTo>
                    <a:pt x="392" y="88"/>
                    <a:pt x="388" y="74"/>
                    <a:pt x="383" y="82"/>
                  </a:cubicBezTo>
                  <a:cubicBezTo>
                    <a:pt x="385" y="86"/>
                    <a:pt x="387" y="89"/>
                    <a:pt x="389" y="93"/>
                  </a:cubicBezTo>
                  <a:cubicBezTo>
                    <a:pt x="389" y="93"/>
                    <a:pt x="388" y="93"/>
                    <a:pt x="386" y="94"/>
                  </a:cubicBezTo>
                  <a:cubicBezTo>
                    <a:pt x="387" y="99"/>
                    <a:pt x="387" y="99"/>
                    <a:pt x="387" y="99"/>
                  </a:cubicBezTo>
                  <a:cubicBezTo>
                    <a:pt x="381" y="99"/>
                    <a:pt x="384" y="89"/>
                    <a:pt x="382" y="84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1" y="91"/>
                    <a:pt x="365" y="87"/>
                    <a:pt x="362" y="79"/>
                  </a:cubicBezTo>
                  <a:cubicBezTo>
                    <a:pt x="361" y="79"/>
                    <a:pt x="356" y="78"/>
                    <a:pt x="358" y="83"/>
                  </a:cubicBezTo>
                  <a:cubicBezTo>
                    <a:pt x="360" y="91"/>
                    <a:pt x="361" y="96"/>
                    <a:pt x="367" y="97"/>
                  </a:cubicBezTo>
                  <a:cubicBezTo>
                    <a:pt x="369" y="92"/>
                    <a:pt x="363" y="91"/>
                    <a:pt x="365" y="91"/>
                  </a:cubicBezTo>
                  <a:cubicBezTo>
                    <a:pt x="367" y="92"/>
                    <a:pt x="373" y="89"/>
                    <a:pt x="374" y="94"/>
                  </a:cubicBezTo>
                  <a:cubicBezTo>
                    <a:pt x="367" y="92"/>
                    <a:pt x="367" y="92"/>
                    <a:pt x="367" y="92"/>
                  </a:cubicBezTo>
                  <a:cubicBezTo>
                    <a:pt x="366" y="99"/>
                    <a:pt x="370" y="93"/>
                    <a:pt x="371" y="97"/>
                  </a:cubicBezTo>
                  <a:cubicBezTo>
                    <a:pt x="368" y="102"/>
                    <a:pt x="365" y="95"/>
                    <a:pt x="362" y="98"/>
                  </a:cubicBezTo>
                  <a:cubicBezTo>
                    <a:pt x="362" y="98"/>
                    <a:pt x="362" y="98"/>
                    <a:pt x="362" y="98"/>
                  </a:cubicBezTo>
                  <a:cubicBezTo>
                    <a:pt x="357" y="96"/>
                    <a:pt x="358" y="98"/>
                    <a:pt x="353" y="94"/>
                  </a:cubicBezTo>
                  <a:cubicBezTo>
                    <a:pt x="353" y="87"/>
                    <a:pt x="355" y="90"/>
                    <a:pt x="358" y="88"/>
                  </a:cubicBezTo>
                  <a:cubicBezTo>
                    <a:pt x="349" y="87"/>
                    <a:pt x="338" y="73"/>
                    <a:pt x="328" y="83"/>
                  </a:cubicBezTo>
                  <a:cubicBezTo>
                    <a:pt x="333" y="90"/>
                    <a:pt x="333" y="90"/>
                    <a:pt x="333" y="90"/>
                  </a:cubicBezTo>
                  <a:cubicBezTo>
                    <a:pt x="330" y="91"/>
                    <a:pt x="324" y="84"/>
                    <a:pt x="324" y="92"/>
                  </a:cubicBezTo>
                  <a:cubicBezTo>
                    <a:pt x="328" y="90"/>
                    <a:pt x="326" y="95"/>
                    <a:pt x="328" y="97"/>
                  </a:cubicBezTo>
                  <a:cubicBezTo>
                    <a:pt x="328" y="96"/>
                    <a:pt x="328" y="96"/>
                    <a:pt x="328" y="96"/>
                  </a:cubicBezTo>
                  <a:cubicBezTo>
                    <a:pt x="328" y="96"/>
                    <a:pt x="330" y="98"/>
                    <a:pt x="329" y="99"/>
                  </a:cubicBezTo>
                  <a:cubicBezTo>
                    <a:pt x="326" y="94"/>
                    <a:pt x="322" y="92"/>
                    <a:pt x="319" y="89"/>
                  </a:cubicBezTo>
                  <a:cubicBezTo>
                    <a:pt x="320" y="91"/>
                    <a:pt x="317" y="93"/>
                    <a:pt x="316" y="94"/>
                  </a:cubicBezTo>
                  <a:cubicBezTo>
                    <a:pt x="313" y="93"/>
                    <a:pt x="317" y="91"/>
                    <a:pt x="317" y="88"/>
                  </a:cubicBezTo>
                  <a:cubicBezTo>
                    <a:pt x="315" y="88"/>
                    <a:pt x="313" y="83"/>
                    <a:pt x="311" y="87"/>
                  </a:cubicBezTo>
                  <a:cubicBezTo>
                    <a:pt x="309" y="91"/>
                    <a:pt x="314" y="91"/>
                    <a:pt x="314" y="95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87"/>
                    <a:pt x="304" y="86"/>
                    <a:pt x="303" y="87"/>
                  </a:cubicBezTo>
                  <a:cubicBezTo>
                    <a:pt x="302" y="90"/>
                    <a:pt x="304" y="91"/>
                    <a:pt x="305" y="90"/>
                  </a:cubicBezTo>
                  <a:cubicBezTo>
                    <a:pt x="300" y="94"/>
                    <a:pt x="297" y="80"/>
                    <a:pt x="293" y="89"/>
                  </a:cubicBezTo>
                  <a:cubicBezTo>
                    <a:pt x="290" y="86"/>
                    <a:pt x="290" y="86"/>
                    <a:pt x="290" y="86"/>
                  </a:cubicBezTo>
                  <a:cubicBezTo>
                    <a:pt x="290" y="87"/>
                    <a:pt x="289" y="88"/>
                    <a:pt x="290" y="88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2" y="82"/>
                    <a:pt x="285" y="92"/>
                    <a:pt x="284" y="93"/>
                  </a:cubicBezTo>
                  <a:cubicBezTo>
                    <a:pt x="284" y="93"/>
                    <a:pt x="284" y="93"/>
                    <a:pt x="284" y="93"/>
                  </a:cubicBezTo>
                  <a:cubicBezTo>
                    <a:pt x="282" y="94"/>
                    <a:pt x="281" y="97"/>
                    <a:pt x="282" y="97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5" y="88"/>
                    <a:pt x="268" y="86"/>
                    <a:pt x="268" y="76"/>
                  </a:cubicBezTo>
                  <a:cubicBezTo>
                    <a:pt x="267" y="77"/>
                    <a:pt x="265" y="79"/>
                    <a:pt x="266" y="80"/>
                  </a:cubicBezTo>
                  <a:cubicBezTo>
                    <a:pt x="262" y="79"/>
                    <a:pt x="267" y="88"/>
                    <a:pt x="260" y="86"/>
                  </a:cubicBezTo>
                  <a:cubicBezTo>
                    <a:pt x="260" y="88"/>
                    <a:pt x="261" y="88"/>
                    <a:pt x="262" y="88"/>
                  </a:cubicBezTo>
                  <a:cubicBezTo>
                    <a:pt x="260" y="88"/>
                    <a:pt x="260" y="88"/>
                    <a:pt x="259" y="87"/>
                  </a:cubicBezTo>
                  <a:cubicBezTo>
                    <a:pt x="259" y="88"/>
                    <a:pt x="259" y="89"/>
                    <a:pt x="259" y="90"/>
                  </a:cubicBezTo>
                  <a:cubicBezTo>
                    <a:pt x="259" y="87"/>
                    <a:pt x="256" y="87"/>
                    <a:pt x="255" y="88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5" y="91"/>
                    <a:pt x="254" y="91"/>
                    <a:pt x="252" y="91"/>
                  </a:cubicBezTo>
                  <a:cubicBezTo>
                    <a:pt x="253" y="95"/>
                    <a:pt x="253" y="95"/>
                    <a:pt x="253" y="95"/>
                  </a:cubicBezTo>
                  <a:cubicBezTo>
                    <a:pt x="249" y="94"/>
                    <a:pt x="253" y="87"/>
                    <a:pt x="248" y="90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47" y="85"/>
                    <a:pt x="250" y="77"/>
                    <a:pt x="247" y="74"/>
                  </a:cubicBezTo>
                  <a:cubicBezTo>
                    <a:pt x="242" y="67"/>
                    <a:pt x="234" y="78"/>
                    <a:pt x="230" y="66"/>
                  </a:cubicBezTo>
                  <a:cubicBezTo>
                    <a:pt x="229" y="70"/>
                    <a:pt x="230" y="71"/>
                    <a:pt x="228" y="75"/>
                  </a:cubicBezTo>
                  <a:cubicBezTo>
                    <a:pt x="232" y="77"/>
                    <a:pt x="234" y="78"/>
                    <a:pt x="235" y="84"/>
                  </a:cubicBezTo>
                  <a:cubicBezTo>
                    <a:pt x="242" y="90"/>
                    <a:pt x="237" y="69"/>
                    <a:pt x="245" y="78"/>
                  </a:cubicBezTo>
                  <a:cubicBezTo>
                    <a:pt x="244" y="84"/>
                    <a:pt x="242" y="84"/>
                    <a:pt x="240" y="81"/>
                  </a:cubicBezTo>
                  <a:cubicBezTo>
                    <a:pt x="240" y="85"/>
                    <a:pt x="242" y="88"/>
                    <a:pt x="244" y="91"/>
                  </a:cubicBezTo>
                  <a:cubicBezTo>
                    <a:pt x="239" y="88"/>
                    <a:pt x="233" y="93"/>
                    <a:pt x="230" y="93"/>
                  </a:cubicBezTo>
                  <a:cubicBezTo>
                    <a:pt x="229" y="90"/>
                    <a:pt x="225" y="87"/>
                    <a:pt x="224" y="88"/>
                  </a:cubicBezTo>
                  <a:cubicBezTo>
                    <a:pt x="224" y="85"/>
                    <a:pt x="217" y="82"/>
                    <a:pt x="220" y="76"/>
                  </a:cubicBezTo>
                  <a:cubicBezTo>
                    <a:pt x="215" y="74"/>
                    <a:pt x="216" y="85"/>
                    <a:pt x="212" y="77"/>
                  </a:cubicBezTo>
                  <a:cubicBezTo>
                    <a:pt x="214" y="83"/>
                    <a:pt x="209" y="81"/>
                    <a:pt x="211" y="86"/>
                  </a:cubicBezTo>
                  <a:cubicBezTo>
                    <a:pt x="212" y="81"/>
                    <a:pt x="217" y="90"/>
                    <a:pt x="220" y="93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4" y="95"/>
                    <a:pt x="212" y="91"/>
                    <a:pt x="211" y="90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09" y="83"/>
                    <a:pt x="198" y="104"/>
                    <a:pt x="195" y="90"/>
                  </a:cubicBezTo>
                  <a:cubicBezTo>
                    <a:pt x="197" y="91"/>
                    <a:pt x="199" y="87"/>
                    <a:pt x="200" y="93"/>
                  </a:cubicBezTo>
                  <a:cubicBezTo>
                    <a:pt x="204" y="89"/>
                    <a:pt x="199" y="84"/>
                    <a:pt x="201" y="80"/>
                  </a:cubicBezTo>
                  <a:cubicBezTo>
                    <a:pt x="194" y="75"/>
                    <a:pt x="185" y="83"/>
                    <a:pt x="178" y="74"/>
                  </a:cubicBezTo>
                  <a:cubicBezTo>
                    <a:pt x="179" y="78"/>
                    <a:pt x="183" y="78"/>
                    <a:pt x="183" y="82"/>
                  </a:cubicBezTo>
                  <a:cubicBezTo>
                    <a:pt x="178" y="85"/>
                    <a:pt x="172" y="74"/>
                    <a:pt x="166" y="70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62" y="71"/>
                    <a:pt x="165" y="79"/>
                    <a:pt x="160" y="77"/>
                  </a:cubicBezTo>
                  <a:cubicBezTo>
                    <a:pt x="160" y="76"/>
                    <a:pt x="161" y="74"/>
                    <a:pt x="159" y="74"/>
                  </a:cubicBezTo>
                  <a:cubicBezTo>
                    <a:pt x="155" y="75"/>
                    <a:pt x="159" y="79"/>
                    <a:pt x="156" y="81"/>
                  </a:cubicBezTo>
                  <a:cubicBezTo>
                    <a:pt x="150" y="71"/>
                    <a:pt x="154" y="87"/>
                    <a:pt x="147" y="82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2" y="81"/>
                    <a:pt x="136" y="90"/>
                    <a:pt x="130" y="92"/>
                  </a:cubicBezTo>
                  <a:cubicBezTo>
                    <a:pt x="131" y="90"/>
                    <a:pt x="135" y="91"/>
                    <a:pt x="134" y="85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26" y="86"/>
                    <a:pt x="123" y="86"/>
                    <a:pt x="126" y="89"/>
                  </a:cubicBezTo>
                  <a:cubicBezTo>
                    <a:pt x="127" y="90"/>
                    <a:pt x="127" y="89"/>
                    <a:pt x="128" y="88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0" y="89"/>
                    <a:pt x="127" y="83"/>
                    <a:pt x="127" y="77"/>
                  </a:cubicBezTo>
                  <a:cubicBezTo>
                    <a:pt x="123" y="79"/>
                    <a:pt x="122" y="74"/>
                    <a:pt x="119" y="74"/>
                  </a:cubicBezTo>
                  <a:cubicBezTo>
                    <a:pt x="118" y="80"/>
                    <a:pt x="124" y="80"/>
                    <a:pt x="122" y="86"/>
                  </a:cubicBezTo>
                  <a:cubicBezTo>
                    <a:pt x="120" y="89"/>
                    <a:pt x="113" y="85"/>
                    <a:pt x="110" y="80"/>
                  </a:cubicBezTo>
                  <a:cubicBezTo>
                    <a:pt x="107" y="93"/>
                    <a:pt x="96" y="84"/>
                    <a:pt x="97" y="94"/>
                  </a:cubicBezTo>
                  <a:cubicBezTo>
                    <a:pt x="97" y="93"/>
                    <a:pt x="96" y="90"/>
                    <a:pt x="94" y="91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1" y="99"/>
                    <a:pt x="90" y="85"/>
                    <a:pt x="87" y="88"/>
                  </a:cubicBezTo>
                  <a:cubicBezTo>
                    <a:pt x="87" y="90"/>
                    <a:pt x="88" y="90"/>
                    <a:pt x="89" y="93"/>
                  </a:cubicBezTo>
                  <a:cubicBezTo>
                    <a:pt x="83" y="96"/>
                    <a:pt x="77" y="82"/>
                    <a:pt x="71" y="89"/>
                  </a:cubicBezTo>
                  <a:cubicBezTo>
                    <a:pt x="72" y="90"/>
                    <a:pt x="72" y="91"/>
                    <a:pt x="73" y="90"/>
                  </a:cubicBezTo>
                  <a:cubicBezTo>
                    <a:pt x="73" y="91"/>
                    <a:pt x="72" y="91"/>
                    <a:pt x="69" y="89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6" y="74"/>
                    <a:pt x="63" y="92"/>
                    <a:pt x="57" y="89"/>
                  </a:cubicBezTo>
                  <a:cubicBezTo>
                    <a:pt x="58" y="91"/>
                    <a:pt x="62" y="91"/>
                    <a:pt x="60" y="94"/>
                  </a:cubicBezTo>
                  <a:cubicBezTo>
                    <a:pt x="57" y="95"/>
                    <a:pt x="55" y="83"/>
                    <a:pt x="52" y="89"/>
                  </a:cubicBezTo>
                  <a:cubicBezTo>
                    <a:pt x="54" y="90"/>
                    <a:pt x="55" y="96"/>
                    <a:pt x="57" y="97"/>
                  </a:cubicBezTo>
                  <a:cubicBezTo>
                    <a:pt x="54" y="98"/>
                    <a:pt x="53" y="102"/>
                    <a:pt x="51" y="98"/>
                  </a:cubicBezTo>
                  <a:cubicBezTo>
                    <a:pt x="50" y="98"/>
                    <a:pt x="50" y="100"/>
                    <a:pt x="51" y="101"/>
                  </a:cubicBezTo>
                  <a:cubicBezTo>
                    <a:pt x="48" y="98"/>
                    <a:pt x="46" y="101"/>
                    <a:pt x="45" y="103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0" y="94"/>
                    <a:pt x="40" y="105"/>
                    <a:pt x="36" y="106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5" y="108"/>
                    <a:pt x="32" y="105"/>
                    <a:pt x="30" y="110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29" y="111"/>
                    <a:pt x="27" y="119"/>
                    <a:pt x="24" y="114"/>
                  </a:cubicBezTo>
                  <a:cubicBezTo>
                    <a:pt x="23" y="115"/>
                    <a:pt x="28" y="120"/>
                    <a:pt x="25" y="121"/>
                  </a:cubicBezTo>
                  <a:cubicBezTo>
                    <a:pt x="23" y="119"/>
                    <a:pt x="20" y="118"/>
                    <a:pt x="20" y="122"/>
                  </a:cubicBezTo>
                  <a:cubicBezTo>
                    <a:pt x="21" y="123"/>
                    <a:pt x="22" y="125"/>
                    <a:pt x="22" y="123"/>
                  </a:cubicBezTo>
                  <a:cubicBezTo>
                    <a:pt x="23" y="123"/>
                    <a:pt x="22" y="122"/>
                    <a:pt x="22" y="121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7"/>
                    <a:pt x="21" y="122"/>
                    <a:pt x="19" y="125"/>
                  </a:cubicBezTo>
                  <a:cubicBezTo>
                    <a:pt x="20" y="127"/>
                    <a:pt x="22" y="128"/>
                    <a:pt x="23" y="130"/>
                  </a:cubicBezTo>
                  <a:cubicBezTo>
                    <a:pt x="19" y="128"/>
                    <a:pt x="16" y="127"/>
                    <a:pt x="13" y="126"/>
                  </a:cubicBezTo>
                  <a:cubicBezTo>
                    <a:pt x="12" y="124"/>
                    <a:pt x="12" y="122"/>
                    <a:pt x="9" y="120"/>
                  </a:cubicBezTo>
                  <a:cubicBezTo>
                    <a:pt x="9" y="119"/>
                    <a:pt x="10" y="118"/>
                    <a:pt x="11" y="117"/>
                  </a:cubicBezTo>
                  <a:cubicBezTo>
                    <a:pt x="10" y="112"/>
                    <a:pt x="6" y="113"/>
                    <a:pt x="5" y="113"/>
                  </a:cubicBezTo>
                  <a:cubicBezTo>
                    <a:pt x="5" y="112"/>
                    <a:pt x="6" y="112"/>
                    <a:pt x="6" y="111"/>
                  </a:cubicBezTo>
                  <a:cubicBezTo>
                    <a:pt x="6" y="111"/>
                    <a:pt x="6" y="110"/>
                    <a:pt x="5" y="110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8"/>
                    <a:pt x="3" y="105"/>
                    <a:pt x="4" y="103"/>
                  </a:cubicBezTo>
                  <a:cubicBezTo>
                    <a:pt x="4" y="100"/>
                    <a:pt x="4" y="98"/>
                    <a:pt x="0" y="97"/>
                  </a:cubicBezTo>
                  <a:cubicBezTo>
                    <a:pt x="2" y="97"/>
                    <a:pt x="5" y="99"/>
                    <a:pt x="7" y="101"/>
                  </a:cubicBezTo>
                  <a:cubicBezTo>
                    <a:pt x="10" y="101"/>
                    <a:pt x="8" y="98"/>
                    <a:pt x="9" y="96"/>
                  </a:cubicBezTo>
                  <a:cubicBezTo>
                    <a:pt x="7" y="95"/>
                    <a:pt x="5" y="94"/>
                    <a:pt x="3" y="94"/>
                  </a:cubicBezTo>
                  <a:cubicBezTo>
                    <a:pt x="10" y="92"/>
                    <a:pt x="0" y="89"/>
                    <a:pt x="3" y="84"/>
                  </a:cubicBezTo>
                  <a:cubicBezTo>
                    <a:pt x="7" y="84"/>
                    <a:pt x="8" y="81"/>
                    <a:pt x="9" y="77"/>
                  </a:cubicBezTo>
                  <a:cubicBezTo>
                    <a:pt x="10" y="73"/>
                    <a:pt x="11" y="69"/>
                    <a:pt x="13" y="68"/>
                  </a:cubicBezTo>
                  <a:cubicBezTo>
                    <a:pt x="20" y="67"/>
                    <a:pt x="12" y="74"/>
                    <a:pt x="17" y="76"/>
                  </a:cubicBezTo>
                  <a:cubicBezTo>
                    <a:pt x="21" y="75"/>
                    <a:pt x="18" y="72"/>
                    <a:pt x="20" y="70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7" y="76"/>
                    <a:pt x="21" y="70"/>
                    <a:pt x="24" y="72"/>
                  </a:cubicBezTo>
                  <a:cubicBezTo>
                    <a:pt x="26" y="67"/>
                    <a:pt x="23" y="70"/>
                    <a:pt x="20" y="65"/>
                  </a:cubicBezTo>
                  <a:cubicBezTo>
                    <a:pt x="22" y="66"/>
                    <a:pt x="26" y="68"/>
                    <a:pt x="27" y="65"/>
                  </a:cubicBezTo>
                  <a:cubicBezTo>
                    <a:pt x="26" y="63"/>
                    <a:pt x="22" y="64"/>
                    <a:pt x="24" y="62"/>
                  </a:cubicBezTo>
                  <a:cubicBezTo>
                    <a:pt x="35" y="63"/>
                    <a:pt x="36" y="55"/>
                    <a:pt x="46" y="54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5" y="52"/>
                    <a:pt x="46" y="53"/>
                    <a:pt x="47" y="5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8" y="49"/>
                    <a:pt x="58" y="52"/>
                    <a:pt x="63" y="50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7" y="50"/>
                    <a:pt x="73" y="46"/>
                    <a:pt x="78" y="47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3" y="42"/>
                    <a:pt x="87" y="48"/>
                    <a:pt x="90" y="45"/>
                  </a:cubicBezTo>
                  <a:cubicBezTo>
                    <a:pt x="88" y="46"/>
                    <a:pt x="87" y="40"/>
                    <a:pt x="87" y="38"/>
                  </a:cubicBezTo>
                  <a:close/>
                  <a:moveTo>
                    <a:pt x="211" y="42"/>
                  </a:moveTo>
                  <a:cubicBezTo>
                    <a:pt x="212" y="42"/>
                    <a:pt x="212" y="42"/>
                    <a:pt x="212" y="42"/>
                  </a:cubicBezTo>
                  <a:cubicBezTo>
                    <a:pt x="212" y="42"/>
                    <a:pt x="211" y="42"/>
                    <a:pt x="211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5"/>
                    <a:pt x="210" y="43"/>
                    <a:pt x="211" y="42"/>
                  </a:cubicBezTo>
                  <a:close/>
                  <a:moveTo>
                    <a:pt x="403" y="71"/>
                  </a:moveTo>
                  <a:cubicBezTo>
                    <a:pt x="400" y="69"/>
                    <a:pt x="400" y="69"/>
                    <a:pt x="400" y="69"/>
                  </a:cubicBezTo>
                  <a:cubicBezTo>
                    <a:pt x="401" y="69"/>
                    <a:pt x="403" y="71"/>
                    <a:pt x="402" y="69"/>
                  </a:cubicBezTo>
                  <a:cubicBezTo>
                    <a:pt x="403" y="69"/>
                    <a:pt x="404" y="69"/>
                    <a:pt x="403" y="71"/>
                  </a:cubicBezTo>
                  <a:close/>
                  <a:moveTo>
                    <a:pt x="206" y="78"/>
                  </a:moveTo>
                  <a:cubicBezTo>
                    <a:pt x="208" y="81"/>
                    <a:pt x="208" y="81"/>
                    <a:pt x="208" y="81"/>
                  </a:cubicBezTo>
                  <a:cubicBezTo>
                    <a:pt x="209" y="78"/>
                    <a:pt x="209" y="78"/>
                    <a:pt x="209" y="78"/>
                  </a:cubicBezTo>
                  <a:lnTo>
                    <a:pt x="206" y="78"/>
                  </a:lnTo>
                  <a:close/>
                  <a:moveTo>
                    <a:pt x="179" y="79"/>
                  </a:moveTo>
                  <a:cubicBezTo>
                    <a:pt x="182" y="81"/>
                    <a:pt x="182" y="81"/>
                    <a:pt x="182" y="81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79"/>
                  </a:lnTo>
                  <a:close/>
                  <a:moveTo>
                    <a:pt x="140" y="47"/>
                  </a:moveTo>
                  <a:cubicBezTo>
                    <a:pt x="142" y="53"/>
                    <a:pt x="143" y="47"/>
                    <a:pt x="146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50"/>
                    <a:pt x="146" y="49"/>
                    <a:pt x="146" y="49"/>
                  </a:cubicBezTo>
                  <a:cubicBezTo>
                    <a:pt x="144" y="47"/>
                    <a:pt x="142" y="41"/>
                    <a:pt x="140" y="47"/>
                  </a:cubicBezTo>
                  <a:close/>
                  <a:moveTo>
                    <a:pt x="204" y="49"/>
                  </a:moveTo>
                  <a:cubicBezTo>
                    <a:pt x="204" y="46"/>
                    <a:pt x="200" y="45"/>
                    <a:pt x="199" y="42"/>
                  </a:cubicBezTo>
                  <a:cubicBezTo>
                    <a:pt x="198" y="43"/>
                    <a:pt x="200" y="46"/>
                    <a:pt x="200" y="49"/>
                  </a:cubicBezTo>
                  <a:cubicBezTo>
                    <a:pt x="200" y="49"/>
                    <a:pt x="199" y="49"/>
                    <a:pt x="198" y="48"/>
                  </a:cubicBezTo>
                  <a:cubicBezTo>
                    <a:pt x="199" y="56"/>
                    <a:pt x="201" y="45"/>
                    <a:pt x="204" y="49"/>
                  </a:cubicBezTo>
                  <a:close/>
                  <a:moveTo>
                    <a:pt x="270" y="55"/>
                  </a:moveTo>
                  <a:cubicBezTo>
                    <a:pt x="268" y="52"/>
                    <a:pt x="268" y="52"/>
                    <a:pt x="268" y="52"/>
                  </a:cubicBezTo>
                  <a:cubicBezTo>
                    <a:pt x="269" y="52"/>
                    <a:pt x="269" y="52"/>
                    <a:pt x="269" y="52"/>
                  </a:cubicBezTo>
                  <a:lnTo>
                    <a:pt x="270" y="55"/>
                  </a:lnTo>
                  <a:close/>
                  <a:moveTo>
                    <a:pt x="284" y="53"/>
                  </a:moveTo>
                  <a:cubicBezTo>
                    <a:pt x="287" y="53"/>
                    <a:pt x="290" y="58"/>
                    <a:pt x="289" y="62"/>
                  </a:cubicBezTo>
                  <a:cubicBezTo>
                    <a:pt x="286" y="61"/>
                    <a:pt x="282" y="61"/>
                    <a:pt x="281" y="56"/>
                  </a:cubicBezTo>
                  <a:cubicBezTo>
                    <a:pt x="282" y="59"/>
                    <a:pt x="281" y="49"/>
                    <a:pt x="284" y="53"/>
                  </a:cubicBezTo>
                  <a:close/>
                  <a:moveTo>
                    <a:pt x="170" y="56"/>
                  </a:moveTo>
                  <a:cubicBezTo>
                    <a:pt x="172" y="57"/>
                    <a:pt x="175" y="66"/>
                    <a:pt x="178" y="61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64"/>
                    <a:pt x="171" y="56"/>
                    <a:pt x="170" y="56"/>
                  </a:cubicBezTo>
                  <a:close/>
                  <a:moveTo>
                    <a:pt x="310" y="61"/>
                  </a:moveTo>
                  <a:cubicBezTo>
                    <a:pt x="311" y="62"/>
                    <a:pt x="315" y="65"/>
                    <a:pt x="314" y="71"/>
                  </a:cubicBezTo>
                  <a:cubicBezTo>
                    <a:pt x="315" y="68"/>
                    <a:pt x="311" y="64"/>
                    <a:pt x="308" y="61"/>
                  </a:cubicBezTo>
                  <a:cubicBezTo>
                    <a:pt x="309" y="61"/>
                    <a:pt x="309" y="62"/>
                    <a:pt x="310" y="61"/>
                  </a:cubicBezTo>
                  <a:close/>
                  <a:moveTo>
                    <a:pt x="308" y="68"/>
                  </a:moveTo>
                  <a:cubicBezTo>
                    <a:pt x="307" y="68"/>
                    <a:pt x="307" y="72"/>
                    <a:pt x="305" y="69"/>
                  </a:cubicBezTo>
                  <a:cubicBezTo>
                    <a:pt x="305" y="66"/>
                    <a:pt x="305" y="58"/>
                    <a:pt x="301" y="60"/>
                  </a:cubicBezTo>
                  <a:cubicBezTo>
                    <a:pt x="303" y="66"/>
                    <a:pt x="303" y="69"/>
                    <a:pt x="307" y="72"/>
                  </a:cubicBezTo>
                  <a:lnTo>
                    <a:pt x="308" y="68"/>
                  </a:lnTo>
                  <a:close/>
                  <a:moveTo>
                    <a:pt x="303" y="55"/>
                  </a:moveTo>
                  <a:cubicBezTo>
                    <a:pt x="297" y="57"/>
                    <a:pt x="297" y="57"/>
                    <a:pt x="297" y="57"/>
                  </a:cubicBezTo>
                  <a:cubicBezTo>
                    <a:pt x="300" y="65"/>
                    <a:pt x="301" y="58"/>
                    <a:pt x="303" y="55"/>
                  </a:cubicBezTo>
                  <a:cubicBezTo>
                    <a:pt x="304" y="54"/>
                    <a:pt x="304" y="54"/>
                    <a:pt x="304" y="54"/>
                  </a:cubicBezTo>
                  <a:cubicBezTo>
                    <a:pt x="304" y="54"/>
                    <a:pt x="303" y="55"/>
                    <a:pt x="303" y="55"/>
                  </a:cubicBezTo>
                  <a:close/>
                  <a:moveTo>
                    <a:pt x="339" y="60"/>
                  </a:moveTo>
                  <a:cubicBezTo>
                    <a:pt x="337" y="58"/>
                    <a:pt x="337" y="58"/>
                    <a:pt x="337" y="58"/>
                  </a:cubicBezTo>
                  <a:cubicBezTo>
                    <a:pt x="338" y="57"/>
                    <a:pt x="338" y="56"/>
                    <a:pt x="336" y="56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7" y="60"/>
                    <a:pt x="335" y="62"/>
                    <a:pt x="339" y="60"/>
                  </a:cubicBezTo>
                  <a:close/>
                  <a:moveTo>
                    <a:pt x="307" y="56"/>
                  </a:moveTo>
                  <a:cubicBezTo>
                    <a:pt x="312" y="57"/>
                    <a:pt x="312" y="57"/>
                    <a:pt x="312" y="57"/>
                  </a:cubicBezTo>
                  <a:cubicBezTo>
                    <a:pt x="310" y="58"/>
                    <a:pt x="307" y="59"/>
                    <a:pt x="307" y="56"/>
                  </a:cubicBezTo>
                  <a:close/>
                  <a:moveTo>
                    <a:pt x="329" y="64"/>
                  </a:moveTo>
                  <a:cubicBezTo>
                    <a:pt x="329" y="64"/>
                    <a:pt x="334" y="63"/>
                    <a:pt x="336" y="63"/>
                  </a:cubicBezTo>
                  <a:cubicBezTo>
                    <a:pt x="335" y="61"/>
                    <a:pt x="330" y="60"/>
                    <a:pt x="329" y="64"/>
                  </a:cubicBezTo>
                  <a:close/>
                  <a:moveTo>
                    <a:pt x="435" y="84"/>
                  </a:moveTo>
                  <a:cubicBezTo>
                    <a:pt x="433" y="88"/>
                    <a:pt x="433" y="88"/>
                    <a:pt x="433" y="88"/>
                  </a:cubicBezTo>
                  <a:cubicBezTo>
                    <a:pt x="436" y="89"/>
                    <a:pt x="436" y="89"/>
                    <a:pt x="436" y="89"/>
                  </a:cubicBezTo>
                  <a:lnTo>
                    <a:pt x="435" y="84"/>
                  </a:lnTo>
                  <a:close/>
                  <a:moveTo>
                    <a:pt x="404" y="83"/>
                  </a:moveTo>
                  <a:cubicBezTo>
                    <a:pt x="403" y="83"/>
                    <a:pt x="403" y="83"/>
                    <a:pt x="403" y="83"/>
                  </a:cubicBezTo>
                  <a:cubicBezTo>
                    <a:pt x="401" y="85"/>
                    <a:pt x="401" y="85"/>
                    <a:pt x="401" y="85"/>
                  </a:cubicBezTo>
                  <a:lnTo>
                    <a:pt x="404" y="83"/>
                  </a:lnTo>
                  <a:close/>
                  <a:moveTo>
                    <a:pt x="369" y="81"/>
                  </a:moveTo>
                  <a:cubicBezTo>
                    <a:pt x="370" y="81"/>
                    <a:pt x="370" y="81"/>
                    <a:pt x="370" y="80"/>
                  </a:cubicBezTo>
                  <a:cubicBezTo>
                    <a:pt x="373" y="78"/>
                    <a:pt x="380" y="77"/>
                    <a:pt x="383" y="78"/>
                  </a:cubicBezTo>
                  <a:cubicBezTo>
                    <a:pt x="385" y="76"/>
                    <a:pt x="381" y="71"/>
                    <a:pt x="380" y="69"/>
                  </a:cubicBezTo>
                  <a:cubicBezTo>
                    <a:pt x="380" y="85"/>
                    <a:pt x="376" y="68"/>
                    <a:pt x="372" y="73"/>
                  </a:cubicBezTo>
                  <a:cubicBezTo>
                    <a:pt x="373" y="74"/>
                    <a:pt x="375" y="74"/>
                    <a:pt x="375" y="77"/>
                  </a:cubicBezTo>
                  <a:cubicBezTo>
                    <a:pt x="374" y="78"/>
                    <a:pt x="372" y="78"/>
                    <a:pt x="371" y="77"/>
                  </a:cubicBezTo>
                  <a:cubicBezTo>
                    <a:pt x="371" y="76"/>
                    <a:pt x="370" y="75"/>
                    <a:pt x="370" y="75"/>
                  </a:cubicBezTo>
                  <a:cubicBezTo>
                    <a:pt x="370" y="76"/>
                    <a:pt x="370" y="76"/>
                    <a:pt x="371" y="77"/>
                  </a:cubicBezTo>
                  <a:cubicBezTo>
                    <a:pt x="371" y="78"/>
                    <a:pt x="371" y="79"/>
                    <a:pt x="370" y="80"/>
                  </a:cubicBezTo>
                  <a:cubicBezTo>
                    <a:pt x="370" y="80"/>
                    <a:pt x="369" y="81"/>
                    <a:pt x="369" y="81"/>
                  </a:cubicBezTo>
                  <a:close/>
                  <a:moveTo>
                    <a:pt x="326" y="77"/>
                  </a:moveTo>
                  <a:cubicBezTo>
                    <a:pt x="326" y="75"/>
                    <a:pt x="328" y="74"/>
                    <a:pt x="325" y="72"/>
                  </a:cubicBezTo>
                  <a:cubicBezTo>
                    <a:pt x="325" y="74"/>
                    <a:pt x="325" y="75"/>
                    <a:pt x="326" y="77"/>
                  </a:cubicBezTo>
                  <a:cubicBezTo>
                    <a:pt x="326" y="77"/>
                    <a:pt x="327" y="78"/>
                    <a:pt x="328" y="78"/>
                  </a:cubicBezTo>
                  <a:cubicBezTo>
                    <a:pt x="327" y="78"/>
                    <a:pt x="327" y="77"/>
                    <a:pt x="326" y="77"/>
                  </a:cubicBezTo>
                  <a:close/>
                  <a:moveTo>
                    <a:pt x="328" y="85"/>
                  </a:moveTo>
                  <a:cubicBezTo>
                    <a:pt x="322" y="78"/>
                    <a:pt x="322" y="78"/>
                    <a:pt x="322" y="78"/>
                  </a:cubicBezTo>
                  <a:cubicBezTo>
                    <a:pt x="324" y="82"/>
                    <a:pt x="324" y="82"/>
                    <a:pt x="324" y="82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1" y="82"/>
                    <a:pt x="324" y="88"/>
                    <a:pt x="328" y="85"/>
                  </a:cubicBezTo>
                  <a:close/>
                  <a:moveTo>
                    <a:pt x="313" y="79"/>
                  </a:moveTo>
                  <a:cubicBezTo>
                    <a:pt x="319" y="82"/>
                    <a:pt x="319" y="82"/>
                    <a:pt x="319" y="82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8" y="78"/>
                    <a:pt x="318" y="78"/>
                    <a:pt x="318" y="78"/>
                  </a:cubicBezTo>
                  <a:cubicBezTo>
                    <a:pt x="319" y="81"/>
                    <a:pt x="319" y="81"/>
                    <a:pt x="319" y="81"/>
                  </a:cubicBezTo>
                  <a:lnTo>
                    <a:pt x="313" y="79"/>
                  </a:lnTo>
                  <a:close/>
                  <a:moveTo>
                    <a:pt x="260" y="69"/>
                  </a:moveTo>
                  <a:cubicBezTo>
                    <a:pt x="257" y="69"/>
                    <a:pt x="257" y="69"/>
                    <a:pt x="257" y="69"/>
                  </a:cubicBezTo>
                  <a:cubicBezTo>
                    <a:pt x="257" y="69"/>
                    <a:pt x="260" y="73"/>
                    <a:pt x="263" y="72"/>
                  </a:cubicBezTo>
                  <a:cubicBezTo>
                    <a:pt x="259" y="82"/>
                    <a:pt x="262" y="70"/>
                    <a:pt x="256" y="74"/>
                  </a:cubicBezTo>
                  <a:cubicBezTo>
                    <a:pt x="263" y="74"/>
                    <a:pt x="260" y="81"/>
                    <a:pt x="259" y="85"/>
                  </a:cubicBezTo>
                  <a:cubicBezTo>
                    <a:pt x="258" y="79"/>
                    <a:pt x="250" y="82"/>
                    <a:pt x="253" y="70"/>
                  </a:cubicBezTo>
                  <a:cubicBezTo>
                    <a:pt x="255" y="72"/>
                    <a:pt x="258" y="61"/>
                    <a:pt x="260" y="69"/>
                  </a:cubicBezTo>
                  <a:close/>
                  <a:moveTo>
                    <a:pt x="219" y="71"/>
                  </a:moveTo>
                  <a:cubicBezTo>
                    <a:pt x="215" y="70"/>
                    <a:pt x="215" y="70"/>
                    <a:pt x="215" y="70"/>
                  </a:cubicBezTo>
                  <a:cubicBezTo>
                    <a:pt x="219" y="71"/>
                    <a:pt x="219" y="71"/>
                    <a:pt x="219" y="71"/>
                  </a:cubicBezTo>
                  <a:close/>
                  <a:moveTo>
                    <a:pt x="113" y="80"/>
                  </a:moveTo>
                  <a:cubicBezTo>
                    <a:pt x="114" y="86"/>
                    <a:pt x="119" y="80"/>
                    <a:pt x="119" y="77"/>
                  </a:cubicBezTo>
                  <a:cubicBezTo>
                    <a:pt x="118" y="79"/>
                    <a:pt x="115" y="79"/>
                    <a:pt x="113" y="80"/>
                  </a:cubicBezTo>
                  <a:close/>
                  <a:moveTo>
                    <a:pt x="74" y="84"/>
                  </a:moveTo>
                  <a:cubicBezTo>
                    <a:pt x="76" y="83"/>
                    <a:pt x="80" y="89"/>
                    <a:pt x="80" y="83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3"/>
                    <a:pt x="73" y="81"/>
                    <a:pt x="74" y="84"/>
                  </a:cubicBezTo>
                  <a:close/>
                  <a:moveTo>
                    <a:pt x="47" y="91"/>
                  </a:moveTo>
                  <a:cubicBezTo>
                    <a:pt x="44" y="85"/>
                    <a:pt x="44" y="85"/>
                    <a:pt x="44" y="85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7" y="91"/>
                  </a:lnTo>
                  <a:close/>
                  <a:moveTo>
                    <a:pt x="53" y="97"/>
                  </a:moveTo>
                  <a:cubicBezTo>
                    <a:pt x="53" y="98"/>
                    <a:pt x="49" y="97"/>
                    <a:pt x="50" y="94"/>
                  </a:cubicBezTo>
                  <a:lnTo>
                    <a:pt x="53" y="97"/>
                  </a:lnTo>
                  <a:close/>
                  <a:moveTo>
                    <a:pt x="25" y="100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26" y="106"/>
                    <a:pt x="26" y="106"/>
                    <a:pt x="26" y="106"/>
                  </a:cubicBezTo>
                  <a:lnTo>
                    <a:pt x="25" y="100"/>
                  </a:lnTo>
                  <a:close/>
                  <a:moveTo>
                    <a:pt x="25" y="95"/>
                  </a:moveTo>
                  <a:cubicBezTo>
                    <a:pt x="26" y="96"/>
                    <a:pt x="27" y="97"/>
                    <a:pt x="27" y="98"/>
                  </a:cubicBezTo>
                  <a:cubicBezTo>
                    <a:pt x="28" y="99"/>
                    <a:pt x="30" y="99"/>
                    <a:pt x="31" y="97"/>
                  </a:cubicBezTo>
                  <a:cubicBezTo>
                    <a:pt x="30" y="95"/>
                    <a:pt x="30" y="97"/>
                    <a:pt x="29" y="96"/>
                  </a:cubicBezTo>
                  <a:cubicBezTo>
                    <a:pt x="29" y="96"/>
                    <a:pt x="30" y="94"/>
                    <a:pt x="31" y="94"/>
                  </a:cubicBezTo>
                  <a:cubicBezTo>
                    <a:pt x="31" y="100"/>
                    <a:pt x="32" y="99"/>
                    <a:pt x="33" y="104"/>
                  </a:cubicBezTo>
                  <a:cubicBezTo>
                    <a:pt x="30" y="108"/>
                    <a:pt x="29" y="102"/>
                    <a:pt x="27" y="98"/>
                  </a:cubicBezTo>
                  <a:cubicBezTo>
                    <a:pt x="26" y="97"/>
                    <a:pt x="26" y="96"/>
                    <a:pt x="25" y="95"/>
                  </a:cubicBezTo>
                  <a:close/>
                  <a:moveTo>
                    <a:pt x="39" y="89"/>
                  </a:moveTo>
                  <a:cubicBezTo>
                    <a:pt x="39" y="90"/>
                    <a:pt x="39" y="91"/>
                    <a:pt x="39" y="92"/>
                  </a:cubicBezTo>
                  <a:cubicBezTo>
                    <a:pt x="37" y="94"/>
                    <a:pt x="35" y="96"/>
                    <a:pt x="39" y="101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0" y="100"/>
                    <a:pt x="40" y="99"/>
                    <a:pt x="39" y="98"/>
                  </a:cubicBezTo>
                  <a:cubicBezTo>
                    <a:pt x="41" y="95"/>
                    <a:pt x="43" y="99"/>
                    <a:pt x="44" y="99"/>
                  </a:cubicBezTo>
                  <a:cubicBezTo>
                    <a:pt x="43" y="97"/>
                    <a:pt x="40" y="96"/>
                    <a:pt x="39" y="92"/>
                  </a:cubicBezTo>
                  <a:cubicBezTo>
                    <a:pt x="40" y="91"/>
                    <a:pt x="40" y="91"/>
                    <a:pt x="41" y="90"/>
                  </a:cubicBezTo>
                  <a:cubicBezTo>
                    <a:pt x="42" y="90"/>
                    <a:pt x="42" y="91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1" y="89"/>
                    <a:pt x="41" y="90"/>
                  </a:cubicBezTo>
                  <a:cubicBezTo>
                    <a:pt x="40" y="89"/>
                    <a:pt x="40" y="88"/>
                    <a:pt x="39" y="89"/>
                  </a:cubicBezTo>
                  <a:close/>
                  <a:moveTo>
                    <a:pt x="22" y="92"/>
                  </a:moveTo>
                  <a:cubicBezTo>
                    <a:pt x="21" y="91"/>
                    <a:pt x="21" y="89"/>
                    <a:pt x="20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7" y="90"/>
                    <a:pt x="20" y="92"/>
                    <a:pt x="22" y="92"/>
                  </a:cubicBezTo>
                  <a:close/>
                  <a:moveTo>
                    <a:pt x="102" y="77"/>
                  </a:moveTo>
                  <a:cubicBezTo>
                    <a:pt x="103" y="78"/>
                    <a:pt x="107" y="77"/>
                    <a:pt x="107" y="81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6" y="76"/>
                    <a:pt x="103" y="72"/>
                    <a:pt x="104" y="71"/>
                  </a:cubicBezTo>
                  <a:cubicBezTo>
                    <a:pt x="103" y="74"/>
                    <a:pt x="101" y="72"/>
                    <a:pt x="102" y="77"/>
                  </a:cubicBezTo>
                  <a:close/>
                  <a:moveTo>
                    <a:pt x="213" y="71"/>
                  </a:moveTo>
                  <a:cubicBezTo>
                    <a:pt x="211" y="69"/>
                    <a:pt x="206" y="74"/>
                    <a:pt x="205" y="67"/>
                  </a:cubicBezTo>
                  <a:cubicBezTo>
                    <a:pt x="203" y="74"/>
                    <a:pt x="210" y="73"/>
                    <a:pt x="213" y="71"/>
                  </a:cubicBezTo>
                  <a:close/>
                  <a:moveTo>
                    <a:pt x="213" y="63"/>
                  </a:moveTo>
                  <a:cubicBezTo>
                    <a:pt x="214" y="64"/>
                    <a:pt x="214" y="64"/>
                    <a:pt x="215" y="64"/>
                  </a:cubicBezTo>
                  <a:cubicBezTo>
                    <a:pt x="216" y="65"/>
                    <a:pt x="216" y="71"/>
                    <a:pt x="219" y="68"/>
                  </a:cubicBezTo>
                  <a:cubicBezTo>
                    <a:pt x="218" y="66"/>
                    <a:pt x="217" y="68"/>
                    <a:pt x="216" y="67"/>
                  </a:cubicBezTo>
                  <a:cubicBezTo>
                    <a:pt x="217" y="63"/>
                    <a:pt x="216" y="64"/>
                    <a:pt x="215" y="64"/>
                  </a:cubicBezTo>
                  <a:cubicBezTo>
                    <a:pt x="214" y="63"/>
                    <a:pt x="214" y="63"/>
                    <a:pt x="213" y="63"/>
                  </a:cubicBezTo>
                  <a:close/>
                  <a:moveTo>
                    <a:pt x="150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5" y="64"/>
                    <a:pt x="155" y="64"/>
                    <a:pt x="155" y="64"/>
                  </a:cubicBezTo>
                  <a:lnTo>
                    <a:pt x="150" y="60"/>
                  </a:lnTo>
                  <a:close/>
                  <a:moveTo>
                    <a:pt x="119" y="56"/>
                  </a:moveTo>
                  <a:cubicBezTo>
                    <a:pt x="122" y="57"/>
                    <a:pt x="122" y="57"/>
                    <a:pt x="122" y="57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1" y="59"/>
                    <a:pt x="121" y="61"/>
                    <a:pt x="122" y="62"/>
                  </a:cubicBezTo>
                  <a:cubicBezTo>
                    <a:pt x="122" y="62"/>
                    <a:pt x="123" y="62"/>
                    <a:pt x="123" y="63"/>
                  </a:cubicBezTo>
                  <a:cubicBezTo>
                    <a:pt x="123" y="63"/>
                    <a:pt x="122" y="62"/>
                    <a:pt x="122" y="62"/>
                  </a:cubicBezTo>
                  <a:cubicBezTo>
                    <a:pt x="120" y="62"/>
                    <a:pt x="117" y="63"/>
                    <a:pt x="117" y="59"/>
                  </a:cubicBezTo>
                  <a:cubicBezTo>
                    <a:pt x="118" y="60"/>
                    <a:pt x="121" y="60"/>
                    <a:pt x="121" y="57"/>
                  </a:cubicBezTo>
                  <a:lnTo>
                    <a:pt x="119" y="56"/>
                  </a:lnTo>
                  <a:close/>
                  <a:moveTo>
                    <a:pt x="56" y="61"/>
                  </a:moveTo>
                  <a:cubicBezTo>
                    <a:pt x="58" y="62"/>
                    <a:pt x="58" y="63"/>
                    <a:pt x="60" y="59"/>
                  </a:cubicBezTo>
                  <a:cubicBezTo>
                    <a:pt x="58" y="59"/>
                    <a:pt x="56" y="59"/>
                    <a:pt x="56" y="61"/>
                  </a:cubicBezTo>
                  <a:close/>
                  <a:moveTo>
                    <a:pt x="135" y="50"/>
                  </a:moveTo>
                  <a:cubicBezTo>
                    <a:pt x="135" y="53"/>
                    <a:pt x="138" y="52"/>
                    <a:pt x="137" y="56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8" y="55"/>
                    <a:pt x="138" y="64"/>
                    <a:pt x="141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1" y="58"/>
                    <a:pt x="135" y="54"/>
                    <a:pt x="139" y="52"/>
                  </a:cubicBezTo>
                  <a:cubicBezTo>
                    <a:pt x="140" y="51"/>
                    <a:pt x="136" y="49"/>
                    <a:pt x="135" y="50"/>
                  </a:cubicBezTo>
                  <a:close/>
                  <a:moveTo>
                    <a:pt x="50" y="54"/>
                  </a:moveTo>
                  <a:cubicBezTo>
                    <a:pt x="52" y="54"/>
                    <a:pt x="53" y="62"/>
                    <a:pt x="56" y="58"/>
                  </a:cubicBezTo>
                  <a:cubicBezTo>
                    <a:pt x="53" y="57"/>
                    <a:pt x="52" y="50"/>
                    <a:pt x="50" y="54"/>
                  </a:cubicBezTo>
                  <a:close/>
                  <a:moveTo>
                    <a:pt x="112" y="41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lnTo>
                    <a:pt x="112" y="41"/>
                  </a:lnTo>
                  <a:close/>
                  <a:moveTo>
                    <a:pt x="57" y="97"/>
                  </a:moveTo>
                  <a:cubicBezTo>
                    <a:pt x="57" y="97"/>
                    <a:pt x="58" y="97"/>
                    <a:pt x="58" y="97"/>
                  </a:cubicBezTo>
                  <a:cubicBezTo>
                    <a:pt x="58" y="97"/>
                    <a:pt x="57" y="97"/>
                    <a:pt x="57" y="97"/>
                  </a:cubicBezTo>
                  <a:close/>
                  <a:moveTo>
                    <a:pt x="224" y="88"/>
                  </a:moveTo>
                  <a:cubicBezTo>
                    <a:pt x="223" y="89"/>
                    <a:pt x="223" y="89"/>
                    <a:pt x="223" y="90"/>
                  </a:cubicBezTo>
                  <a:cubicBezTo>
                    <a:pt x="224" y="90"/>
                    <a:pt x="224" y="89"/>
                    <a:pt x="224" y="88"/>
                  </a:cubicBezTo>
                  <a:close/>
                  <a:moveTo>
                    <a:pt x="230" y="93"/>
                  </a:moveTo>
                  <a:cubicBezTo>
                    <a:pt x="230" y="93"/>
                    <a:pt x="230" y="93"/>
                    <a:pt x="230" y="93"/>
                  </a:cubicBezTo>
                  <a:cubicBezTo>
                    <a:pt x="230" y="93"/>
                    <a:pt x="230" y="93"/>
                    <a:pt x="230" y="93"/>
                  </a:cubicBezTo>
                  <a:close/>
                  <a:moveTo>
                    <a:pt x="465" y="113"/>
                  </a:moveTo>
                  <a:cubicBezTo>
                    <a:pt x="467" y="114"/>
                    <a:pt x="468" y="119"/>
                    <a:pt x="468" y="114"/>
                  </a:cubicBezTo>
                  <a:cubicBezTo>
                    <a:pt x="468" y="111"/>
                    <a:pt x="467" y="114"/>
                    <a:pt x="465" y="113"/>
                  </a:cubicBezTo>
                  <a:close/>
                  <a:moveTo>
                    <a:pt x="464" y="107"/>
                  </a:moveTo>
                  <a:cubicBezTo>
                    <a:pt x="463" y="106"/>
                    <a:pt x="462" y="105"/>
                    <a:pt x="462" y="103"/>
                  </a:cubicBezTo>
                  <a:cubicBezTo>
                    <a:pt x="462" y="106"/>
                    <a:pt x="463" y="106"/>
                    <a:pt x="464" y="107"/>
                  </a:cubicBezTo>
                  <a:close/>
                  <a:moveTo>
                    <a:pt x="464" y="107"/>
                  </a:moveTo>
                  <a:cubicBezTo>
                    <a:pt x="465" y="107"/>
                    <a:pt x="466" y="108"/>
                    <a:pt x="468" y="107"/>
                  </a:cubicBezTo>
                  <a:cubicBezTo>
                    <a:pt x="467" y="105"/>
                    <a:pt x="465" y="107"/>
                    <a:pt x="464" y="107"/>
                  </a:cubicBezTo>
                  <a:close/>
                  <a:moveTo>
                    <a:pt x="441" y="108"/>
                  </a:moveTo>
                  <a:cubicBezTo>
                    <a:pt x="441" y="105"/>
                    <a:pt x="434" y="101"/>
                    <a:pt x="441" y="100"/>
                  </a:cubicBezTo>
                  <a:cubicBezTo>
                    <a:pt x="441" y="100"/>
                    <a:pt x="438" y="100"/>
                    <a:pt x="437" y="97"/>
                  </a:cubicBezTo>
                  <a:cubicBezTo>
                    <a:pt x="438" y="102"/>
                    <a:pt x="437" y="106"/>
                    <a:pt x="441" y="108"/>
                  </a:cubicBezTo>
                  <a:close/>
                  <a:moveTo>
                    <a:pt x="431" y="94"/>
                  </a:moveTo>
                  <a:cubicBezTo>
                    <a:pt x="431" y="94"/>
                    <a:pt x="430" y="94"/>
                    <a:pt x="429" y="94"/>
                  </a:cubicBezTo>
                  <a:cubicBezTo>
                    <a:pt x="430" y="94"/>
                    <a:pt x="430" y="94"/>
                    <a:pt x="431" y="94"/>
                  </a:cubicBezTo>
                  <a:close/>
                  <a:moveTo>
                    <a:pt x="429" y="94"/>
                  </a:moveTo>
                  <a:cubicBezTo>
                    <a:pt x="428" y="93"/>
                    <a:pt x="427" y="87"/>
                    <a:pt x="424" y="89"/>
                  </a:cubicBezTo>
                  <a:cubicBezTo>
                    <a:pt x="425" y="92"/>
                    <a:pt x="425" y="95"/>
                    <a:pt x="426" y="96"/>
                  </a:cubicBezTo>
                  <a:cubicBezTo>
                    <a:pt x="426" y="93"/>
                    <a:pt x="428" y="94"/>
                    <a:pt x="429" y="94"/>
                  </a:cubicBezTo>
                  <a:close/>
                  <a:moveTo>
                    <a:pt x="357" y="102"/>
                  </a:moveTo>
                  <a:cubicBezTo>
                    <a:pt x="360" y="103"/>
                    <a:pt x="360" y="103"/>
                    <a:pt x="360" y="103"/>
                  </a:cubicBezTo>
                  <a:cubicBezTo>
                    <a:pt x="361" y="101"/>
                    <a:pt x="359" y="101"/>
                    <a:pt x="359" y="100"/>
                  </a:cubicBezTo>
                  <a:cubicBezTo>
                    <a:pt x="358" y="101"/>
                    <a:pt x="356" y="101"/>
                    <a:pt x="357" y="102"/>
                  </a:cubicBezTo>
                  <a:close/>
                  <a:moveTo>
                    <a:pt x="345" y="87"/>
                  </a:moveTo>
                  <a:cubicBezTo>
                    <a:pt x="344" y="93"/>
                    <a:pt x="344" y="93"/>
                    <a:pt x="344" y="93"/>
                  </a:cubicBezTo>
                  <a:cubicBezTo>
                    <a:pt x="345" y="94"/>
                    <a:pt x="344" y="89"/>
                    <a:pt x="347" y="90"/>
                  </a:cubicBezTo>
                  <a:lnTo>
                    <a:pt x="345" y="87"/>
                  </a:lnTo>
                  <a:close/>
                  <a:moveTo>
                    <a:pt x="352" y="59"/>
                  </a:moveTo>
                  <a:cubicBezTo>
                    <a:pt x="353" y="59"/>
                    <a:pt x="353" y="59"/>
                    <a:pt x="353" y="59"/>
                  </a:cubicBezTo>
                  <a:cubicBezTo>
                    <a:pt x="353" y="59"/>
                    <a:pt x="353" y="59"/>
                    <a:pt x="353" y="59"/>
                  </a:cubicBezTo>
                  <a:lnTo>
                    <a:pt x="352" y="59"/>
                  </a:lnTo>
                  <a:close/>
                  <a:moveTo>
                    <a:pt x="334" y="102"/>
                  </a:moveTo>
                  <a:cubicBezTo>
                    <a:pt x="333" y="94"/>
                    <a:pt x="333" y="94"/>
                    <a:pt x="333" y="94"/>
                  </a:cubicBezTo>
                  <a:cubicBezTo>
                    <a:pt x="332" y="94"/>
                    <a:pt x="332" y="100"/>
                    <a:pt x="334" y="102"/>
                  </a:cubicBezTo>
                  <a:close/>
                  <a:moveTo>
                    <a:pt x="318" y="98"/>
                  </a:moveTo>
                  <a:cubicBezTo>
                    <a:pt x="323" y="100"/>
                    <a:pt x="323" y="100"/>
                    <a:pt x="323" y="100"/>
                  </a:cubicBezTo>
                  <a:cubicBezTo>
                    <a:pt x="322" y="98"/>
                    <a:pt x="322" y="98"/>
                    <a:pt x="322" y="98"/>
                  </a:cubicBezTo>
                  <a:lnTo>
                    <a:pt x="318" y="98"/>
                  </a:lnTo>
                  <a:close/>
                  <a:moveTo>
                    <a:pt x="305" y="93"/>
                  </a:moveTo>
                  <a:cubicBezTo>
                    <a:pt x="308" y="95"/>
                    <a:pt x="308" y="95"/>
                    <a:pt x="308" y="95"/>
                  </a:cubicBezTo>
                  <a:cubicBezTo>
                    <a:pt x="309" y="94"/>
                    <a:pt x="309" y="94"/>
                    <a:pt x="309" y="94"/>
                  </a:cubicBezTo>
                  <a:lnTo>
                    <a:pt x="305" y="93"/>
                  </a:lnTo>
                  <a:close/>
                  <a:moveTo>
                    <a:pt x="173" y="79"/>
                  </a:moveTo>
                  <a:cubicBezTo>
                    <a:pt x="171" y="80"/>
                    <a:pt x="165" y="78"/>
                    <a:pt x="166" y="84"/>
                  </a:cubicBezTo>
                  <a:cubicBezTo>
                    <a:pt x="168" y="76"/>
                    <a:pt x="172" y="86"/>
                    <a:pt x="173" y="79"/>
                  </a:cubicBezTo>
                  <a:close/>
                  <a:moveTo>
                    <a:pt x="68" y="94"/>
                  </a:moveTo>
                  <a:cubicBezTo>
                    <a:pt x="63" y="93"/>
                    <a:pt x="63" y="93"/>
                    <a:pt x="63" y="93"/>
                  </a:cubicBezTo>
                  <a:cubicBezTo>
                    <a:pt x="67" y="94"/>
                    <a:pt x="64" y="97"/>
                    <a:pt x="68" y="94"/>
                  </a:cubicBezTo>
                  <a:close/>
                  <a:moveTo>
                    <a:pt x="424" y="167"/>
                  </a:moveTo>
                  <a:cubicBezTo>
                    <a:pt x="425" y="167"/>
                    <a:pt x="425" y="167"/>
                    <a:pt x="425" y="167"/>
                  </a:cubicBezTo>
                  <a:cubicBezTo>
                    <a:pt x="425" y="167"/>
                    <a:pt x="425" y="167"/>
                    <a:pt x="424" y="167"/>
                  </a:cubicBezTo>
                  <a:close/>
                  <a:moveTo>
                    <a:pt x="424" y="167"/>
                  </a:moveTo>
                  <a:cubicBezTo>
                    <a:pt x="422" y="165"/>
                    <a:pt x="419" y="166"/>
                    <a:pt x="418" y="167"/>
                  </a:cubicBezTo>
                  <a:cubicBezTo>
                    <a:pt x="421" y="173"/>
                    <a:pt x="423" y="168"/>
                    <a:pt x="424" y="167"/>
                  </a:cubicBezTo>
                  <a:close/>
                  <a:moveTo>
                    <a:pt x="427" y="177"/>
                  </a:moveTo>
                  <a:cubicBezTo>
                    <a:pt x="430" y="178"/>
                    <a:pt x="430" y="178"/>
                    <a:pt x="430" y="178"/>
                  </a:cubicBezTo>
                  <a:cubicBezTo>
                    <a:pt x="429" y="178"/>
                    <a:pt x="427" y="174"/>
                    <a:pt x="427" y="177"/>
                  </a:cubicBezTo>
                  <a:close/>
                  <a:moveTo>
                    <a:pt x="428" y="171"/>
                  </a:moveTo>
                  <a:cubicBezTo>
                    <a:pt x="426" y="170"/>
                    <a:pt x="426" y="170"/>
                    <a:pt x="426" y="170"/>
                  </a:cubicBezTo>
                  <a:cubicBezTo>
                    <a:pt x="427" y="172"/>
                    <a:pt x="427" y="172"/>
                    <a:pt x="427" y="172"/>
                  </a:cubicBezTo>
                  <a:lnTo>
                    <a:pt x="428" y="171"/>
                  </a:lnTo>
                  <a:close/>
                  <a:moveTo>
                    <a:pt x="495" y="116"/>
                  </a:moveTo>
                  <a:cubicBezTo>
                    <a:pt x="498" y="117"/>
                    <a:pt x="499" y="118"/>
                    <a:pt x="501" y="118"/>
                  </a:cubicBezTo>
                  <a:lnTo>
                    <a:pt x="495" y="116"/>
                  </a:lnTo>
                  <a:close/>
                  <a:moveTo>
                    <a:pt x="523" y="125"/>
                  </a:moveTo>
                  <a:cubicBezTo>
                    <a:pt x="523" y="125"/>
                    <a:pt x="523" y="125"/>
                    <a:pt x="523" y="125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lnTo>
                    <a:pt x="523" y="125"/>
                  </a:lnTo>
                  <a:close/>
                  <a:moveTo>
                    <a:pt x="500" y="119"/>
                  </a:moveTo>
                  <a:cubicBezTo>
                    <a:pt x="500" y="120"/>
                    <a:pt x="500" y="120"/>
                    <a:pt x="500" y="120"/>
                  </a:cubicBezTo>
                  <a:cubicBezTo>
                    <a:pt x="501" y="120"/>
                    <a:pt x="501" y="120"/>
                    <a:pt x="500" y="119"/>
                  </a:cubicBezTo>
                  <a:close/>
                  <a:moveTo>
                    <a:pt x="466" y="136"/>
                  </a:moveTo>
                  <a:cubicBezTo>
                    <a:pt x="466" y="137"/>
                    <a:pt x="468" y="139"/>
                    <a:pt x="469" y="140"/>
                  </a:cubicBezTo>
                  <a:cubicBezTo>
                    <a:pt x="468" y="138"/>
                    <a:pt x="466" y="134"/>
                    <a:pt x="466" y="136"/>
                  </a:cubicBezTo>
                  <a:close/>
                  <a:moveTo>
                    <a:pt x="557" y="113"/>
                  </a:moveTo>
                  <a:cubicBezTo>
                    <a:pt x="560" y="114"/>
                    <a:pt x="560" y="114"/>
                    <a:pt x="560" y="114"/>
                  </a:cubicBezTo>
                  <a:cubicBezTo>
                    <a:pt x="560" y="113"/>
                    <a:pt x="558" y="113"/>
                    <a:pt x="557" y="113"/>
                  </a:cubicBezTo>
                  <a:close/>
                  <a:moveTo>
                    <a:pt x="575" y="142"/>
                  </a:moveTo>
                  <a:cubicBezTo>
                    <a:pt x="574" y="142"/>
                    <a:pt x="574" y="142"/>
                    <a:pt x="574" y="142"/>
                  </a:cubicBezTo>
                  <a:cubicBezTo>
                    <a:pt x="575" y="143"/>
                    <a:pt x="576" y="143"/>
                    <a:pt x="578" y="144"/>
                  </a:cubicBezTo>
                  <a:lnTo>
                    <a:pt x="575" y="142"/>
                  </a:lnTo>
                  <a:close/>
                  <a:moveTo>
                    <a:pt x="502" y="122"/>
                  </a:moveTo>
                  <a:cubicBezTo>
                    <a:pt x="504" y="123"/>
                    <a:pt x="504" y="123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2" y="122"/>
                    <a:pt x="502" y="122"/>
                    <a:pt x="502" y="122"/>
                  </a:cubicBezTo>
                  <a:close/>
                  <a:moveTo>
                    <a:pt x="560" y="102"/>
                  </a:moveTo>
                  <a:cubicBezTo>
                    <a:pt x="558" y="102"/>
                    <a:pt x="557" y="103"/>
                    <a:pt x="556" y="103"/>
                  </a:cubicBezTo>
                  <a:cubicBezTo>
                    <a:pt x="558" y="103"/>
                    <a:pt x="560" y="103"/>
                    <a:pt x="560" y="102"/>
                  </a:cubicBezTo>
                  <a:close/>
                  <a:moveTo>
                    <a:pt x="523" y="124"/>
                  </a:move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lose/>
                  <a:moveTo>
                    <a:pt x="567" y="146"/>
                  </a:moveTo>
                  <a:cubicBezTo>
                    <a:pt x="566" y="146"/>
                    <a:pt x="565" y="146"/>
                    <a:pt x="564" y="146"/>
                  </a:cubicBezTo>
                  <a:cubicBezTo>
                    <a:pt x="565" y="147"/>
                    <a:pt x="567" y="147"/>
                    <a:pt x="567" y="146"/>
                  </a:cubicBezTo>
                  <a:close/>
                  <a:moveTo>
                    <a:pt x="470" y="141"/>
                  </a:moveTo>
                  <a:cubicBezTo>
                    <a:pt x="469" y="140"/>
                    <a:pt x="469" y="140"/>
                    <a:pt x="469" y="140"/>
                  </a:cubicBezTo>
                  <a:cubicBezTo>
                    <a:pt x="470" y="141"/>
                    <a:pt x="470" y="141"/>
                    <a:pt x="470" y="141"/>
                  </a:cubicBezTo>
                  <a:close/>
                  <a:moveTo>
                    <a:pt x="431" y="163"/>
                  </a:moveTo>
                  <a:cubicBezTo>
                    <a:pt x="430" y="162"/>
                    <a:pt x="429" y="160"/>
                    <a:pt x="429" y="161"/>
                  </a:cubicBezTo>
                  <a:cubicBezTo>
                    <a:pt x="430" y="162"/>
                    <a:pt x="430" y="163"/>
                    <a:pt x="431" y="163"/>
                  </a:cubicBezTo>
                  <a:close/>
                  <a:moveTo>
                    <a:pt x="458" y="4"/>
                  </a:moveTo>
                  <a:cubicBezTo>
                    <a:pt x="458" y="5"/>
                    <a:pt x="458" y="5"/>
                    <a:pt x="458" y="5"/>
                  </a:cubicBezTo>
                  <a:cubicBezTo>
                    <a:pt x="458" y="4"/>
                    <a:pt x="458" y="4"/>
                    <a:pt x="458" y="4"/>
                  </a:cubicBezTo>
                  <a:close/>
                  <a:moveTo>
                    <a:pt x="461" y="34"/>
                  </a:moveTo>
                  <a:cubicBezTo>
                    <a:pt x="461" y="33"/>
                    <a:pt x="462" y="33"/>
                    <a:pt x="462" y="33"/>
                  </a:cubicBezTo>
                  <a:cubicBezTo>
                    <a:pt x="461" y="33"/>
                    <a:pt x="460" y="34"/>
                    <a:pt x="461" y="34"/>
                  </a:cubicBezTo>
                  <a:close/>
                  <a:moveTo>
                    <a:pt x="524" y="32"/>
                  </a:moveTo>
                  <a:cubicBezTo>
                    <a:pt x="520" y="39"/>
                    <a:pt x="520" y="39"/>
                    <a:pt x="520" y="39"/>
                  </a:cubicBezTo>
                  <a:cubicBezTo>
                    <a:pt x="523" y="38"/>
                    <a:pt x="524" y="39"/>
                    <a:pt x="526" y="37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6" y="39"/>
                    <a:pt x="526" y="39"/>
                    <a:pt x="526" y="39"/>
                  </a:cubicBezTo>
                  <a:cubicBezTo>
                    <a:pt x="533" y="42"/>
                    <a:pt x="517" y="57"/>
                    <a:pt x="531" y="58"/>
                  </a:cubicBezTo>
                  <a:cubicBezTo>
                    <a:pt x="532" y="57"/>
                    <a:pt x="532" y="57"/>
                    <a:pt x="532" y="57"/>
                  </a:cubicBezTo>
                  <a:cubicBezTo>
                    <a:pt x="528" y="64"/>
                    <a:pt x="528" y="64"/>
                    <a:pt x="528" y="64"/>
                  </a:cubicBezTo>
                  <a:cubicBezTo>
                    <a:pt x="529" y="64"/>
                    <a:pt x="534" y="62"/>
                    <a:pt x="536" y="62"/>
                  </a:cubicBezTo>
                  <a:cubicBezTo>
                    <a:pt x="531" y="64"/>
                    <a:pt x="536" y="64"/>
                    <a:pt x="532" y="67"/>
                  </a:cubicBezTo>
                  <a:cubicBezTo>
                    <a:pt x="535" y="67"/>
                    <a:pt x="536" y="65"/>
                    <a:pt x="537" y="64"/>
                  </a:cubicBezTo>
                  <a:cubicBezTo>
                    <a:pt x="541" y="64"/>
                    <a:pt x="541" y="66"/>
                    <a:pt x="541" y="68"/>
                  </a:cubicBezTo>
                  <a:cubicBezTo>
                    <a:pt x="541" y="69"/>
                    <a:pt x="540" y="69"/>
                    <a:pt x="541" y="69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1" y="72"/>
                    <a:pt x="541" y="72"/>
                    <a:pt x="542" y="73"/>
                  </a:cubicBezTo>
                  <a:cubicBezTo>
                    <a:pt x="542" y="75"/>
                    <a:pt x="544" y="77"/>
                    <a:pt x="546" y="78"/>
                  </a:cubicBezTo>
                  <a:cubicBezTo>
                    <a:pt x="540" y="76"/>
                    <a:pt x="538" y="75"/>
                    <a:pt x="536" y="74"/>
                  </a:cubicBezTo>
                  <a:cubicBezTo>
                    <a:pt x="535" y="73"/>
                    <a:pt x="535" y="73"/>
                    <a:pt x="534" y="72"/>
                  </a:cubicBezTo>
                  <a:cubicBezTo>
                    <a:pt x="533" y="72"/>
                    <a:pt x="533" y="72"/>
                    <a:pt x="532" y="72"/>
                  </a:cubicBezTo>
                  <a:cubicBezTo>
                    <a:pt x="531" y="73"/>
                    <a:pt x="531" y="73"/>
                    <a:pt x="532" y="74"/>
                  </a:cubicBezTo>
                  <a:cubicBezTo>
                    <a:pt x="533" y="75"/>
                    <a:pt x="533" y="76"/>
                    <a:pt x="534" y="76"/>
                  </a:cubicBezTo>
                  <a:cubicBezTo>
                    <a:pt x="536" y="77"/>
                    <a:pt x="538" y="79"/>
                    <a:pt x="538" y="82"/>
                  </a:cubicBezTo>
                  <a:cubicBezTo>
                    <a:pt x="539" y="78"/>
                    <a:pt x="539" y="78"/>
                    <a:pt x="539" y="78"/>
                  </a:cubicBezTo>
                  <a:cubicBezTo>
                    <a:pt x="544" y="78"/>
                    <a:pt x="544" y="81"/>
                    <a:pt x="545" y="83"/>
                  </a:cubicBezTo>
                  <a:cubicBezTo>
                    <a:pt x="545" y="86"/>
                    <a:pt x="545" y="88"/>
                    <a:pt x="550" y="87"/>
                  </a:cubicBezTo>
                  <a:cubicBezTo>
                    <a:pt x="550" y="89"/>
                    <a:pt x="549" y="91"/>
                    <a:pt x="548" y="94"/>
                  </a:cubicBezTo>
                  <a:cubicBezTo>
                    <a:pt x="546" y="96"/>
                    <a:pt x="545" y="98"/>
                    <a:pt x="548" y="99"/>
                  </a:cubicBezTo>
                  <a:cubicBezTo>
                    <a:pt x="550" y="99"/>
                    <a:pt x="553" y="98"/>
                    <a:pt x="555" y="97"/>
                  </a:cubicBezTo>
                  <a:cubicBezTo>
                    <a:pt x="558" y="101"/>
                    <a:pt x="558" y="101"/>
                    <a:pt x="558" y="101"/>
                  </a:cubicBezTo>
                  <a:cubicBezTo>
                    <a:pt x="552" y="101"/>
                    <a:pt x="552" y="101"/>
                    <a:pt x="552" y="101"/>
                  </a:cubicBezTo>
                  <a:cubicBezTo>
                    <a:pt x="553" y="103"/>
                    <a:pt x="554" y="103"/>
                    <a:pt x="556" y="103"/>
                  </a:cubicBezTo>
                  <a:cubicBezTo>
                    <a:pt x="553" y="105"/>
                    <a:pt x="554" y="106"/>
                    <a:pt x="554" y="108"/>
                  </a:cubicBezTo>
                  <a:cubicBezTo>
                    <a:pt x="555" y="109"/>
                    <a:pt x="556" y="111"/>
                    <a:pt x="554" y="113"/>
                  </a:cubicBezTo>
                  <a:cubicBezTo>
                    <a:pt x="557" y="113"/>
                    <a:pt x="557" y="113"/>
                    <a:pt x="557" y="113"/>
                  </a:cubicBezTo>
                  <a:cubicBezTo>
                    <a:pt x="557" y="114"/>
                    <a:pt x="556" y="114"/>
                    <a:pt x="555" y="114"/>
                  </a:cubicBezTo>
                  <a:cubicBezTo>
                    <a:pt x="562" y="115"/>
                    <a:pt x="562" y="118"/>
                    <a:pt x="568" y="119"/>
                  </a:cubicBezTo>
                  <a:cubicBezTo>
                    <a:pt x="569" y="118"/>
                    <a:pt x="570" y="115"/>
                    <a:pt x="566" y="115"/>
                  </a:cubicBezTo>
                  <a:cubicBezTo>
                    <a:pt x="571" y="112"/>
                    <a:pt x="573" y="119"/>
                    <a:pt x="575" y="121"/>
                  </a:cubicBezTo>
                  <a:cubicBezTo>
                    <a:pt x="570" y="119"/>
                    <a:pt x="571" y="121"/>
                    <a:pt x="570" y="122"/>
                  </a:cubicBezTo>
                  <a:cubicBezTo>
                    <a:pt x="572" y="123"/>
                    <a:pt x="572" y="122"/>
                    <a:pt x="573" y="123"/>
                  </a:cubicBezTo>
                  <a:cubicBezTo>
                    <a:pt x="577" y="125"/>
                    <a:pt x="574" y="126"/>
                    <a:pt x="572" y="126"/>
                  </a:cubicBezTo>
                  <a:cubicBezTo>
                    <a:pt x="570" y="127"/>
                    <a:pt x="569" y="127"/>
                    <a:pt x="577" y="130"/>
                  </a:cubicBezTo>
                  <a:cubicBezTo>
                    <a:pt x="570" y="129"/>
                    <a:pt x="570" y="129"/>
                    <a:pt x="570" y="129"/>
                  </a:cubicBezTo>
                  <a:cubicBezTo>
                    <a:pt x="578" y="133"/>
                    <a:pt x="578" y="133"/>
                    <a:pt x="578" y="133"/>
                  </a:cubicBezTo>
                  <a:cubicBezTo>
                    <a:pt x="570" y="131"/>
                    <a:pt x="570" y="132"/>
                    <a:pt x="571" y="133"/>
                  </a:cubicBezTo>
                  <a:cubicBezTo>
                    <a:pt x="571" y="134"/>
                    <a:pt x="572" y="135"/>
                    <a:pt x="564" y="133"/>
                  </a:cubicBezTo>
                  <a:cubicBezTo>
                    <a:pt x="566" y="135"/>
                    <a:pt x="574" y="135"/>
                    <a:pt x="573" y="136"/>
                  </a:cubicBezTo>
                  <a:cubicBezTo>
                    <a:pt x="577" y="139"/>
                    <a:pt x="570" y="139"/>
                    <a:pt x="572" y="141"/>
                  </a:cubicBezTo>
                  <a:cubicBezTo>
                    <a:pt x="572" y="141"/>
                    <a:pt x="572" y="142"/>
                    <a:pt x="574" y="142"/>
                  </a:cubicBezTo>
                  <a:cubicBezTo>
                    <a:pt x="573" y="142"/>
                    <a:pt x="572" y="142"/>
                    <a:pt x="571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68" y="142"/>
                    <a:pt x="568" y="142"/>
                    <a:pt x="567" y="142"/>
                  </a:cubicBezTo>
                  <a:cubicBezTo>
                    <a:pt x="565" y="143"/>
                    <a:pt x="564" y="143"/>
                    <a:pt x="561" y="143"/>
                  </a:cubicBezTo>
                  <a:cubicBezTo>
                    <a:pt x="568" y="146"/>
                    <a:pt x="568" y="146"/>
                    <a:pt x="568" y="146"/>
                  </a:cubicBezTo>
                  <a:cubicBezTo>
                    <a:pt x="565" y="145"/>
                    <a:pt x="561" y="144"/>
                    <a:pt x="561" y="145"/>
                  </a:cubicBezTo>
                  <a:cubicBezTo>
                    <a:pt x="561" y="145"/>
                    <a:pt x="563" y="146"/>
                    <a:pt x="564" y="146"/>
                  </a:cubicBezTo>
                  <a:cubicBezTo>
                    <a:pt x="555" y="146"/>
                    <a:pt x="552" y="146"/>
                    <a:pt x="548" y="147"/>
                  </a:cubicBezTo>
                  <a:cubicBezTo>
                    <a:pt x="552" y="149"/>
                    <a:pt x="554" y="151"/>
                    <a:pt x="558" y="151"/>
                  </a:cubicBezTo>
                  <a:cubicBezTo>
                    <a:pt x="558" y="153"/>
                    <a:pt x="554" y="152"/>
                    <a:pt x="549" y="152"/>
                  </a:cubicBezTo>
                  <a:cubicBezTo>
                    <a:pt x="545" y="151"/>
                    <a:pt x="540" y="151"/>
                    <a:pt x="538" y="152"/>
                  </a:cubicBezTo>
                  <a:cubicBezTo>
                    <a:pt x="541" y="154"/>
                    <a:pt x="541" y="154"/>
                    <a:pt x="541" y="154"/>
                  </a:cubicBezTo>
                  <a:cubicBezTo>
                    <a:pt x="534" y="152"/>
                    <a:pt x="534" y="152"/>
                    <a:pt x="534" y="152"/>
                  </a:cubicBezTo>
                  <a:cubicBezTo>
                    <a:pt x="536" y="153"/>
                    <a:pt x="537" y="154"/>
                    <a:pt x="539" y="155"/>
                  </a:cubicBezTo>
                  <a:cubicBezTo>
                    <a:pt x="535" y="157"/>
                    <a:pt x="527" y="159"/>
                    <a:pt x="518" y="153"/>
                  </a:cubicBezTo>
                  <a:cubicBezTo>
                    <a:pt x="521" y="154"/>
                    <a:pt x="520" y="158"/>
                    <a:pt x="526" y="160"/>
                  </a:cubicBezTo>
                  <a:cubicBezTo>
                    <a:pt x="521" y="158"/>
                    <a:pt x="517" y="158"/>
                    <a:pt x="514" y="159"/>
                  </a:cubicBezTo>
                  <a:cubicBezTo>
                    <a:pt x="510" y="159"/>
                    <a:pt x="507" y="160"/>
                    <a:pt x="504" y="160"/>
                  </a:cubicBezTo>
                  <a:cubicBezTo>
                    <a:pt x="504" y="160"/>
                    <a:pt x="504" y="160"/>
                    <a:pt x="504" y="160"/>
                  </a:cubicBezTo>
                  <a:cubicBezTo>
                    <a:pt x="501" y="158"/>
                    <a:pt x="501" y="158"/>
                    <a:pt x="501" y="158"/>
                  </a:cubicBezTo>
                  <a:cubicBezTo>
                    <a:pt x="501" y="159"/>
                    <a:pt x="501" y="159"/>
                    <a:pt x="501" y="159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1" y="160"/>
                    <a:pt x="498" y="159"/>
                    <a:pt x="496" y="158"/>
                  </a:cubicBezTo>
                  <a:cubicBezTo>
                    <a:pt x="496" y="159"/>
                    <a:pt x="497" y="163"/>
                    <a:pt x="496" y="165"/>
                  </a:cubicBezTo>
                  <a:cubicBezTo>
                    <a:pt x="495" y="162"/>
                    <a:pt x="494" y="164"/>
                    <a:pt x="493" y="166"/>
                  </a:cubicBezTo>
                  <a:cubicBezTo>
                    <a:pt x="492" y="167"/>
                    <a:pt x="491" y="169"/>
                    <a:pt x="489" y="166"/>
                  </a:cubicBezTo>
                  <a:cubicBezTo>
                    <a:pt x="489" y="167"/>
                    <a:pt x="490" y="167"/>
                    <a:pt x="490" y="169"/>
                  </a:cubicBezTo>
                  <a:cubicBezTo>
                    <a:pt x="485" y="169"/>
                    <a:pt x="477" y="165"/>
                    <a:pt x="473" y="171"/>
                  </a:cubicBezTo>
                  <a:cubicBezTo>
                    <a:pt x="469" y="161"/>
                    <a:pt x="466" y="165"/>
                    <a:pt x="461" y="162"/>
                  </a:cubicBezTo>
                  <a:cubicBezTo>
                    <a:pt x="463" y="168"/>
                    <a:pt x="464" y="164"/>
                    <a:pt x="466" y="168"/>
                  </a:cubicBezTo>
                  <a:cubicBezTo>
                    <a:pt x="464" y="167"/>
                    <a:pt x="469" y="176"/>
                    <a:pt x="464" y="172"/>
                  </a:cubicBezTo>
                  <a:cubicBezTo>
                    <a:pt x="465" y="173"/>
                    <a:pt x="465" y="174"/>
                    <a:pt x="465" y="173"/>
                  </a:cubicBezTo>
                  <a:cubicBezTo>
                    <a:pt x="464" y="174"/>
                    <a:pt x="463" y="166"/>
                    <a:pt x="461" y="169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59" y="168"/>
                    <a:pt x="459" y="168"/>
                    <a:pt x="459" y="168"/>
                  </a:cubicBezTo>
                  <a:cubicBezTo>
                    <a:pt x="455" y="172"/>
                    <a:pt x="450" y="171"/>
                    <a:pt x="448" y="177"/>
                  </a:cubicBezTo>
                  <a:cubicBezTo>
                    <a:pt x="447" y="176"/>
                    <a:pt x="446" y="174"/>
                    <a:pt x="446" y="172"/>
                  </a:cubicBezTo>
                  <a:cubicBezTo>
                    <a:pt x="445" y="173"/>
                    <a:pt x="440" y="167"/>
                    <a:pt x="439" y="172"/>
                  </a:cubicBezTo>
                  <a:cubicBezTo>
                    <a:pt x="440" y="174"/>
                    <a:pt x="440" y="174"/>
                    <a:pt x="440" y="174"/>
                  </a:cubicBezTo>
                  <a:cubicBezTo>
                    <a:pt x="438" y="179"/>
                    <a:pt x="435" y="170"/>
                    <a:pt x="430" y="170"/>
                  </a:cubicBezTo>
                  <a:cubicBezTo>
                    <a:pt x="431" y="170"/>
                    <a:pt x="434" y="172"/>
                    <a:pt x="432" y="167"/>
                  </a:cubicBezTo>
                  <a:cubicBezTo>
                    <a:pt x="431" y="164"/>
                    <a:pt x="429" y="165"/>
                    <a:pt x="429" y="168"/>
                  </a:cubicBezTo>
                  <a:cubicBezTo>
                    <a:pt x="427" y="162"/>
                    <a:pt x="427" y="162"/>
                    <a:pt x="427" y="162"/>
                  </a:cubicBezTo>
                  <a:cubicBezTo>
                    <a:pt x="429" y="165"/>
                    <a:pt x="431" y="164"/>
                    <a:pt x="432" y="166"/>
                  </a:cubicBezTo>
                  <a:cubicBezTo>
                    <a:pt x="432" y="165"/>
                    <a:pt x="431" y="164"/>
                    <a:pt x="431" y="163"/>
                  </a:cubicBezTo>
                  <a:cubicBezTo>
                    <a:pt x="433" y="164"/>
                    <a:pt x="434" y="164"/>
                    <a:pt x="436" y="165"/>
                  </a:cubicBezTo>
                  <a:cubicBezTo>
                    <a:pt x="434" y="166"/>
                    <a:pt x="434" y="166"/>
                    <a:pt x="434" y="166"/>
                  </a:cubicBezTo>
                  <a:cubicBezTo>
                    <a:pt x="437" y="171"/>
                    <a:pt x="438" y="164"/>
                    <a:pt x="439" y="166"/>
                  </a:cubicBezTo>
                  <a:cubicBezTo>
                    <a:pt x="437" y="161"/>
                    <a:pt x="436" y="162"/>
                    <a:pt x="436" y="158"/>
                  </a:cubicBezTo>
                  <a:cubicBezTo>
                    <a:pt x="439" y="154"/>
                    <a:pt x="440" y="162"/>
                    <a:pt x="445" y="166"/>
                  </a:cubicBezTo>
                  <a:cubicBezTo>
                    <a:pt x="445" y="167"/>
                    <a:pt x="445" y="167"/>
                    <a:pt x="445" y="167"/>
                  </a:cubicBezTo>
                  <a:cubicBezTo>
                    <a:pt x="447" y="168"/>
                    <a:pt x="450" y="173"/>
                    <a:pt x="450" y="168"/>
                  </a:cubicBezTo>
                  <a:cubicBezTo>
                    <a:pt x="448" y="165"/>
                    <a:pt x="447" y="165"/>
                    <a:pt x="446" y="164"/>
                  </a:cubicBezTo>
                  <a:cubicBezTo>
                    <a:pt x="445" y="162"/>
                    <a:pt x="450" y="169"/>
                    <a:pt x="450" y="165"/>
                  </a:cubicBezTo>
                  <a:cubicBezTo>
                    <a:pt x="447" y="161"/>
                    <a:pt x="444" y="160"/>
                    <a:pt x="442" y="161"/>
                  </a:cubicBezTo>
                  <a:cubicBezTo>
                    <a:pt x="442" y="159"/>
                    <a:pt x="441" y="158"/>
                    <a:pt x="440" y="156"/>
                  </a:cubicBezTo>
                  <a:cubicBezTo>
                    <a:pt x="447" y="158"/>
                    <a:pt x="455" y="162"/>
                    <a:pt x="459" y="157"/>
                  </a:cubicBezTo>
                  <a:cubicBezTo>
                    <a:pt x="454" y="151"/>
                    <a:pt x="460" y="156"/>
                    <a:pt x="457" y="150"/>
                  </a:cubicBezTo>
                  <a:cubicBezTo>
                    <a:pt x="459" y="154"/>
                    <a:pt x="459" y="149"/>
                    <a:pt x="462" y="151"/>
                  </a:cubicBezTo>
                  <a:cubicBezTo>
                    <a:pt x="460" y="145"/>
                    <a:pt x="457" y="148"/>
                    <a:pt x="457" y="144"/>
                  </a:cubicBezTo>
                  <a:cubicBezTo>
                    <a:pt x="460" y="144"/>
                    <a:pt x="468" y="152"/>
                    <a:pt x="471" y="149"/>
                  </a:cubicBezTo>
                  <a:cubicBezTo>
                    <a:pt x="470" y="147"/>
                    <a:pt x="469" y="147"/>
                    <a:pt x="468" y="146"/>
                  </a:cubicBezTo>
                  <a:cubicBezTo>
                    <a:pt x="471" y="147"/>
                    <a:pt x="478" y="158"/>
                    <a:pt x="477" y="149"/>
                  </a:cubicBezTo>
                  <a:cubicBezTo>
                    <a:pt x="475" y="147"/>
                    <a:pt x="473" y="144"/>
                    <a:pt x="470" y="141"/>
                  </a:cubicBezTo>
                  <a:cubicBezTo>
                    <a:pt x="471" y="141"/>
                    <a:pt x="471" y="141"/>
                    <a:pt x="471" y="139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1" y="133"/>
                    <a:pt x="474" y="143"/>
                    <a:pt x="477" y="147"/>
                  </a:cubicBezTo>
                  <a:cubicBezTo>
                    <a:pt x="477" y="141"/>
                    <a:pt x="477" y="141"/>
                    <a:pt x="477" y="141"/>
                  </a:cubicBezTo>
                  <a:cubicBezTo>
                    <a:pt x="478" y="139"/>
                    <a:pt x="480" y="139"/>
                    <a:pt x="482" y="139"/>
                  </a:cubicBezTo>
                  <a:cubicBezTo>
                    <a:pt x="484" y="140"/>
                    <a:pt x="486" y="143"/>
                    <a:pt x="488" y="146"/>
                  </a:cubicBezTo>
                  <a:cubicBezTo>
                    <a:pt x="489" y="145"/>
                    <a:pt x="491" y="145"/>
                    <a:pt x="488" y="140"/>
                  </a:cubicBezTo>
                  <a:cubicBezTo>
                    <a:pt x="486" y="137"/>
                    <a:pt x="484" y="135"/>
                    <a:pt x="483" y="133"/>
                  </a:cubicBezTo>
                  <a:cubicBezTo>
                    <a:pt x="482" y="131"/>
                    <a:pt x="481" y="130"/>
                    <a:pt x="479" y="131"/>
                  </a:cubicBezTo>
                  <a:cubicBezTo>
                    <a:pt x="480" y="135"/>
                    <a:pt x="483" y="135"/>
                    <a:pt x="482" y="136"/>
                  </a:cubicBezTo>
                  <a:cubicBezTo>
                    <a:pt x="481" y="135"/>
                    <a:pt x="480" y="140"/>
                    <a:pt x="477" y="136"/>
                  </a:cubicBezTo>
                  <a:cubicBezTo>
                    <a:pt x="481" y="135"/>
                    <a:pt x="481" y="135"/>
                    <a:pt x="481" y="135"/>
                  </a:cubicBezTo>
                  <a:cubicBezTo>
                    <a:pt x="478" y="128"/>
                    <a:pt x="479" y="135"/>
                    <a:pt x="477" y="132"/>
                  </a:cubicBezTo>
                  <a:cubicBezTo>
                    <a:pt x="477" y="129"/>
                    <a:pt x="478" y="129"/>
                    <a:pt x="479" y="129"/>
                  </a:cubicBezTo>
                  <a:cubicBezTo>
                    <a:pt x="479" y="129"/>
                    <a:pt x="480" y="129"/>
                    <a:pt x="480" y="129"/>
                  </a:cubicBezTo>
                  <a:cubicBezTo>
                    <a:pt x="480" y="129"/>
                    <a:pt x="481" y="129"/>
                    <a:pt x="481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2" y="129"/>
                    <a:pt x="481" y="127"/>
                    <a:pt x="485" y="130"/>
                  </a:cubicBezTo>
                  <a:cubicBezTo>
                    <a:pt x="488" y="136"/>
                    <a:pt x="486" y="134"/>
                    <a:pt x="486" y="136"/>
                  </a:cubicBezTo>
                  <a:cubicBezTo>
                    <a:pt x="488" y="136"/>
                    <a:pt x="491" y="138"/>
                    <a:pt x="495" y="139"/>
                  </a:cubicBezTo>
                  <a:cubicBezTo>
                    <a:pt x="499" y="139"/>
                    <a:pt x="502" y="139"/>
                    <a:pt x="499" y="133"/>
                  </a:cubicBezTo>
                  <a:cubicBezTo>
                    <a:pt x="497" y="132"/>
                    <a:pt x="495" y="131"/>
                    <a:pt x="493" y="129"/>
                  </a:cubicBezTo>
                  <a:cubicBezTo>
                    <a:pt x="493" y="128"/>
                    <a:pt x="500" y="132"/>
                    <a:pt x="493" y="126"/>
                  </a:cubicBezTo>
                  <a:cubicBezTo>
                    <a:pt x="494" y="128"/>
                    <a:pt x="490" y="124"/>
                    <a:pt x="489" y="123"/>
                  </a:cubicBezTo>
                  <a:cubicBezTo>
                    <a:pt x="489" y="123"/>
                    <a:pt x="489" y="123"/>
                    <a:pt x="489" y="123"/>
                  </a:cubicBezTo>
                  <a:cubicBezTo>
                    <a:pt x="489" y="123"/>
                    <a:pt x="488" y="122"/>
                    <a:pt x="487" y="121"/>
                  </a:cubicBezTo>
                  <a:cubicBezTo>
                    <a:pt x="491" y="125"/>
                    <a:pt x="494" y="126"/>
                    <a:pt x="497" y="127"/>
                  </a:cubicBezTo>
                  <a:cubicBezTo>
                    <a:pt x="495" y="126"/>
                    <a:pt x="494" y="124"/>
                    <a:pt x="493" y="123"/>
                  </a:cubicBezTo>
                  <a:cubicBezTo>
                    <a:pt x="495" y="123"/>
                    <a:pt x="496" y="125"/>
                    <a:pt x="498" y="127"/>
                  </a:cubicBezTo>
                  <a:cubicBezTo>
                    <a:pt x="499" y="128"/>
                    <a:pt x="505" y="131"/>
                    <a:pt x="501" y="127"/>
                  </a:cubicBezTo>
                  <a:cubicBezTo>
                    <a:pt x="498" y="124"/>
                    <a:pt x="496" y="125"/>
                    <a:pt x="493" y="122"/>
                  </a:cubicBezTo>
                  <a:cubicBezTo>
                    <a:pt x="496" y="123"/>
                    <a:pt x="499" y="125"/>
                    <a:pt x="502" y="126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2" y="126"/>
                    <a:pt x="504" y="127"/>
                    <a:pt x="503" y="126"/>
                  </a:cubicBezTo>
                  <a:cubicBezTo>
                    <a:pt x="500" y="124"/>
                    <a:pt x="499" y="123"/>
                    <a:pt x="499" y="124"/>
                  </a:cubicBezTo>
                  <a:cubicBezTo>
                    <a:pt x="497" y="122"/>
                    <a:pt x="501" y="124"/>
                    <a:pt x="504" y="125"/>
                  </a:cubicBezTo>
                  <a:cubicBezTo>
                    <a:pt x="506" y="126"/>
                    <a:pt x="509" y="126"/>
                    <a:pt x="504" y="123"/>
                  </a:cubicBezTo>
                  <a:cubicBezTo>
                    <a:pt x="508" y="125"/>
                    <a:pt x="508" y="125"/>
                    <a:pt x="508" y="125"/>
                  </a:cubicBezTo>
                  <a:cubicBezTo>
                    <a:pt x="507" y="124"/>
                    <a:pt x="506" y="123"/>
                    <a:pt x="505" y="123"/>
                  </a:cubicBezTo>
                  <a:cubicBezTo>
                    <a:pt x="510" y="125"/>
                    <a:pt x="510" y="125"/>
                    <a:pt x="510" y="125"/>
                  </a:cubicBezTo>
                  <a:cubicBezTo>
                    <a:pt x="515" y="126"/>
                    <a:pt x="502" y="120"/>
                    <a:pt x="500" y="119"/>
                  </a:cubicBezTo>
                  <a:cubicBezTo>
                    <a:pt x="500" y="119"/>
                    <a:pt x="500" y="119"/>
                    <a:pt x="500" y="119"/>
                  </a:cubicBezTo>
                  <a:cubicBezTo>
                    <a:pt x="499" y="119"/>
                    <a:pt x="496" y="117"/>
                    <a:pt x="495" y="116"/>
                  </a:cubicBezTo>
                  <a:cubicBezTo>
                    <a:pt x="497" y="117"/>
                    <a:pt x="499" y="118"/>
                    <a:pt x="501" y="118"/>
                  </a:cubicBezTo>
                  <a:cubicBezTo>
                    <a:pt x="501" y="118"/>
                    <a:pt x="501" y="118"/>
                    <a:pt x="501" y="118"/>
                  </a:cubicBezTo>
                  <a:cubicBezTo>
                    <a:pt x="509" y="122"/>
                    <a:pt x="514" y="122"/>
                    <a:pt x="529" y="127"/>
                  </a:cubicBezTo>
                  <a:cubicBezTo>
                    <a:pt x="529" y="127"/>
                    <a:pt x="528" y="127"/>
                    <a:pt x="528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5" y="125"/>
                    <a:pt x="524" y="125"/>
                    <a:pt x="523" y="124"/>
                  </a:cubicBezTo>
                  <a:cubicBezTo>
                    <a:pt x="523" y="124"/>
                    <a:pt x="522" y="124"/>
                    <a:pt x="521" y="123"/>
                  </a:cubicBezTo>
                  <a:cubicBezTo>
                    <a:pt x="518" y="122"/>
                    <a:pt x="511" y="120"/>
                    <a:pt x="512" y="119"/>
                  </a:cubicBezTo>
                  <a:cubicBezTo>
                    <a:pt x="509" y="118"/>
                    <a:pt x="510" y="119"/>
                    <a:pt x="509" y="119"/>
                  </a:cubicBezTo>
                  <a:cubicBezTo>
                    <a:pt x="509" y="118"/>
                    <a:pt x="509" y="118"/>
                    <a:pt x="511" y="119"/>
                  </a:cubicBezTo>
                  <a:cubicBezTo>
                    <a:pt x="505" y="117"/>
                    <a:pt x="505" y="117"/>
                    <a:pt x="505" y="117"/>
                  </a:cubicBezTo>
                  <a:cubicBezTo>
                    <a:pt x="511" y="119"/>
                    <a:pt x="509" y="117"/>
                    <a:pt x="508" y="117"/>
                  </a:cubicBezTo>
                  <a:cubicBezTo>
                    <a:pt x="499" y="114"/>
                    <a:pt x="499" y="114"/>
                    <a:pt x="499" y="114"/>
                  </a:cubicBezTo>
                  <a:cubicBezTo>
                    <a:pt x="503" y="116"/>
                    <a:pt x="504" y="116"/>
                    <a:pt x="502" y="115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98" y="113"/>
                    <a:pt x="509" y="117"/>
                    <a:pt x="503" y="114"/>
                  </a:cubicBezTo>
                  <a:cubicBezTo>
                    <a:pt x="505" y="115"/>
                    <a:pt x="507" y="116"/>
                    <a:pt x="509" y="117"/>
                  </a:cubicBezTo>
                  <a:cubicBezTo>
                    <a:pt x="510" y="116"/>
                    <a:pt x="521" y="119"/>
                    <a:pt x="526" y="120"/>
                  </a:cubicBezTo>
                  <a:cubicBezTo>
                    <a:pt x="529" y="120"/>
                    <a:pt x="526" y="118"/>
                    <a:pt x="525" y="116"/>
                  </a:cubicBezTo>
                  <a:cubicBezTo>
                    <a:pt x="523" y="115"/>
                    <a:pt x="523" y="114"/>
                    <a:pt x="531" y="114"/>
                  </a:cubicBezTo>
                  <a:cubicBezTo>
                    <a:pt x="528" y="113"/>
                    <a:pt x="526" y="113"/>
                    <a:pt x="524" y="113"/>
                  </a:cubicBezTo>
                  <a:cubicBezTo>
                    <a:pt x="522" y="112"/>
                    <a:pt x="521" y="112"/>
                    <a:pt x="518" y="112"/>
                  </a:cubicBezTo>
                  <a:cubicBezTo>
                    <a:pt x="517" y="113"/>
                    <a:pt x="516" y="113"/>
                    <a:pt x="509" y="112"/>
                  </a:cubicBezTo>
                  <a:cubicBezTo>
                    <a:pt x="502" y="113"/>
                    <a:pt x="529" y="117"/>
                    <a:pt x="519" y="117"/>
                  </a:cubicBezTo>
                  <a:cubicBezTo>
                    <a:pt x="511" y="115"/>
                    <a:pt x="511" y="115"/>
                    <a:pt x="514" y="115"/>
                  </a:cubicBezTo>
                  <a:cubicBezTo>
                    <a:pt x="508" y="113"/>
                    <a:pt x="504" y="113"/>
                    <a:pt x="502" y="113"/>
                  </a:cubicBezTo>
                  <a:cubicBezTo>
                    <a:pt x="503" y="113"/>
                    <a:pt x="501" y="112"/>
                    <a:pt x="500" y="111"/>
                  </a:cubicBezTo>
                  <a:cubicBezTo>
                    <a:pt x="498" y="110"/>
                    <a:pt x="496" y="110"/>
                    <a:pt x="496" y="109"/>
                  </a:cubicBezTo>
                  <a:cubicBezTo>
                    <a:pt x="499" y="110"/>
                    <a:pt x="502" y="109"/>
                    <a:pt x="501" y="109"/>
                  </a:cubicBezTo>
                  <a:cubicBezTo>
                    <a:pt x="505" y="109"/>
                    <a:pt x="506" y="107"/>
                    <a:pt x="515" y="108"/>
                  </a:cubicBezTo>
                  <a:cubicBezTo>
                    <a:pt x="516" y="106"/>
                    <a:pt x="503" y="107"/>
                    <a:pt x="511" y="105"/>
                  </a:cubicBezTo>
                  <a:cubicBezTo>
                    <a:pt x="505" y="106"/>
                    <a:pt x="506" y="104"/>
                    <a:pt x="501" y="105"/>
                  </a:cubicBezTo>
                  <a:cubicBezTo>
                    <a:pt x="504" y="105"/>
                    <a:pt x="503" y="106"/>
                    <a:pt x="501" y="106"/>
                  </a:cubicBezTo>
                  <a:cubicBezTo>
                    <a:pt x="499" y="107"/>
                    <a:pt x="496" y="107"/>
                    <a:pt x="494" y="107"/>
                  </a:cubicBezTo>
                  <a:cubicBezTo>
                    <a:pt x="493" y="107"/>
                    <a:pt x="491" y="106"/>
                    <a:pt x="490" y="106"/>
                  </a:cubicBezTo>
                  <a:cubicBezTo>
                    <a:pt x="492" y="106"/>
                    <a:pt x="495" y="106"/>
                    <a:pt x="496" y="105"/>
                  </a:cubicBezTo>
                  <a:cubicBezTo>
                    <a:pt x="491" y="105"/>
                    <a:pt x="491" y="105"/>
                    <a:pt x="491" y="105"/>
                  </a:cubicBezTo>
                  <a:cubicBezTo>
                    <a:pt x="497" y="105"/>
                    <a:pt x="494" y="104"/>
                    <a:pt x="492" y="104"/>
                  </a:cubicBezTo>
                  <a:cubicBezTo>
                    <a:pt x="489" y="103"/>
                    <a:pt x="487" y="103"/>
                    <a:pt x="494" y="101"/>
                  </a:cubicBezTo>
                  <a:cubicBezTo>
                    <a:pt x="494" y="102"/>
                    <a:pt x="498" y="102"/>
                    <a:pt x="492" y="103"/>
                  </a:cubicBezTo>
                  <a:cubicBezTo>
                    <a:pt x="494" y="103"/>
                    <a:pt x="496" y="103"/>
                    <a:pt x="499" y="102"/>
                  </a:cubicBezTo>
                  <a:cubicBezTo>
                    <a:pt x="501" y="102"/>
                    <a:pt x="503" y="101"/>
                    <a:pt x="506" y="101"/>
                  </a:cubicBezTo>
                  <a:cubicBezTo>
                    <a:pt x="508" y="100"/>
                    <a:pt x="506" y="98"/>
                    <a:pt x="505" y="97"/>
                  </a:cubicBezTo>
                  <a:cubicBezTo>
                    <a:pt x="504" y="95"/>
                    <a:pt x="503" y="94"/>
                    <a:pt x="506" y="91"/>
                  </a:cubicBezTo>
                  <a:cubicBezTo>
                    <a:pt x="503" y="93"/>
                    <a:pt x="504" y="94"/>
                    <a:pt x="500" y="96"/>
                  </a:cubicBezTo>
                  <a:cubicBezTo>
                    <a:pt x="498" y="95"/>
                    <a:pt x="500" y="94"/>
                    <a:pt x="502" y="91"/>
                  </a:cubicBezTo>
                  <a:cubicBezTo>
                    <a:pt x="504" y="89"/>
                    <a:pt x="506" y="85"/>
                    <a:pt x="507" y="83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6" y="82"/>
                    <a:pt x="500" y="87"/>
                    <a:pt x="500" y="83"/>
                  </a:cubicBezTo>
                  <a:cubicBezTo>
                    <a:pt x="501" y="83"/>
                    <a:pt x="503" y="82"/>
                    <a:pt x="503" y="82"/>
                  </a:cubicBezTo>
                  <a:cubicBezTo>
                    <a:pt x="501" y="80"/>
                    <a:pt x="498" y="84"/>
                    <a:pt x="496" y="83"/>
                  </a:cubicBezTo>
                  <a:cubicBezTo>
                    <a:pt x="503" y="76"/>
                    <a:pt x="489" y="85"/>
                    <a:pt x="492" y="79"/>
                  </a:cubicBezTo>
                  <a:cubicBezTo>
                    <a:pt x="490" y="80"/>
                    <a:pt x="490" y="80"/>
                    <a:pt x="490" y="80"/>
                  </a:cubicBezTo>
                  <a:cubicBezTo>
                    <a:pt x="493" y="76"/>
                    <a:pt x="483" y="77"/>
                    <a:pt x="481" y="74"/>
                  </a:cubicBezTo>
                  <a:cubicBezTo>
                    <a:pt x="482" y="74"/>
                    <a:pt x="482" y="77"/>
                    <a:pt x="487" y="74"/>
                  </a:cubicBezTo>
                  <a:cubicBezTo>
                    <a:pt x="487" y="69"/>
                    <a:pt x="487" y="69"/>
                    <a:pt x="487" y="69"/>
                  </a:cubicBezTo>
                  <a:cubicBezTo>
                    <a:pt x="485" y="70"/>
                    <a:pt x="484" y="69"/>
                    <a:pt x="482" y="71"/>
                  </a:cubicBezTo>
                  <a:cubicBezTo>
                    <a:pt x="481" y="72"/>
                    <a:pt x="483" y="72"/>
                    <a:pt x="483" y="72"/>
                  </a:cubicBezTo>
                  <a:cubicBezTo>
                    <a:pt x="480" y="73"/>
                    <a:pt x="480" y="73"/>
                    <a:pt x="480" y="73"/>
                  </a:cubicBezTo>
                  <a:cubicBezTo>
                    <a:pt x="481" y="68"/>
                    <a:pt x="488" y="69"/>
                    <a:pt x="493" y="67"/>
                  </a:cubicBezTo>
                  <a:cubicBezTo>
                    <a:pt x="491" y="66"/>
                    <a:pt x="495" y="63"/>
                    <a:pt x="495" y="62"/>
                  </a:cubicBezTo>
                  <a:cubicBezTo>
                    <a:pt x="489" y="63"/>
                    <a:pt x="490" y="66"/>
                    <a:pt x="484" y="68"/>
                  </a:cubicBezTo>
                  <a:cubicBezTo>
                    <a:pt x="481" y="68"/>
                    <a:pt x="483" y="62"/>
                    <a:pt x="488" y="59"/>
                  </a:cubicBezTo>
                  <a:cubicBezTo>
                    <a:pt x="475" y="63"/>
                    <a:pt x="482" y="53"/>
                    <a:pt x="473" y="57"/>
                  </a:cubicBezTo>
                  <a:cubicBezTo>
                    <a:pt x="474" y="57"/>
                    <a:pt x="477" y="55"/>
                    <a:pt x="475" y="5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68" y="55"/>
                    <a:pt x="480" y="50"/>
                    <a:pt x="477" y="49"/>
                  </a:cubicBezTo>
                  <a:cubicBezTo>
                    <a:pt x="476" y="50"/>
                    <a:pt x="475" y="51"/>
                    <a:pt x="473" y="52"/>
                  </a:cubicBezTo>
                  <a:cubicBezTo>
                    <a:pt x="470" y="50"/>
                    <a:pt x="482" y="42"/>
                    <a:pt x="475" y="41"/>
                  </a:cubicBezTo>
                  <a:cubicBezTo>
                    <a:pt x="475" y="42"/>
                    <a:pt x="474" y="42"/>
                    <a:pt x="474" y="42"/>
                  </a:cubicBezTo>
                  <a:cubicBezTo>
                    <a:pt x="473" y="43"/>
                    <a:pt x="473" y="42"/>
                    <a:pt x="475" y="40"/>
                  </a:cubicBezTo>
                  <a:cubicBezTo>
                    <a:pt x="479" y="40"/>
                    <a:pt x="479" y="40"/>
                    <a:pt x="479" y="40"/>
                  </a:cubicBezTo>
                  <a:cubicBezTo>
                    <a:pt x="489" y="34"/>
                    <a:pt x="472" y="37"/>
                    <a:pt x="474" y="33"/>
                  </a:cubicBezTo>
                  <a:cubicBezTo>
                    <a:pt x="472" y="34"/>
                    <a:pt x="473" y="36"/>
                    <a:pt x="469" y="36"/>
                  </a:cubicBezTo>
                  <a:cubicBezTo>
                    <a:pt x="468" y="35"/>
                    <a:pt x="480" y="30"/>
                    <a:pt x="474" y="30"/>
                  </a:cubicBezTo>
                  <a:cubicBezTo>
                    <a:pt x="473" y="32"/>
                    <a:pt x="467" y="34"/>
                    <a:pt x="467" y="35"/>
                  </a:cubicBezTo>
                  <a:cubicBezTo>
                    <a:pt x="465" y="34"/>
                    <a:pt x="462" y="34"/>
                    <a:pt x="466" y="32"/>
                  </a:cubicBezTo>
                  <a:cubicBezTo>
                    <a:pt x="465" y="32"/>
                    <a:pt x="463" y="32"/>
                    <a:pt x="462" y="33"/>
                  </a:cubicBezTo>
                  <a:cubicBezTo>
                    <a:pt x="465" y="31"/>
                    <a:pt x="462" y="30"/>
                    <a:pt x="461" y="29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69" y="24"/>
                    <a:pt x="458" y="27"/>
                    <a:pt x="458" y="25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6" y="25"/>
                    <a:pt x="459" y="22"/>
                    <a:pt x="454" y="22"/>
                  </a:cubicBezTo>
                  <a:cubicBezTo>
                    <a:pt x="451" y="24"/>
                    <a:pt x="451" y="24"/>
                    <a:pt x="451" y="24"/>
                  </a:cubicBezTo>
                  <a:cubicBezTo>
                    <a:pt x="453" y="22"/>
                    <a:pt x="446" y="21"/>
                    <a:pt x="451" y="18"/>
                  </a:cubicBezTo>
                  <a:cubicBezTo>
                    <a:pt x="450" y="18"/>
                    <a:pt x="445" y="22"/>
                    <a:pt x="444" y="20"/>
                  </a:cubicBezTo>
                  <a:cubicBezTo>
                    <a:pt x="446" y="18"/>
                    <a:pt x="447" y="16"/>
                    <a:pt x="444" y="16"/>
                  </a:cubicBezTo>
                  <a:cubicBezTo>
                    <a:pt x="442" y="17"/>
                    <a:pt x="440" y="18"/>
                    <a:pt x="442" y="18"/>
                  </a:cubicBezTo>
                  <a:cubicBezTo>
                    <a:pt x="443" y="18"/>
                    <a:pt x="443" y="18"/>
                    <a:pt x="444" y="17"/>
                  </a:cubicBezTo>
                  <a:cubicBezTo>
                    <a:pt x="441" y="19"/>
                    <a:pt x="441" y="19"/>
                    <a:pt x="441" y="19"/>
                  </a:cubicBezTo>
                  <a:cubicBezTo>
                    <a:pt x="438" y="18"/>
                    <a:pt x="443" y="17"/>
                    <a:pt x="441" y="15"/>
                  </a:cubicBezTo>
                  <a:cubicBezTo>
                    <a:pt x="439" y="16"/>
                    <a:pt x="438" y="17"/>
                    <a:pt x="436" y="18"/>
                  </a:cubicBezTo>
                  <a:cubicBezTo>
                    <a:pt x="437" y="15"/>
                    <a:pt x="439" y="12"/>
                    <a:pt x="440" y="8"/>
                  </a:cubicBezTo>
                  <a:cubicBezTo>
                    <a:pt x="443" y="7"/>
                    <a:pt x="444" y="8"/>
                    <a:pt x="448" y="6"/>
                  </a:cubicBezTo>
                  <a:cubicBezTo>
                    <a:pt x="448" y="7"/>
                    <a:pt x="449" y="7"/>
                    <a:pt x="450" y="8"/>
                  </a:cubicBezTo>
                  <a:cubicBezTo>
                    <a:pt x="455" y="8"/>
                    <a:pt x="454" y="5"/>
                    <a:pt x="455" y="3"/>
                  </a:cubicBezTo>
                  <a:cubicBezTo>
                    <a:pt x="456" y="5"/>
                    <a:pt x="456" y="5"/>
                    <a:pt x="456" y="5"/>
                  </a:cubicBezTo>
                  <a:cubicBezTo>
                    <a:pt x="457" y="5"/>
                    <a:pt x="458" y="5"/>
                    <a:pt x="458" y="5"/>
                  </a:cubicBezTo>
                  <a:cubicBezTo>
                    <a:pt x="458" y="6"/>
                    <a:pt x="458" y="6"/>
                    <a:pt x="458" y="6"/>
                  </a:cubicBezTo>
                  <a:cubicBezTo>
                    <a:pt x="463" y="0"/>
                    <a:pt x="468" y="6"/>
                    <a:pt x="471" y="1"/>
                  </a:cubicBezTo>
                  <a:cubicBezTo>
                    <a:pt x="471" y="2"/>
                    <a:pt x="468" y="4"/>
                    <a:pt x="466" y="6"/>
                  </a:cubicBezTo>
                  <a:cubicBezTo>
                    <a:pt x="465" y="8"/>
                    <a:pt x="468" y="6"/>
                    <a:pt x="470" y="6"/>
                  </a:cubicBezTo>
                  <a:cubicBezTo>
                    <a:pt x="474" y="2"/>
                    <a:pt x="474" y="2"/>
                    <a:pt x="474" y="2"/>
                  </a:cubicBezTo>
                  <a:cubicBezTo>
                    <a:pt x="473" y="7"/>
                    <a:pt x="478" y="0"/>
                    <a:pt x="482" y="2"/>
                  </a:cubicBezTo>
                  <a:cubicBezTo>
                    <a:pt x="480" y="6"/>
                    <a:pt x="495" y="3"/>
                    <a:pt x="496" y="4"/>
                  </a:cubicBezTo>
                  <a:cubicBezTo>
                    <a:pt x="496" y="7"/>
                    <a:pt x="490" y="5"/>
                    <a:pt x="488" y="8"/>
                  </a:cubicBezTo>
                  <a:cubicBezTo>
                    <a:pt x="488" y="9"/>
                    <a:pt x="491" y="7"/>
                    <a:pt x="493" y="8"/>
                  </a:cubicBezTo>
                  <a:cubicBezTo>
                    <a:pt x="487" y="11"/>
                    <a:pt x="487" y="11"/>
                    <a:pt x="487" y="11"/>
                  </a:cubicBezTo>
                  <a:cubicBezTo>
                    <a:pt x="487" y="13"/>
                    <a:pt x="493" y="9"/>
                    <a:pt x="491" y="11"/>
                  </a:cubicBezTo>
                  <a:cubicBezTo>
                    <a:pt x="495" y="11"/>
                    <a:pt x="493" y="9"/>
                    <a:pt x="498" y="7"/>
                  </a:cubicBezTo>
                  <a:cubicBezTo>
                    <a:pt x="497" y="8"/>
                    <a:pt x="495" y="11"/>
                    <a:pt x="498" y="10"/>
                  </a:cubicBezTo>
                  <a:cubicBezTo>
                    <a:pt x="499" y="10"/>
                    <a:pt x="499" y="8"/>
                    <a:pt x="500" y="9"/>
                  </a:cubicBezTo>
                  <a:cubicBezTo>
                    <a:pt x="499" y="14"/>
                    <a:pt x="506" y="13"/>
                    <a:pt x="507" y="17"/>
                  </a:cubicBezTo>
                  <a:cubicBezTo>
                    <a:pt x="510" y="16"/>
                    <a:pt x="510" y="16"/>
                    <a:pt x="510" y="16"/>
                  </a:cubicBezTo>
                  <a:cubicBezTo>
                    <a:pt x="509" y="16"/>
                    <a:pt x="508" y="17"/>
                    <a:pt x="509" y="17"/>
                  </a:cubicBezTo>
                  <a:cubicBezTo>
                    <a:pt x="511" y="16"/>
                    <a:pt x="511" y="16"/>
                    <a:pt x="511" y="16"/>
                  </a:cubicBezTo>
                  <a:cubicBezTo>
                    <a:pt x="511" y="17"/>
                    <a:pt x="509" y="23"/>
                    <a:pt x="511" y="25"/>
                  </a:cubicBezTo>
                  <a:cubicBezTo>
                    <a:pt x="514" y="22"/>
                    <a:pt x="514" y="22"/>
                    <a:pt x="514" y="22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16" y="24"/>
                    <a:pt x="516" y="24"/>
                    <a:pt x="516" y="24"/>
                  </a:cubicBezTo>
                  <a:cubicBezTo>
                    <a:pt x="511" y="27"/>
                    <a:pt x="516" y="28"/>
                    <a:pt x="515" y="31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17" y="32"/>
                    <a:pt x="517" y="32"/>
                    <a:pt x="517" y="32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20" y="32"/>
                    <a:pt x="515" y="36"/>
                    <a:pt x="518" y="36"/>
                  </a:cubicBezTo>
                  <a:cubicBezTo>
                    <a:pt x="517" y="36"/>
                    <a:pt x="522" y="33"/>
                    <a:pt x="524" y="32"/>
                  </a:cubicBezTo>
                  <a:close/>
                  <a:moveTo>
                    <a:pt x="552" y="103"/>
                  </a:moveTo>
                  <a:cubicBezTo>
                    <a:pt x="552" y="104"/>
                    <a:pt x="552" y="104"/>
                    <a:pt x="552" y="104"/>
                  </a:cubicBezTo>
                  <a:cubicBezTo>
                    <a:pt x="553" y="103"/>
                    <a:pt x="552" y="103"/>
                    <a:pt x="552" y="103"/>
                  </a:cubicBezTo>
                  <a:cubicBezTo>
                    <a:pt x="551" y="101"/>
                    <a:pt x="551" y="101"/>
                    <a:pt x="551" y="101"/>
                  </a:cubicBezTo>
                  <a:cubicBezTo>
                    <a:pt x="547" y="102"/>
                    <a:pt x="550" y="102"/>
                    <a:pt x="552" y="103"/>
                  </a:cubicBezTo>
                  <a:close/>
                  <a:moveTo>
                    <a:pt x="473" y="166"/>
                  </a:moveTo>
                  <a:cubicBezTo>
                    <a:pt x="475" y="166"/>
                    <a:pt x="475" y="166"/>
                    <a:pt x="475" y="166"/>
                  </a:cubicBezTo>
                  <a:cubicBezTo>
                    <a:pt x="475" y="167"/>
                    <a:pt x="473" y="165"/>
                    <a:pt x="475" y="168"/>
                  </a:cubicBezTo>
                  <a:cubicBezTo>
                    <a:pt x="474" y="167"/>
                    <a:pt x="474" y="168"/>
                    <a:pt x="473" y="166"/>
                  </a:cubicBezTo>
                  <a:close/>
                  <a:moveTo>
                    <a:pt x="509" y="103"/>
                  </a:moveTo>
                  <a:cubicBezTo>
                    <a:pt x="506" y="104"/>
                    <a:pt x="506" y="104"/>
                    <a:pt x="506" y="104"/>
                  </a:cubicBezTo>
                  <a:cubicBezTo>
                    <a:pt x="510" y="104"/>
                    <a:pt x="510" y="104"/>
                    <a:pt x="510" y="104"/>
                  </a:cubicBezTo>
                  <a:lnTo>
                    <a:pt x="509" y="103"/>
                  </a:lnTo>
                  <a:close/>
                  <a:moveTo>
                    <a:pt x="502" y="93"/>
                  </a:moveTo>
                  <a:cubicBezTo>
                    <a:pt x="502" y="94"/>
                    <a:pt x="502" y="94"/>
                    <a:pt x="501" y="95"/>
                  </a:cubicBezTo>
                  <a:cubicBezTo>
                    <a:pt x="502" y="95"/>
                    <a:pt x="502" y="95"/>
                    <a:pt x="502" y="95"/>
                  </a:cubicBezTo>
                  <a:cubicBezTo>
                    <a:pt x="502" y="94"/>
                    <a:pt x="503" y="93"/>
                    <a:pt x="503" y="93"/>
                  </a:cubicBezTo>
                  <a:lnTo>
                    <a:pt x="502" y="93"/>
                  </a:lnTo>
                  <a:close/>
                  <a:moveTo>
                    <a:pt x="523" y="61"/>
                  </a:moveTo>
                  <a:cubicBezTo>
                    <a:pt x="518" y="65"/>
                    <a:pt x="524" y="62"/>
                    <a:pt x="522" y="64"/>
                  </a:cubicBezTo>
                  <a:cubicBezTo>
                    <a:pt x="522" y="64"/>
                    <a:pt x="521" y="65"/>
                    <a:pt x="521" y="65"/>
                  </a:cubicBezTo>
                  <a:cubicBezTo>
                    <a:pt x="522" y="65"/>
                    <a:pt x="522" y="64"/>
                    <a:pt x="522" y="64"/>
                  </a:cubicBezTo>
                  <a:cubicBezTo>
                    <a:pt x="524" y="63"/>
                    <a:pt x="528" y="59"/>
                    <a:pt x="523" y="61"/>
                  </a:cubicBezTo>
                  <a:close/>
                  <a:moveTo>
                    <a:pt x="540" y="98"/>
                  </a:moveTo>
                  <a:cubicBezTo>
                    <a:pt x="544" y="98"/>
                    <a:pt x="543" y="95"/>
                    <a:pt x="545" y="94"/>
                  </a:cubicBezTo>
                  <a:cubicBezTo>
                    <a:pt x="544" y="93"/>
                    <a:pt x="541" y="95"/>
                    <a:pt x="539" y="96"/>
                  </a:cubicBezTo>
                  <a:cubicBezTo>
                    <a:pt x="539" y="95"/>
                    <a:pt x="539" y="95"/>
                    <a:pt x="539" y="94"/>
                  </a:cubicBezTo>
                  <a:cubicBezTo>
                    <a:pt x="531" y="96"/>
                    <a:pt x="543" y="96"/>
                    <a:pt x="540" y="98"/>
                  </a:cubicBezTo>
                  <a:close/>
                  <a:moveTo>
                    <a:pt x="562" y="140"/>
                  </a:moveTo>
                  <a:cubicBezTo>
                    <a:pt x="565" y="140"/>
                    <a:pt x="565" y="140"/>
                    <a:pt x="565" y="140"/>
                  </a:cubicBezTo>
                  <a:cubicBezTo>
                    <a:pt x="568" y="141"/>
                    <a:pt x="568" y="141"/>
                    <a:pt x="568" y="141"/>
                  </a:cubicBezTo>
                  <a:cubicBezTo>
                    <a:pt x="569" y="141"/>
                    <a:pt x="569" y="141"/>
                    <a:pt x="569" y="141"/>
                  </a:cubicBezTo>
                  <a:lnTo>
                    <a:pt x="562" y="140"/>
                  </a:lnTo>
                  <a:close/>
                  <a:moveTo>
                    <a:pt x="556" y="144"/>
                  </a:moveTo>
                  <a:cubicBezTo>
                    <a:pt x="554" y="145"/>
                    <a:pt x="546" y="143"/>
                    <a:pt x="541" y="140"/>
                  </a:cubicBezTo>
                  <a:cubicBezTo>
                    <a:pt x="544" y="140"/>
                    <a:pt x="545" y="139"/>
                    <a:pt x="553" y="142"/>
                  </a:cubicBezTo>
                  <a:cubicBezTo>
                    <a:pt x="548" y="140"/>
                    <a:pt x="564" y="146"/>
                    <a:pt x="556" y="144"/>
                  </a:cubicBezTo>
                  <a:close/>
                  <a:moveTo>
                    <a:pt x="521" y="78"/>
                  </a:moveTo>
                  <a:cubicBezTo>
                    <a:pt x="520" y="80"/>
                    <a:pt x="513" y="85"/>
                    <a:pt x="519" y="86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3" y="81"/>
                    <a:pt x="523" y="81"/>
                    <a:pt x="523" y="81"/>
                  </a:cubicBezTo>
                  <a:cubicBezTo>
                    <a:pt x="515" y="86"/>
                    <a:pt x="521" y="79"/>
                    <a:pt x="521" y="78"/>
                  </a:cubicBezTo>
                  <a:close/>
                  <a:moveTo>
                    <a:pt x="529" y="145"/>
                  </a:moveTo>
                  <a:cubicBezTo>
                    <a:pt x="528" y="146"/>
                    <a:pt x="522" y="144"/>
                    <a:pt x="516" y="140"/>
                  </a:cubicBezTo>
                  <a:cubicBezTo>
                    <a:pt x="519" y="142"/>
                    <a:pt x="526" y="144"/>
                    <a:pt x="531" y="146"/>
                  </a:cubicBezTo>
                  <a:cubicBezTo>
                    <a:pt x="530" y="145"/>
                    <a:pt x="529" y="145"/>
                    <a:pt x="529" y="145"/>
                  </a:cubicBezTo>
                  <a:close/>
                  <a:moveTo>
                    <a:pt x="523" y="141"/>
                  </a:moveTo>
                  <a:cubicBezTo>
                    <a:pt x="523" y="140"/>
                    <a:pt x="518" y="137"/>
                    <a:pt x="523" y="139"/>
                  </a:cubicBezTo>
                  <a:cubicBezTo>
                    <a:pt x="526" y="141"/>
                    <a:pt x="536" y="147"/>
                    <a:pt x="536" y="144"/>
                  </a:cubicBezTo>
                  <a:cubicBezTo>
                    <a:pt x="527" y="140"/>
                    <a:pt x="524" y="138"/>
                    <a:pt x="518" y="137"/>
                  </a:cubicBezTo>
                  <a:lnTo>
                    <a:pt x="523" y="141"/>
                  </a:lnTo>
                  <a:close/>
                  <a:moveTo>
                    <a:pt x="541" y="148"/>
                  </a:moveTo>
                  <a:cubicBezTo>
                    <a:pt x="541" y="147"/>
                    <a:pt x="541" y="146"/>
                    <a:pt x="541" y="145"/>
                  </a:cubicBezTo>
                  <a:cubicBezTo>
                    <a:pt x="531" y="141"/>
                    <a:pt x="539" y="146"/>
                    <a:pt x="541" y="148"/>
                  </a:cubicBezTo>
                  <a:cubicBezTo>
                    <a:pt x="541" y="149"/>
                    <a:pt x="541" y="149"/>
                    <a:pt x="541" y="149"/>
                  </a:cubicBezTo>
                  <a:cubicBezTo>
                    <a:pt x="541" y="149"/>
                    <a:pt x="541" y="148"/>
                    <a:pt x="541" y="148"/>
                  </a:cubicBezTo>
                  <a:close/>
                  <a:moveTo>
                    <a:pt x="513" y="155"/>
                  </a:moveTo>
                  <a:cubicBezTo>
                    <a:pt x="515" y="156"/>
                    <a:pt x="515" y="156"/>
                    <a:pt x="515" y="156"/>
                  </a:cubicBezTo>
                  <a:cubicBezTo>
                    <a:pt x="516" y="157"/>
                    <a:pt x="517" y="158"/>
                    <a:pt x="518" y="157"/>
                  </a:cubicBezTo>
                  <a:cubicBezTo>
                    <a:pt x="515" y="156"/>
                    <a:pt x="515" y="156"/>
                    <a:pt x="515" y="156"/>
                  </a:cubicBezTo>
                  <a:cubicBezTo>
                    <a:pt x="514" y="154"/>
                    <a:pt x="514" y="152"/>
                    <a:pt x="513" y="155"/>
                  </a:cubicBezTo>
                  <a:close/>
                  <a:moveTo>
                    <a:pt x="537" y="149"/>
                  </a:moveTo>
                  <a:cubicBezTo>
                    <a:pt x="533" y="149"/>
                    <a:pt x="533" y="149"/>
                    <a:pt x="533" y="149"/>
                  </a:cubicBezTo>
                  <a:cubicBezTo>
                    <a:pt x="533" y="148"/>
                    <a:pt x="533" y="146"/>
                    <a:pt x="537" y="149"/>
                  </a:cubicBezTo>
                  <a:close/>
                  <a:moveTo>
                    <a:pt x="516" y="149"/>
                  </a:moveTo>
                  <a:cubicBezTo>
                    <a:pt x="516" y="149"/>
                    <a:pt x="513" y="150"/>
                    <a:pt x="512" y="151"/>
                  </a:cubicBezTo>
                  <a:cubicBezTo>
                    <a:pt x="514" y="152"/>
                    <a:pt x="518" y="152"/>
                    <a:pt x="516" y="149"/>
                  </a:cubicBezTo>
                  <a:close/>
                  <a:moveTo>
                    <a:pt x="455" y="166"/>
                  </a:moveTo>
                  <a:cubicBezTo>
                    <a:pt x="454" y="162"/>
                    <a:pt x="454" y="162"/>
                    <a:pt x="454" y="162"/>
                  </a:cubicBezTo>
                  <a:cubicBezTo>
                    <a:pt x="452" y="162"/>
                    <a:pt x="452" y="162"/>
                    <a:pt x="452" y="162"/>
                  </a:cubicBezTo>
                  <a:lnTo>
                    <a:pt x="455" y="166"/>
                  </a:lnTo>
                  <a:close/>
                  <a:moveTo>
                    <a:pt x="468" y="155"/>
                  </a:moveTo>
                  <a:cubicBezTo>
                    <a:pt x="469" y="155"/>
                    <a:pt x="469" y="155"/>
                    <a:pt x="469" y="155"/>
                  </a:cubicBezTo>
                  <a:cubicBezTo>
                    <a:pt x="468" y="153"/>
                    <a:pt x="468" y="153"/>
                    <a:pt x="468" y="153"/>
                  </a:cubicBezTo>
                  <a:lnTo>
                    <a:pt x="468" y="155"/>
                  </a:lnTo>
                  <a:close/>
                  <a:moveTo>
                    <a:pt x="484" y="145"/>
                  </a:moveTo>
                  <a:cubicBezTo>
                    <a:pt x="484" y="146"/>
                    <a:pt x="484" y="146"/>
                    <a:pt x="484" y="147"/>
                  </a:cubicBezTo>
                  <a:cubicBezTo>
                    <a:pt x="484" y="150"/>
                    <a:pt x="481" y="153"/>
                    <a:pt x="479" y="152"/>
                  </a:cubicBezTo>
                  <a:cubicBezTo>
                    <a:pt x="479" y="155"/>
                    <a:pt x="483" y="158"/>
                    <a:pt x="484" y="160"/>
                  </a:cubicBezTo>
                  <a:cubicBezTo>
                    <a:pt x="478" y="146"/>
                    <a:pt x="486" y="160"/>
                    <a:pt x="486" y="154"/>
                  </a:cubicBezTo>
                  <a:cubicBezTo>
                    <a:pt x="485" y="153"/>
                    <a:pt x="484" y="154"/>
                    <a:pt x="483" y="152"/>
                  </a:cubicBezTo>
                  <a:cubicBezTo>
                    <a:pt x="483" y="150"/>
                    <a:pt x="484" y="149"/>
                    <a:pt x="485" y="150"/>
                  </a:cubicBezTo>
                  <a:cubicBezTo>
                    <a:pt x="486" y="151"/>
                    <a:pt x="486" y="152"/>
                    <a:pt x="486" y="152"/>
                  </a:cubicBezTo>
                  <a:cubicBezTo>
                    <a:pt x="486" y="151"/>
                    <a:pt x="485" y="150"/>
                    <a:pt x="485" y="150"/>
                  </a:cubicBezTo>
                  <a:cubicBezTo>
                    <a:pt x="485" y="149"/>
                    <a:pt x="484" y="148"/>
                    <a:pt x="484" y="147"/>
                  </a:cubicBezTo>
                  <a:cubicBezTo>
                    <a:pt x="484" y="146"/>
                    <a:pt x="484" y="146"/>
                    <a:pt x="484" y="145"/>
                  </a:cubicBezTo>
                  <a:close/>
                  <a:moveTo>
                    <a:pt x="506" y="138"/>
                  </a:moveTo>
                  <a:cubicBezTo>
                    <a:pt x="507" y="139"/>
                    <a:pt x="508" y="141"/>
                    <a:pt x="510" y="142"/>
                  </a:cubicBezTo>
                  <a:cubicBezTo>
                    <a:pt x="509" y="140"/>
                    <a:pt x="507" y="139"/>
                    <a:pt x="506" y="138"/>
                  </a:cubicBezTo>
                  <a:cubicBezTo>
                    <a:pt x="505" y="138"/>
                    <a:pt x="504" y="137"/>
                    <a:pt x="504" y="137"/>
                  </a:cubicBezTo>
                  <a:cubicBezTo>
                    <a:pt x="504" y="137"/>
                    <a:pt x="505" y="138"/>
                    <a:pt x="506" y="138"/>
                  </a:cubicBezTo>
                  <a:close/>
                  <a:moveTo>
                    <a:pt x="498" y="132"/>
                  </a:moveTo>
                  <a:cubicBezTo>
                    <a:pt x="501" y="133"/>
                    <a:pt x="503" y="135"/>
                    <a:pt x="506" y="136"/>
                  </a:cubicBezTo>
                  <a:cubicBezTo>
                    <a:pt x="502" y="134"/>
                    <a:pt x="502" y="134"/>
                    <a:pt x="502" y="134"/>
                  </a:cubicBezTo>
                  <a:cubicBezTo>
                    <a:pt x="504" y="134"/>
                    <a:pt x="505" y="135"/>
                    <a:pt x="506" y="135"/>
                  </a:cubicBezTo>
                  <a:cubicBezTo>
                    <a:pt x="502" y="132"/>
                    <a:pt x="497" y="129"/>
                    <a:pt x="498" y="132"/>
                  </a:cubicBezTo>
                  <a:close/>
                  <a:moveTo>
                    <a:pt x="508" y="133"/>
                  </a:moveTo>
                  <a:cubicBezTo>
                    <a:pt x="504" y="132"/>
                    <a:pt x="504" y="132"/>
                    <a:pt x="504" y="132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8" y="136"/>
                    <a:pt x="508" y="136"/>
                    <a:pt x="508" y="136"/>
                  </a:cubicBezTo>
                  <a:cubicBezTo>
                    <a:pt x="504" y="133"/>
                    <a:pt x="504" y="133"/>
                    <a:pt x="504" y="133"/>
                  </a:cubicBezTo>
                  <a:lnTo>
                    <a:pt x="508" y="133"/>
                  </a:lnTo>
                  <a:close/>
                  <a:moveTo>
                    <a:pt x="539" y="127"/>
                  </a:moveTo>
                  <a:cubicBezTo>
                    <a:pt x="542" y="128"/>
                    <a:pt x="544" y="129"/>
                    <a:pt x="538" y="128"/>
                  </a:cubicBezTo>
                  <a:cubicBezTo>
                    <a:pt x="536" y="126"/>
                    <a:pt x="536" y="126"/>
                    <a:pt x="536" y="126"/>
                  </a:cubicBezTo>
                  <a:cubicBezTo>
                    <a:pt x="536" y="126"/>
                    <a:pt x="532" y="126"/>
                    <a:pt x="534" y="127"/>
                  </a:cubicBezTo>
                  <a:cubicBezTo>
                    <a:pt x="517" y="121"/>
                    <a:pt x="536" y="128"/>
                    <a:pt x="528" y="123"/>
                  </a:cubicBezTo>
                  <a:cubicBezTo>
                    <a:pt x="530" y="126"/>
                    <a:pt x="520" y="122"/>
                    <a:pt x="514" y="120"/>
                  </a:cubicBezTo>
                  <a:cubicBezTo>
                    <a:pt x="518" y="121"/>
                    <a:pt x="518" y="120"/>
                    <a:pt x="520" y="120"/>
                  </a:cubicBezTo>
                  <a:cubicBezTo>
                    <a:pt x="521" y="120"/>
                    <a:pt x="522" y="120"/>
                    <a:pt x="524" y="121"/>
                  </a:cubicBezTo>
                  <a:cubicBezTo>
                    <a:pt x="525" y="121"/>
                    <a:pt x="526" y="121"/>
                    <a:pt x="528" y="122"/>
                  </a:cubicBezTo>
                  <a:cubicBezTo>
                    <a:pt x="529" y="122"/>
                    <a:pt x="531" y="123"/>
                    <a:pt x="534" y="124"/>
                  </a:cubicBezTo>
                  <a:cubicBezTo>
                    <a:pt x="532" y="124"/>
                    <a:pt x="536" y="125"/>
                    <a:pt x="539" y="127"/>
                  </a:cubicBezTo>
                  <a:close/>
                  <a:moveTo>
                    <a:pt x="520" y="108"/>
                  </a:moveTo>
                  <a:cubicBezTo>
                    <a:pt x="520" y="106"/>
                    <a:pt x="520" y="106"/>
                    <a:pt x="520" y="106"/>
                  </a:cubicBezTo>
                  <a:cubicBezTo>
                    <a:pt x="521" y="108"/>
                    <a:pt x="521" y="108"/>
                    <a:pt x="521" y="108"/>
                  </a:cubicBezTo>
                  <a:lnTo>
                    <a:pt x="520" y="108"/>
                  </a:lnTo>
                  <a:close/>
                  <a:moveTo>
                    <a:pt x="488" y="61"/>
                  </a:moveTo>
                  <a:cubicBezTo>
                    <a:pt x="483" y="63"/>
                    <a:pt x="489" y="64"/>
                    <a:pt x="492" y="62"/>
                  </a:cubicBezTo>
                  <a:cubicBezTo>
                    <a:pt x="490" y="63"/>
                    <a:pt x="489" y="61"/>
                    <a:pt x="488" y="61"/>
                  </a:cubicBezTo>
                  <a:close/>
                  <a:moveTo>
                    <a:pt x="480" y="41"/>
                  </a:moveTo>
                  <a:cubicBezTo>
                    <a:pt x="481" y="42"/>
                    <a:pt x="476" y="46"/>
                    <a:pt x="482" y="44"/>
                  </a:cubicBezTo>
                  <a:cubicBezTo>
                    <a:pt x="483" y="41"/>
                    <a:pt x="483" y="41"/>
                    <a:pt x="483" y="41"/>
                  </a:cubicBezTo>
                  <a:cubicBezTo>
                    <a:pt x="481" y="41"/>
                    <a:pt x="483" y="40"/>
                    <a:pt x="480" y="41"/>
                  </a:cubicBezTo>
                  <a:close/>
                  <a:moveTo>
                    <a:pt x="472" y="28"/>
                  </a:moveTo>
                  <a:cubicBezTo>
                    <a:pt x="478" y="25"/>
                    <a:pt x="478" y="25"/>
                    <a:pt x="478" y="25"/>
                  </a:cubicBezTo>
                  <a:cubicBezTo>
                    <a:pt x="477" y="26"/>
                    <a:pt x="477" y="26"/>
                    <a:pt x="477" y="26"/>
                  </a:cubicBezTo>
                  <a:lnTo>
                    <a:pt x="472" y="28"/>
                  </a:lnTo>
                  <a:close/>
                  <a:moveTo>
                    <a:pt x="466" y="33"/>
                  </a:moveTo>
                  <a:cubicBezTo>
                    <a:pt x="466" y="33"/>
                    <a:pt x="466" y="31"/>
                    <a:pt x="469" y="30"/>
                  </a:cubicBezTo>
                  <a:lnTo>
                    <a:pt x="466" y="33"/>
                  </a:lnTo>
                  <a:close/>
                  <a:moveTo>
                    <a:pt x="465" y="16"/>
                  </a:moveTo>
                  <a:cubicBezTo>
                    <a:pt x="459" y="19"/>
                    <a:pt x="459" y="19"/>
                    <a:pt x="459" y="19"/>
                  </a:cubicBezTo>
                  <a:cubicBezTo>
                    <a:pt x="459" y="19"/>
                    <a:pt x="459" y="19"/>
                    <a:pt x="459" y="19"/>
                  </a:cubicBezTo>
                  <a:lnTo>
                    <a:pt x="465" y="16"/>
                  </a:lnTo>
                  <a:close/>
                  <a:moveTo>
                    <a:pt x="469" y="16"/>
                  </a:moveTo>
                  <a:cubicBezTo>
                    <a:pt x="468" y="17"/>
                    <a:pt x="467" y="17"/>
                    <a:pt x="466" y="18"/>
                  </a:cubicBezTo>
                  <a:cubicBezTo>
                    <a:pt x="464" y="19"/>
                    <a:pt x="464" y="20"/>
                    <a:pt x="466" y="20"/>
                  </a:cubicBezTo>
                  <a:cubicBezTo>
                    <a:pt x="469" y="19"/>
                    <a:pt x="467" y="19"/>
                    <a:pt x="467" y="18"/>
                  </a:cubicBezTo>
                  <a:cubicBezTo>
                    <a:pt x="468" y="18"/>
                    <a:pt x="470" y="18"/>
                    <a:pt x="469" y="20"/>
                  </a:cubicBezTo>
                  <a:cubicBezTo>
                    <a:pt x="464" y="21"/>
                    <a:pt x="464" y="21"/>
                    <a:pt x="460" y="23"/>
                  </a:cubicBezTo>
                  <a:cubicBezTo>
                    <a:pt x="456" y="21"/>
                    <a:pt x="462" y="19"/>
                    <a:pt x="466" y="18"/>
                  </a:cubicBezTo>
                  <a:cubicBezTo>
                    <a:pt x="466" y="17"/>
                    <a:pt x="468" y="17"/>
                    <a:pt x="469" y="16"/>
                  </a:cubicBezTo>
                  <a:close/>
                  <a:moveTo>
                    <a:pt x="474" y="23"/>
                  </a:moveTo>
                  <a:cubicBezTo>
                    <a:pt x="473" y="23"/>
                    <a:pt x="472" y="23"/>
                    <a:pt x="471" y="24"/>
                  </a:cubicBezTo>
                  <a:cubicBezTo>
                    <a:pt x="469" y="23"/>
                    <a:pt x="467" y="22"/>
                    <a:pt x="463" y="25"/>
                  </a:cubicBezTo>
                  <a:cubicBezTo>
                    <a:pt x="464" y="26"/>
                    <a:pt x="464" y="26"/>
                    <a:pt x="464" y="26"/>
                  </a:cubicBezTo>
                  <a:cubicBezTo>
                    <a:pt x="464" y="26"/>
                    <a:pt x="464" y="26"/>
                    <a:pt x="465" y="25"/>
                  </a:cubicBezTo>
                  <a:cubicBezTo>
                    <a:pt x="468" y="25"/>
                    <a:pt x="465" y="27"/>
                    <a:pt x="464" y="28"/>
                  </a:cubicBezTo>
                  <a:cubicBezTo>
                    <a:pt x="466" y="27"/>
                    <a:pt x="468" y="25"/>
                    <a:pt x="471" y="24"/>
                  </a:cubicBezTo>
                  <a:cubicBezTo>
                    <a:pt x="472" y="24"/>
                    <a:pt x="472" y="24"/>
                    <a:pt x="473" y="24"/>
                  </a:cubicBezTo>
                  <a:cubicBezTo>
                    <a:pt x="473" y="25"/>
                    <a:pt x="472" y="25"/>
                    <a:pt x="474" y="25"/>
                  </a:cubicBezTo>
                  <a:cubicBezTo>
                    <a:pt x="475" y="24"/>
                    <a:pt x="475" y="24"/>
                    <a:pt x="475" y="24"/>
                  </a:cubicBezTo>
                  <a:cubicBezTo>
                    <a:pt x="474" y="24"/>
                    <a:pt x="474" y="24"/>
                    <a:pt x="473" y="24"/>
                  </a:cubicBezTo>
                  <a:cubicBezTo>
                    <a:pt x="474" y="24"/>
                    <a:pt x="474" y="23"/>
                    <a:pt x="474" y="23"/>
                  </a:cubicBezTo>
                  <a:close/>
                  <a:moveTo>
                    <a:pt x="472" y="13"/>
                  </a:moveTo>
                  <a:cubicBezTo>
                    <a:pt x="473" y="13"/>
                    <a:pt x="475" y="13"/>
                    <a:pt x="476" y="12"/>
                  </a:cubicBezTo>
                  <a:cubicBezTo>
                    <a:pt x="477" y="11"/>
                    <a:pt x="477" y="11"/>
                    <a:pt x="477" y="11"/>
                  </a:cubicBezTo>
                  <a:cubicBezTo>
                    <a:pt x="474" y="10"/>
                    <a:pt x="472" y="12"/>
                    <a:pt x="472" y="13"/>
                  </a:cubicBezTo>
                  <a:close/>
                  <a:moveTo>
                    <a:pt x="489" y="54"/>
                  </a:moveTo>
                  <a:cubicBezTo>
                    <a:pt x="489" y="54"/>
                    <a:pt x="490" y="56"/>
                    <a:pt x="487" y="58"/>
                  </a:cubicBezTo>
                  <a:cubicBezTo>
                    <a:pt x="492" y="56"/>
                    <a:pt x="492" y="56"/>
                    <a:pt x="492" y="56"/>
                  </a:cubicBezTo>
                  <a:cubicBezTo>
                    <a:pt x="491" y="55"/>
                    <a:pt x="494" y="53"/>
                    <a:pt x="496" y="53"/>
                  </a:cubicBezTo>
                  <a:cubicBezTo>
                    <a:pt x="492" y="53"/>
                    <a:pt x="494" y="51"/>
                    <a:pt x="489" y="54"/>
                  </a:cubicBezTo>
                  <a:close/>
                  <a:moveTo>
                    <a:pt x="518" y="105"/>
                  </a:moveTo>
                  <a:cubicBezTo>
                    <a:pt x="520" y="104"/>
                    <a:pt x="514" y="102"/>
                    <a:pt x="521" y="101"/>
                  </a:cubicBezTo>
                  <a:cubicBezTo>
                    <a:pt x="512" y="101"/>
                    <a:pt x="516" y="104"/>
                    <a:pt x="518" y="105"/>
                  </a:cubicBezTo>
                  <a:close/>
                  <a:moveTo>
                    <a:pt x="528" y="105"/>
                  </a:moveTo>
                  <a:cubicBezTo>
                    <a:pt x="528" y="106"/>
                    <a:pt x="528" y="106"/>
                    <a:pt x="528" y="106"/>
                  </a:cubicBezTo>
                  <a:cubicBezTo>
                    <a:pt x="527" y="107"/>
                    <a:pt x="520" y="107"/>
                    <a:pt x="524" y="108"/>
                  </a:cubicBezTo>
                  <a:cubicBezTo>
                    <a:pt x="526" y="108"/>
                    <a:pt x="523" y="107"/>
                    <a:pt x="525" y="107"/>
                  </a:cubicBezTo>
                  <a:cubicBezTo>
                    <a:pt x="529" y="107"/>
                    <a:pt x="528" y="107"/>
                    <a:pt x="528" y="106"/>
                  </a:cubicBezTo>
                  <a:cubicBezTo>
                    <a:pt x="528" y="106"/>
                    <a:pt x="528" y="106"/>
                    <a:pt x="528" y="105"/>
                  </a:cubicBezTo>
                  <a:close/>
                  <a:moveTo>
                    <a:pt x="513" y="71"/>
                  </a:moveTo>
                  <a:cubicBezTo>
                    <a:pt x="514" y="72"/>
                    <a:pt x="514" y="72"/>
                    <a:pt x="514" y="72"/>
                  </a:cubicBezTo>
                  <a:cubicBezTo>
                    <a:pt x="510" y="75"/>
                    <a:pt x="510" y="75"/>
                    <a:pt x="510" y="75"/>
                  </a:cubicBezTo>
                  <a:lnTo>
                    <a:pt x="513" y="71"/>
                  </a:lnTo>
                  <a:close/>
                  <a:moveTo>
                    <a:pt x="511" y="55"/>
                  </a:moveTo>
                  <a:cubicBezTo>
                    <a:pt x="511" y="56"/>
                    <a:pt x="511" y="56"/>
                    <a:pt x="511" y="56"/>
                  </a:cubicBezTo>
                  <a:cubicBezTo>
                    <a:pt x="510" y="56"/>
                    <a:pt x="510" y="56"/>
                    <a:pt x="510" y="56"/>
                  </a:cubicBezTo>
                  <a:cubicBezTo>
                    <a:pt x="509" y="57"/>
                    <a:pt x="507" y="57"/>
                    <a:pt x="506" y="58"/>
                  </a:cubicBezTo>
                  <a:cubicBezTo>
                    <a:pt x="506" y="58"/>
                    <a:pt x="506" y="59"/>
                    <a:pt x="506" y="59"/>
                  </a:cubicBezTo>
                  <a:cubicBezTo>
                    <a:pt x="506" y="59"/>
                    <a:pt x="506" y="58"/>
                    <a:pt x="506" y="58"/>
                  </a:cubicBezTo>
                  <a:cubicBezTo>
                    <a:pt x="506" y="57"/>
                    <a:pt x="505" y="56"/>
                    <a:pt x="509" y="54"/>
                  </a:cubicBezTo>
                  <a:cubicBezTo>
                    <a:pt x="507" y="55"/>
                    <a:pt x="508" y="57"/>
                    <a:pt x="511" y="56"/>
                  </a:cubicBezTo>
                  <a:lnTo>
                    <a:pt x="511" y="55"/>
                  </a:lnTo>
                  <a:close/>
                  <a:moveTo>
                    <a:pt x="501" y="25"/>
                  </a:moveTo>
                  <a:cubicBezTo>
                    <a:pt x="500" y="26"/>
                    <a:pt x="499" y="26"/>
                    <a:pt x="502" y="26"/>
                  </a:cubicBezTo>
                  <a:cubicBezTo>
                    <a:pt x="503" y="25"/>
                    <a:pt x="502" y="24"/>
                    <a:pt x="501" y="25"/>
                  </a:cubicBezTo>
                  <a:close/>
                  <a:moveTo>
                    <a:pt x="519" y="60"/>
                  </a:moveTo>
                  <a:cubicBezTo>
                    <a:pt x="516" y="61"/>
                    <a:pt x="518" y="62"/>
                    <a:pt x="514" y="63"/>
                  </a:cubicBezTo>
                  <a:cubicBezTo>
                    <a:pt x="513" y="63"/>
                    <a:pt x="513" y="63"/>
                    <a:pt x="513" y="63"/>
                  </a:cubicBezTo>
                  <a:cubicBezTo>
                    <a:pt x="515" y="63"/>
                    <a:pt x="507" y="67"/>
                    <a:pt x="512" y="66"/>
                  </a:cubicBezTo>
                  <a:cubicBezTo>
                    <a:pt x="511" y="66"/>
                    <a:pt x="511" y="66"/>
                    <a:pt x="511" y="66"/>
                  </a:cubicBezTo>
                  <a:cubicBezTo>
                    <a:pt x="513" y="66"/>
                    <a:pt x="515" y="62"/>
                    <a:pt x="518" y="62"/>
                  </a:cubicBezTo>
                  <a:cubicBezTo>
                    <a:pt x="519" y="63"/>
                    <a:pt x="521" y="60"/>
                    <a:pt x="519" y="60"/>
                  </a:cubicBezTo>
                  <a:close/>
                  <a:moveTo>
                    <a:pt x="507" y="19"/>
                  </a:moveTo>
                  <a:cubicBezTo>
                    <a:pt x="507" y="21"/>
                    <a:pt x="500" y="23"/>
                    <a:pt x="504" y="24"/>
                  </a:cubicBezTo>
                  <a:cubicBezTo>
                    <a:pt x="504" y="22"/>
                    <a:pt x="511" y="19"/>
                    <a:pt x="507" y="19"/>
                  </a:cubicBezTo>
                  <a:close/>
                  <a:moveTo>
                    <a:pt x="524" y="45"/>
                  </a:moveTo>
                  <a:cubicBezTo>
                    <a:pt x="525" y="45"/>
                    <a:pt x="525" y="45"/>
                    <a:pt x="525" y="45"/>
                  </a:cubicBezTo>
                  <a:cubicBezTo>
                    <a:pt x="524" y="47"/>
                    <a:pt x="524" y="47"/>
                    <a:pt x="524" y="47"/>
                  </a:cubicBezTo>
                  <a:cubicBezTo>
                    <a:pt x="523" y="47"/>
                    <a:pt x="523" y="47"/>
                    <a:pt x="523" y="47"/>
                  </a:cubicBezTo>
                  <a:lnTo>
                    <a:pt x="524" y="45"/>
                  </a:lnTo>
                  <a:close/>
                  <a:moveTo>
                    <a:pt x="467" y="35"/>
                  </a:moveTo>
                  <a:cubicBezTo>
                    <a:pt x="466" y="35"/>
                    <a:pt x="466" y="36"/>
                    <a:pt x="467" y="36"/>
                  </a:cubicBezTo>
                  <a:cubicBezTo>
                    <a:pt x="467" y="36"/>
                    <a:pt x="467" y="35"/>
                    <a:pt x="467" y="35"/>
                  </a:cubicBezTo>
                  <a:close/>
                  <a:moveTo>
                    <a:pt x="501" y="109"/>
                  </a:moveTo>
                  <a:cubicBezTo>
                    <a:pt x="500" y="108"/>
                    <a:pt x="499" y="108"/>
                    <a:pt x="498" y="108"/>
                  </a:cubicBezTo>
                  <a:cubicBezTo>
                    <a:pt x="499" y="108"/>
                    <a:pt x="500" y="108"/>
                    <a:pt x="501" y="109"/>
                  </a:cubicBezTo>
                  <a:close/>
                  <a:moveTo>
                    <a:pt x="496" y="109"/>
                  </a:moveTo>
                  <a:cubicBezTo>
                    <a:pt x="496" y="109"/>
                    <a:pt x="496" y="109"/>
                    <a:pt x="496" y="109"/>
                  </a:cubicBezTo>
                  <a:cubicBezTo>
                    <a:pt x="496" y="109"/>
                    <a:pt x="496" y="109"/>
                    <a:pt x="496" y="109"/>
                  </a:cubicBezTo>
                  <a:close/>
                  <a:moveTo>
                    <a:pt x="429" y="155"/>
                  </a:moveTo>
                  <a:cubicBezTo>
                    <a:pt x="428" y="155"/>
                    <a:pt x="425" y="152"/>
                    <a:pt x="428" y="156"/>
                  </a:cubicBezTo>
                  <a:cubicBezTo>
                    <a:pt x="429" y="158"/>
                    <a:pt x="428" y="155"/>
                    <a:pt x="429" y="155"/>
                  </a:cubicBezTo>
                  <a:close/>
                  <a:moveTo>
                    <a:pt x="433" y="159"/>
                  </a:moveTo>
                  <a:cubicBezTo>
                    <a:pt x="434" y="159"/>
                    <a:pt x="435" y="160"/>
                    <a:pt x="436" y="161"/>
                  </a:cubicBezTo>
                  <a:cubicBezTo>
                    <a:pt x="434" y="159"/>
                    <a:pt x="434" y="159"/>
                    <a:pt x="433" y="159"/>
                  </a:cubicBezTo>
                  <a:close/>
                  <a:moveTo>
                    <a:pt x="433" y="159"/>
                  </a:moveTo>
                  <a:cubicBezTo>
                    <a:pt x="432" y="159"/>
                    <a:pt x="432" y="160"/>
                    <a:pt x="431" y="161"/>
                  </a:cubicBezTo>
                  <a:cubicBezTo>
                    <a:pt x="433" y="162"/>
                    <a:pt x="433" y="160"/>
                    <a:pt x="433" y="159"/>
                  </a:cubicBezTo>
                  <a:close/>
                  <a:moveTo>
                    <a:pt x="442" y="148"/>
                  </a:moveTo>
                  <a:cubicBezTo>
                    <a:pt x="443" y="150"/>
                    <a:pt x="447" y="151"/>
                    <a:pt x="445" y="155"/>
                  </a:cubicBezTo>
                  <a:cubicBezTo>
                    <a:pt x="445" y="155"/>
                    <a:pt x="446" y="153"/>
                    <a:pt x="448" y="155"/>
                  </a:cubicBezTo>
                  <a:cubicBezTo>
                    <a:pt x="445" y="151"/>
                    <a:pt x="444" y="148"/>
                    <a:pt x="442" y="148"/>
                  </a:cubicBezTo>
                  <a:close/>
                  <a:moveTo>
                    <a:pt x="452" y="156"/>
                  </a:moveTo>
                  <a:cubicBezTo>
                    <a:pt x="452" y="155"/>
                    <a:pt x="452" y="155"/>
                    <a:pt x="453" y="155"/>
                  </a:cubicBezTo>
                  <a:cubicBezTo>
                    <a:pt x="452" y="155"/>
                    <a:pt x="452" y="155"/>
                    <a:pt x="452" y="156"/>
                  </a:cubicBezTo>
                  <a:close/>
                  <a:moveTo>
                    <a:pt x="453" y="155"/>
                  </a:moveTo>
                  <a:cubicBezTo>
                    <a:pt x="454" y="155"/>
                    <a:pt x="457" y="160"/>
                    <a:pt x="457" y="157"/>
                  </a:cubicBezTo>
                  <a:cubicBezTo>
                    <a:pt x="456" y="155"/>
                    <a:pt x="454" y="152"/>
                    <a:pt x="453" y="152"/>
                  </a:cubicBezTo>
                  <a:cubicBezTo>
                    <a:pt x="454" y="155"/>
                    <a:pt x="453" y="155"/>
                    <a:pt x="453" y="155"/>
                  </a:cubicBezTo>
                  <a:close/>
                  <a:moveTo>
                    <a:pt x="480" y="123"/>
                  </a:moveTo>
                  <a:cubicBezTo>
                    <a:pt x="479" y="124"/>
                    <a:pt x="479" y="124"/>
                    <a:pt x="479" y="124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480" y="125"/>
                    <a:pt x="481" y="124"/>
                    <a:pt x="480" y="123"/>
                  </a:cubicBezTo>
                  <a:close/>
                  <a:moveTo>
                    <a:pt x="491" y="134"/>
                  </a:moveTo>
                  <a:cubicBezTo>
                    <a:pt x="488" y="129"/>
                    <a:pt x="488" y="129"/>
                    <a:pt x="488" y="129"/>
                  </a:cubicBezTo>
                  <a:cubicBezTo>
                    <a:pt x="487" y="128"/>
                    <a:pt x="490" y="132"/>
                    <a:pt x="489" y="132"/>
                  </a:cubicBezTo>
                  <a:cubicBezTo>
                    <a:pt x="489" y="133"/>
                    <a:pt x="490" y="134"/>
                    <a:pt x="491" y="134"/>
                  </a:cubicBezTo>
                  <a:close/>
                  <a:moveTo>
                    <a:pt x="504" y="160"/>
                  </a:moveTo>
                  <a:cubicBezTo>
                    <a:pt x="504" y="160"/>
                    <a:pt x="504" y="160"/>
                    <a:pt x="503" y="160"/>
                  </a:cubicBezTo>
                  <a:cubicBezTo>
                    <a:pt x="504" y="160"/>
                    <a:pt x="504" y="160"/>
                    <a:pt x="504" y="160"/>
                  </a:cubicBezTo>
                  <a:close/>
                  <a:moveTo>
                    <a:pt x="484" y="120"/>
                  </a:moveTo>
                  <a:cubicBezTo>
                    <a:pt x="486" y="122"/>
                    <a:pt x="487" y="124"/>
                    <a:pt x="489" y="125"/>
                  </a:cubicBezTo>
                  <a:cubicBezTo>
                    <a:pt x="490" y="126"/>
                    <a:pt x="486" y="121"/>
                    <a:pt x="484" y="120"/>
                  </a:cubicBezTo>
                  <a:close/>
                  <a:moveTo>
                    <a:pt x="489" y="120"/>
                  </a:moveTo>
                  <a:cubicBezTo>
                    <a:pt x="488" y="120"/>
                    <a:pt x="487" y="120"/>
                    <a:pt x="486" y="119"/>
                  </a:cubicBezTo>
                  <a:cubicBezTo>
                    <a:pt x="488" y="121"/>
                    <a:pt x="488" y="121"/>
                    <a:pt x="488" y="121"/>
                  </a:cubicBezTo>
                  <a:lnTo>
                    <a:pt x="489" y="120"/>
                  </a:lnTo>
                  <a:close/>
                  <a:moveTo>
                    <a:pt x="496" y="122"/>
                  </a:moveTo>
                  <a:cubicBezTo>
                    <a:pt x="494" y="121"/>
                    <a:pt x="494" y="121"/>
                    <a:pt x="494" y="121"/>
                  </a:cubicBezTo>
                  <a:cubicBezTo>
                    <a:pt x="495" y="122"/>
                    <a:pt x="495" y="122"/>
                    <a:pt x="495" y="122"/>
                  </a:cubicBezTo>
                  <a:lnTo>
                    <a:pt x="496" y="122"/>
                  </a:lnTo>
                  <a:close/>
                  <a:moveTo>
                    <a:pt x="501" y="90"/>
                  </a:moveTo>
                  <a:cubicBezTo>
                    <a:pt x="500" y="90"/>
                    <a:pt x="500" y="86"/>
                    <a:pt x="495" y="89"/>
                  </a:cubicBezTo>
                  <a:cubicBezTo>
                    <a:pt x="502" y="87"/>
                    <a:pt x="495" y="93"/>
                    <a:pt x="501" y="90"/>
                  </a:cubicBezTo>
                  <a:close/>
                  <a:moveTo>
                    <a:pt x="470" y="41"/>
                  </a:moveTo>
                  <a:cubicBezTo>
                    <a:pt x="471" y="38"/>
                    <a:pt x="471" y="38"/>
                    <a:pt x="471" y="38"/>
                  </a:cubicBezTo>
                  <a:cubicBezTo>
                    <a:pt x="470" y="40"/>
                    <a:pt x="467" y="40"/>
                    <a:pt x="470" y="4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Freeform 18"/>
            <p:cNvSpPr>
              <a:spLocks noChangeAspect="1" noEditPoints="1"/>
            </p:cNvSpPr>
            <p:nvPr/>
          </p:nvSpPr>
          <p:spPr bwMode="auto">
            <a:xfrm rot="2042277">
              <a:off x="7218278" y="2352753"/>
              <a:ext cx="746008" cy="172991"/>
            </a:xfrm>
            <a:custGeom>
              <a:avLst/>
              <a:gdLst>
                <a:gd name="T0" fmla="*/ 266 w 578"/>
                <a:gd name="T1" fmla="*/ 80 h 179"/>
                <a:gd name="T2" fmla="*/ 212 w 578"/>
                <a:gd name="T3" fmla="*/ 39 h 179"/>
                <a:gd name="T4" fmla="*/ 51 w 578"/>
                <a:gd name="T5" fmla="*/ 101 h 179"/>
                <a:gd name="T6" fmla="*/ 204 w 578"/>
                <a:gd name="T7" fmla="*/ 36 h 179"/>
                <a:gd name="T8" fmla="*/ 277 w 578"/>
                <a:gd name="T9" fmla="*/ 48 h 179"/>
                <a:gd name="T10" fmla="*/ 376 w 578"/>
                <a:gd name="T11" fmla="*/ 58 h 179"/>
                <a:gd name="T12" fmla="*/ 464 w 578"/>
                <a:gd name="T13" fmla="*/ 100 h 179"/>
                <a:gd name="T14" fmla="*/ 386 w 578"/>
                <a:gd name="T15" fmla="*/ 94 h 179"/>
                <a:gd name="T16" fmla="*/ 328 w 578"/>
                <a:gd name="T17" fmla="*/ 96 h 179"/>
                <a:gd name="T18" fmla="*/ 277 w 578"/>
                <a:gd name="T19" fmla="*/ 93 h 179"/>
                <a:gd name="T20" fmla="*/ 244 w 578"/>
                <a:gd name="T21" fmla="*/ 91 h 179"/>
                <a:gd name="T22" fmla="*/ 156 w 578"/>
                <a:gd name="T23" fmla="*/ 81 h 179"/>
                <a:gd name="T24" fmla="*/ 73 w 578"/>
                <a:gd name="T25" fmla="*/ 90 h 179"/>
                <a:gd name="T26" fmla="*/ 22 w 578"/>
                <a:gd name="T27" fmla="*/ 121 h 179"/>
                <a:gd name="T28" fmla="*/ 17 w 578"/>
                <a:gd name="T29" fmla="*/ 76 h 179"/>
                <a:gd name="T30" fmla="*/ 90 w 578"/>
                <a:gd name="T31" fmla="*/ 45 h 179"/>
                <a:gd name="T32" fmla="*/ 179 w 578"/>
                <a:gd name="T33" fmla="*/ 79 h 179"/>
                <a:gd name="T34" fmla="*/ 170 w 578"/>
                <a:gd name="T35" fmla="*/ 56 h 179"/>
                <a:gd name="T36" fmla="*/ 303 w 578"/>
                <a:gd name="T37" fmla="*/ 55 h 179"/>
                <a:gd name="T38" fmla="*/ 404 w 578"/>
                <a:gd name="T39" fmla="*/ 83 h 179"/>
                <a:gd name="T40" fmla="*/ 324 w 578"/>
                <a:gd name="T41" fmla="*/ 82 h 179"/>
                <a:gd name="T42" fmla="*/ 219 w 578"/>
                <a:gd name="T43" fmla="*/ 71 h 179"/>
                <a:gd name="T44" fmla="*/ 25 w 578"/>
                <a:gd name="T45" fmla="*/ 95 h 179"/>
                <a:gd name="T46" fmla="*/ 39 w 578"/>
                <a:gd name="T47" fmla="*/ 89 h 179"/>
                <a:gd name="T48" fmla="*/ 150 w 578"/>
                <a:gd name="T49" fmla="*/ 60 h 179"/>
                <a:gd name="T50" fmla="*/ 141 w 578"/>
                <a:gd name="T51" fmla="*/ 60 h 179"/>
                <a:gd name="T52" fmla="*/ 230 w 578"/>
                <a:gd name="T53" fmla="*/ 93 h 179"/>
                <a:gd name="T54" fmla="*/ 424 w 578"/>
                <a:gd name="T55" fmla="*/ 89 h 179"/>
                <a:gd name="T56" fmla="*/ 323 w 578"/>
                <a:gd name="T57" fmla="*/ 100 h 179"/>
                <a:gd name="T58" fmla="*/ 427 w 578"/>
                <a:gd name="T59" fmla="*/ 177 h 179"/>
                <a:gd name="T60" fmla="*/ 500 w 578"/>
                <a:gd name="T61" fmla="*/ 119 h 179"/>
                <a:gd name="T62" fmla="*/ 523 w 578"/>
                <a:gd name="T63" fmla="*/ 124 h 179"/>
                <a:gd name="T64" fmla="*/ 520 w 578"/>
                <a:gd name="T65" fmla="*/ 39 h 179"/>
                <a:gd name="T66" fmla="*/ 534 w 578"/>
                <a:gd name="T67" fmla="*/ 76 h 179"/>
                <a:gd name="T68" fmla="*/ 573 w 578"/>
                <a:gd name="T69" fmla="*/ 123 h 179"/>
                <a:gd name="T70" fmla="*/ 549 w 578"/>
                <a:gd name="T71" fmla="*/ 152 h 179"/>
                <a:gd name="T72" fmla="*/ 461 w 578"/>
                <a:gd name="T73" fmla="*/ 162 h 179"/>
                <a:gd name="T74" fmla="*/ 439 w 578"/>
                <a:gd name="T75" fmla="*/ 166 h 179"/>
                <a:gd name="T76" fmla="*/ 477 w 578"/>
                <a:gd name="T77" fmla="*/ 147 h 179"/>
                <a:gd name="T78" fmla="*/ 493 w 578"/>
                <a:gd name="T79" fmla="*/ 129 h 179"/>
                <a:gd name="T80" fmla="*/ 500 w 578"/>
                <a:gd name="T81" fmla="*/ 119 h 179"/>
                <a:gd name="T82" fmla="*/ 509 w 578"/>
                <a:gd name="T83" fmla="*/ 117 h 179"/>
                <a:gd name="T84" fmla="*/ 496 w 578"/>
                <a:gd name="T85" fmla="*/ 105 h 179"/>
                <a:gd name="T86" fmla="*/ 487 w 578"/>
                <a:gd name="T87" fmla="*/ 74 h 179"/>
                <a:gd name="T88" fmla="*/ 469 w 578"/>
                <a:gd name="T89" fmla="*/ 36 h 179"/>
                <a:gd name="T90" fmla="*/ 440 w 578"/>
                <a:gd name="T91" fmla="*/ 8 h 179"/>
                <a:gd name="T92" fmla="*/ 500 w 578"/>
                <a:gd name="T93" fmla="*/ 9 h 179"/>
                <a:gd name="T94" fmla="*/ 552 w 578"/>
                <a:gd name="T95" fmla="*/ 103 h 179"/>
                <a:gd name="T96" fmla="*/ 540 w 578"/>
                <a:gd name="T97" fmla="*/ 98 h 179"/>
                <a:gd name="T98" fmla="*/ 521 w 578"/>
                <a:gd name="T99" fmla="*/ 78 h 179"/>
                <a:gd name="T100" fmla="*/ 513 w 578"/>
                <a:gd name="T101" fmla="*/ 155 h 179"/>
                <a:gd name="T102" fmla="*/ 486 w 578"/>
                <a:gd name="T103" fmla="*/ 154 h 179"/>
                <a:gd name="T104" fmla="*/ 504 w 578"/>
                <a:gd name="T105" fmla="*/ 133 h 179"/>
                <a:gd name="T106" fmla="*/ 520 w 578"/>
                <a:gd name="T107" fmla="*/ 108 h 179"/>
                <a:gd name="T108" fmla="*/ 469 w 578"/>
                <a:gd name="T109" fmla="*/ 16 h 179"/>
                <a:gd name="T110" fmla="*/ 474 w 578"/>
                <a:gd name="T111" fmla="*/ 23 h 179"/>
                <a:gd name="T112" fmla="*/ 513 w 578"/>
                <a:gd name="T113" fmla="*/ 71 h 179"/>
                <a:gd name="T114" fmla="*/ 512 w 578"/>
                <a:gd name="T115" fmla="*/ 66 h 179"/>
                <a:gd name="T116" fmla="*/ 496 w 578"/>
                <a:gd name="T117" fmla="*/ 109 h 179"/>
                <a:gd name="T118" fmla="*/ 457 w 578"/>
                <a:gd name="T119" fmla="*/ 157 h 179"/>
                <a:gd name="T120" fmla="*/ 488 w 578"/>
                <a:gd name="T12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8" h="179">
                  <a:moveTo>
                    <a:pt x="484" y="109"/>
                  </a:moveTo>
                  <a:cubicBezTo>
                    <a:pt x="484" y="110"/>
                    <a:pt x="484" y="110"/>
                    <a:pt x="484" y="110"/>
                  </a:cubicBezTo>
                  <a:cubicBezTo>
                    <a:pt x="483" y="110"/>
                    <a:pt x="483" y="110"/>
                    <a:pt x="484" y="109"/>
                  </a:cubicBezTo>
                  <a:close/>
                  <a:moveTo>
                    <a:pt x="484" y="110"/>
                  </a:moveTo>
                  <a:cubicBezTo>
                    <a:pt x="486" y="114"/>
                    <a:pt x="491" y="116"/>
                    <a:pt x="494" y="118"/>
                  </a:cubicBezTo>
                  <a:cubicBezTo>
                    <a:pt x="496" y="111"/>
                    <a:pt x="487" y="111"/>
                    <a:pt x="484" y="110"/>
                  </a:cubicBezTo>
                  <a:close/>
                  <a:moveTo>
                    <a:pt x="491" y="102"/>
                  </a:moveTo>
                  <a:cubicBezTo>
                    <a:pt x="488" y="99"/>
                    <a:pt x="488" y="99"/>
                    <a:pt x="488" y="99"/>
                  </a:cubicBezTo>
                  <a:cubicBezTo>
                    <a:pt x="489" y="100"/>
                    <a:pt x="488" y="103"/>
                    <a:pt x="491" y="102"/>
                  </a:cubicBezTo>
                  <a:close/>
                  <a:moveTo>
                    <a:pt x="484" y="104"/>
                  </a:moveTo>
                  <a:cubicBezTo>
                    <a:pt x="485" y="108"/>
                    <a:pt x="485" y="108"/>
                    <a:pt x="485" y="108"/>
                  </a:cubicBezTo>
                  <a:cubicBezTo>
                    <a:pt x="486" y="105"/>
                    <a:pt x="486" y="105"/>
                    <a:pt x="486" y="105"/>
                  </a:cubicBezTo>
                  <a:lnTo>
                    <a:pt x="484" y="104"/>
                  </a:lnTo>
                  <a:close/>
                  <a:moveTo>
                    <a:pt x="277" y="97"/>
                  </a:moveTo>
                  <a:cubicBezTo>
                    <a:pt x="277" y="96"/>
                    <a:pt x="277" y="94"/>
                    <a:pt x="277" y="93"/>
                  </a:cubicBezTo>
                  <a:lnTo>
                    <a:pt x="277" y="97"/>
                  </a:lnTo>
                  <a:close/>
                  <a:moveTo>
                    <a:pt x="266" y="80"/>
                  </a:moveTo>
                  <a:cubicBezTo>
                    <a:pt x="267" y="80"/>
                    <a:pt x="267" y="81"/>
                    <a:pt x="268" y="81"/>
                  </a:cubicBezTo>
                  <a:cubicBezTo>
                    <a:pt x="267" y="80"/>
                    <a:pt x="267" y="80"/>
                    <a:pt x="266" y="80"/>
                  </a:cubicBezTo>
                  <a:close/>
                  <a:moveTo>
                    <a:pt x="284" y="93"/>
                  </a:moveTo>
                  <a:cubicBezTo>
                    <a:pt x="286" y="93"/>
                    <a:pt x="286" y="93"/>
                    <a:pt x="286" y="93"/>
                  </a:cubicBezTo>
                  <a:cubicBezTo>
                    <a:pt x="285" y="93"/>
                    <a:pt x="284" y="93"/>
                    <a:pt x="284" y="93"/>
                  </a:cubicBezTo>
                  <a:close/>
                  <a:moveTo>
                    <a:pt x="394" y="100"/>
                  </a:moveTo>
                  <a:cubicBezTo>
                    <a:pt x="393" y="99"/>
                    <a:pt x="391" y="97"/>
                    <a:pt x="390" y="95"/>
                  </a:cubicBezTo>
                  <a:cubicBezTo>
                    <a:pt x="391" y="97"/>
                    <a:pt x="390" y="101"/>
                    <a:pt x="394" y="100"/>
                  </a:cubicBezTo>
                  <a:close/>
                  <a:moveTo>
                    <a:pt x="225" y="44"/>
                  </a:move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3"/>
                    <a:pt x="225" y="44"/>
                  </a:cubicBezTo>
                  <a:close/>
                  <a:moveTo>
                    <a:pt x="267" y="49"/>
                  </a:moveTo>
                  <a:cubicBezTo>
                    <a:pt x="267" y="49"/>
                    <a:pt x="267" y="49"/>
                    <a:pt x="267" y="49"/>
                  </a:cubicBezTo>
                  <a:cubicBezTo>
                    <a:pt x="267" y="48"/>
                    <a:pt x="268" y="48"/>
                    <a:pt x="268" y="46"/>
                  </a:cubicBezTo>
                  <a:lnTo>
                    <a:pt x="267" y="49"/>
                  </a:lnTo>
                  <a:close/>
                  <a:moveTo>
                    <a:pt x="294" y="90"/>
                  </a:moveTo>
                  <a:cubicBezTo>
                    <a:pt x="293" y="89"/>
                    <a:pt x="293" y="89"/>
                    <a:pt x="293" y="89"/>
                  </a:cubicBezTo>
                  <a:cubicBezTo>
                    <a:pt x="292" y="89"/>
                    <a:pt x="292" y="89"/>
                    <a:pt x="292" y="89"/>
                  </a:cubicBezTo>
                  <a:cubicBezTo>
                    <a:pt x="293" y="90"/>
                    <a:pt x="293" y="90"/>
                    <a:pt x="294" y="90"/>
                  </a:cubicBezTo>
                  <a:close/>
                  <a:moveTo>
                    <a:pt x="210" y="34"/>
                  </a:moveTo>
                  <a:cubicBezTo>
                    <a:pt x="210" y="36"/>
                    <a:pt x="211" y="38"/>
                    <a:pt x="212" y="39"/>
                  </a:cubicBezTo>
                  <a:cubicBezTo>
                    <a:pt x="212" y="37"/>
                    <a:pt x="211" y="35"/>
                    <a:pt x="210" y="34"/>
                  </a:cubicBezTo>
                  <a:close/>
                  <a:moveTo>
                    <a:pt x="266" y="80"/>
                  </a:move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lose/>
                  <a:moveTo>
                    <a:pt x="279" y="48"/>
                  </a:moveTo>
                  <a:cubicBezTo>
                    <a:pt x="280" y="49"/>
                    <a:pt x="281" y="49"/>
                    <a:pt x="281" y="49"/>
                  </a:cubicBezTo>
                  <a:cubicBezTo>
                    <a:pt x="281" y="48"/>
                    <a:pt x="280" y="48"/>
                    <a:pt x="279" y="48"/>
                  </a:cubicBezTo>
                  <a:close/>
                  <a:moveTo>
                    <a:pt x="389" y="93"/>
                  </a:moveTo>
                  <a:cubicBezTo>
                    <a:pt x="390" y="95"/>
                    <a:pt x="390" y="95"/>
                    <a:pt x="390" y="95"/>
                  </a:cubicBezTo>
                  <a:cubicBezTo>
                    <a:pt x="390" y="94"/>
                    <a:pt x="390" y="93"/>
                    <a:pt x="389" y="93"/>
                  </a:cubicBezTo>
                  <a:close/>
                  <a:moveTo>
                    <a:pt x="471" y="106"/>
                  </a:moveTo>
                  <a:cubicBezTo>
                    <a:pt x="471" y="108"/>
                    <a:pt x="470" y="109"/>
                    <a:pt x="472" y="110"/>
                  </a:cubicBezTo>
                  <a:cubicBezTo>
                    <a:pt x="472" y="108"/>
                    <a:pt x="471" y="107"/>
                    <a:pt x="471" y="106"/>
                  </a:cubicBezTo>
                  <a:close/>
                  <a:moveTo>
                    <a:pt x="5" y="110"/>
                  </a:move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lose/>
                  <a:moveTo>
                    <a:pt x="52" y="103"/>
                  </a:moveTo>
                  <a:cubicBezTo>
                    <a:pt x="51" y="102"/>
                    <a:pt x="51" y="102"/>
                    <a:pt x="51" y="101"/>
                  </a:cubicBezTo>
                  <a:cubicBezTo>
                    <a:pt x="51" y="103"/>
                    <a:pt x="51" y="104"/>
                    <a:pt x="52" y="103"/>
                  </a:cubicBezTo>
                  <a:close/>
                  <a:moveTo>
                    <a:pt x="87" y="38"/>
                  </a:moveTo>
                  <a:cubicBezTo>
                    <a:pt x="96" y="43"/>
                    <a:pt x="96" y="43"/>
                    <a:pt x="96" y="43"/>
                  </a:cubicBezTo>
                  <a:cubicBezTo>
                    <a:pt x="96" y="41"/>
                    <a:pt x="100" y="39"/>
                    <a:pt x="97" y="37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15" y="31"/>
                    <a:pt x="128" y="52"/>
                    <a:pt x="141" y="38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1" y="43"/>
                    <a:pt x="151" y="37"/>
                    <a:pt x="154" y="35"/>
                  </a:cubicBezTo>
                  <a:cubicBezTo>
                    <a:pt x="153" y="41"/>
                    <a:pt x="159" y="36"/>
                    <a:pt x="160" y="41"/>
                  </a:cubicBezTo>
                  <a:cubicBezTo>
                    <a:pt x="162" y="38"/>
                    <a:pt x="160" y="37"/>
                    <a:pt x="159" y="35"/>
                  </a:cubicBezTo>
                  <a:cubicBezTo>
                    <a:pt x="167" y="29"/>
                    <a:pt x="174" y="38"/>
                    <a:pt x="182" y="34"/>
                  </a:cubicBezTo>
                  <a:cubicBezTo>
                    <a:pt x="174" y="42"/>
                    <a:pt x="174" y="40"/>
                    <a:pt x="168" y="43"/>
                  </a:cubicBezTo>
                  <a:cubicBezTo>
                    <a:pt x="175" y="46"/>
                    <a:pt x="176" y="40"/>
                    <a:pt x="184" y="42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4" y="31"/>
                    <a:pt x="192" y="44"/>
                    <a:pt x="193" y="35"/>
                  </a:cubicBezTo>
                  <a:cubicBezTo>
                    <a:pt x="197" y="36"/>
                    <a:pt x="201" y="45"/>
                    <a:pt x="206" y="44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1" y="41"/>
                    <a:pt x="211" y="40"/>
                    <a:pt x="212" y="39"/>
                  </a:cubicBezTo>
                  <a:cubicBezTo>
                    <a:pt x="215" y="45"/>
                    <a:pt x="220" y="42"/>
                    <a:pt x="224" y="47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5"/>
                    <a:pt x="226" y="45"/>
                    <a:pt x="226" y="46"/>
                  </a:cubicBezTo>
                  <a:cubicBezTo>
                    <a:pt x="227" y="41"/>
                    <a:pt x="230" y="43"/>
                    <a:pt x="231" y="39"/>
                  </a:cubicBezTo>
                  <a:cubicBezTo>
                    <a:pt x="229" y="37"/>
                    <a:pt x="226" y="35"/>
                    <a:pt x="226" y="38"/>
                  </a:cubicBezTo>
                  <a:cubicBezTo>
                    <a:pt x="222" y="32"/>
                    <a:pt x="231" y="35"/>
                    <a:pt x="233" y="35"/>
                  </a:cubicBezTo>
                  <a:cubicBezTo>
                    <a:pt x="230" y="37"/>
                    <a:pt x="234" y="38"/>
                    <a:pt x="235" y="39"/>
                  </a:cubicBezTo>
                  <a:cubicBezTo>
                    <a:pt x="236" y="39"/>
                    <a:pt x="235" y="38"/>
                    <a:pt x="235" y="37"/>
                  </a:cubicBezTo>
                  <a:cubicBezTo>
                    <a:pt x="240" y="34"/>
                    <a:pt x="241" y="48"/>
                    <a:pt x="244" y="39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9" y="40"/>
                    <a:pt x="249" y="40"/>
                    <a:pt x="249" y="40"/>
                  </a:cubicBezTo>
                  <a:cubicBezTo>
                    <a:pt x="249" y="50"/>
                    <a:pt x="254" y="41"/>
                    <a:pt x="254" y="51"/>
                  </a:cubicBezTo>
                  <a:cubicBezTo>
                    <a:pt x="258" y="51"/>
                    <a:pt x="254" y="45"/>
                    <a:pt x="255" y="46"/>
                  </a:cubicBezTo>
                  <a:cubicBezTo>
                    <a:pt x="259" y="44"/>
                    <a:pt x="266" y="54"/>
                    <a:pt x="267" y="49"/>
                  </a:cubicBezTo>
                  <a:cubicBezTo>
                    <a:pt x="270" y="53"/>
                    <a:pt x="274" y="51"/>
                    <a:pt x="277" y="53"/>
                  </a:cubicBezTo>
                  <a:cubicBezTo>
                    <a:pt x="277" y="48"/>
                    <a:pt x="277" y="48"/>
                    <a:pt x="277" y="48"/>
                  </a:cubicBezTo>
                  <a:cubicBezTo>
                    <a:pt x="279" y="50"/>
                    <a:pt x="280" y="52"/>
                    <a:pt x="282" y="51"/>
                  </a:cubicBezTo>
                  <a:cubicBezTo>
                    <a:pt x="282" y="51"/>
                    <a:pt x="282" y="50"/>
                    <a:pt x="281" y="49"/>
                  </a:cubicBezTo>
                  <a:cubicBezTo>
                    <a:pt x="287" y="52"/>
                    <a:pt x="291" y="53"/>
                    <a:pt x="296" y="53"/>
                  </a:cubicBezTo>
                  <a:cubicBezTo>
                    <a:pt x="296" y="50"/>
                    <a:pt x="296" y="49"/>
                    <a:pt x="293" y="47"/>
                  </a:cubicBezTo>
                  <a:cubicBezTo>
                    <a:pt x="298" y="43"/>
                    <a:pt x="305" y="54"/>
                    <a:pt x="311" y="53"/>
                  </a:cubicBezTo>
                  <a:cubicBezTo>
                    <a:pt x="311" y="50"/>
                    <a:pt x="311" y="50"/>
                    <a:pt x="311" y="50"/>
                  </a:cubicBezTo>
                  <a:cubicBezTo>
                    <a:pt x="314" y="54"/>
                    <a:pt x="314" y="54"/>
                    <a:pt x="314" y="54"/>
                  </a:cubicBezTo>
                  <a:cubicBezTo>
                    <a:pt x="314" y="53"/>
                    <a:pt x="314" y="51"/>
                    <a:pt x="315" y="50"/>
                  </a:cubicBezTo>
                  <a:cubicBezTo>
                    <a:pt x="321" y="49"/>
                    <a:pt x="329" y="50"/>
                    <a:pt x="331" y="59"/>
                  </a:cubicBezTo>
                  <a:cubicBezTo>
                    <a:pt x="330" y="57"/>
                    <a:pt x="335" y="54"/>
                    <a:pt x="331" y="50"/>
                  </a:cubicBezTo>
                  <a:cubicBezTo>
                    <a:pt x="337" y="57"/>
                    <a:pt x="345" y="56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5" y="62"/>
                    <a:pt x="355" y="62"/>
                    <a:pt x="355" y="62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53" y="59"/>
                    <a:pt x="353" y="59"/>
                    <a:pt x="353" y="59"/>
                  </a:cubicBezTo>
                  <a:cubicBezTo>
                    <a:pt x="356" y="60"/>
                    <a:pt x="359" y="62"/>
                    <a:pt x="360" y="65"/>
                  </a:cubicBezTo>
                  <a:cubicBezTo>
                    <a:pt x="361" y="63"/>
                    <a:pt x="362" y="60"/>
                    <a:pt x="364" y="58"/>
                  </a:cubicBezTo>
                  <a:cubicBezTo>
                    <a:pt x="364" y="64"/>
                    <a:pt x="373" y="54"/>
                    <a:pt x="376" y="61"/>
                  </a:cubicBezTo>
                  <a:cubicBezTo>
                    <a:pt x="377" y="60"/>
                    <a:pt x="375" y="60"/>
                    <a:pt x="376" y="58"/>
                  </a:cubicBezTo>
                  <a:cubicBezTo>
                    <a:pt x="385" y="60"/>
                    <a:pt x="397" y="69"/>
                    <a:pt x="408" y="67"/>
                  </a:cubicBezTo>
                  <a:cubicBezTo>
                    <a:pt x="407" y="77"/>
                    <a:pt x="416" y="76"/>
                    <a:pt x="420" y="83"/>
                  </a:cubicBezTo>
                  <a:cubicBezTo>
                    <a:pt x="423" y="77"/>
                    <a:pt x="418" y="79"/>
                    <a:pt x="417" y="74"/>
                  </a:cubicBezTo>
                  <a:cubicBezTo>
                    <a:pt x="420" y="76"/>
                    <a:pt x="420" y="66"/>
                    <a:pt x="424" y="72"/>
                  </a:cubicBezTo>
                  <a:cubicBezTo>
                    <a:pt x="424" y="71"/>
                    <a:pt x="425" y="71"/>
                    <a:pt x="423" y="70"/>
                  </a:cubicBezTo>
                  <a:cubicBezTo>
                    <a:pt x="427" y="71"/>
                    <a:pt x="421" y="78"/>
                    <a:pt x="426" y="77"/>
                  </a:cubicBezTo>
                  <a:cubicBezTo>
                    <a:pt x="428" y="73"/>
                    <a:pt x="428" y="73"/>
                    <a:pt x="428" y="73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40" y="79"/>
                    <a:pt x="447" y="84"/>
                    <a:pt x="457" y="82"/>
                  </a:cubicBezTo>
                  <a:cubicBezTo>
                    <a:pt x="457" y="83"/>
                    <a:pt x="457" y="85"/>
                    <a:pt x="455" y="86"/>
                  </a:cubicBezTo>
                  <a:cubicBezTo>
                    <a:pt x="459" y="87"/>
                    <a:pt x="461" y="96"/>
                    <a:pt x="467" y="93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75" y="89"/>
                    <a:pt x="472" y="98"/>
                    <a:pt x="479" y="103"/>
                  </a:cubicBezTo>
                  <a:cubicBezTo>
                    <a:pt x="478" y="102"/>
                    <a:pt x="474" y="98"/>
                    <a:pt x="472" y="102"/>
                  </a:cubicBezTo>
                  <a:cubicBezTo>
                    <a:pt x="472" y="106"/>
                    <a:pt x="476" y="107"/>
                    <a:pt x="478" y="105"/>
                  </a:cubicBezTo>
                  <a:cubicBezTo>
                    <a:pt x="476" y="110"/>
                    <a:pt x="476" y="110"/>
                    <a:pt x="476" y="110"/>
                  </a:cubicBezTo>
                  <a:cubicBezTo>
                    <a:pt x="476" y="106"/>
                    <a:pt x="473" y="106"/>
                    <a:pt x="471" y="103"/>
                  </a:cubicBezTo>
                  <a:cubicBezTo>
                    <a:pt x="471" y="104"/>
                    <a:pt x="471" y="105"/>
                    <a:pt x="471" y="106"/>
                  </a:cubicBezTo>
                  <a:cubicBezTo>
                    <a:pt x="470" y="104"/>
                    <a:pt x="467" y="103"/>
                    <a:pt x="464" y="100"/>
                  </a:cubicBezTo>
                  <a:cubicBezTo>
                    <a:pt x="469" y="101"/>
                    <a:pt x="469" y="101"/>
                    <a:pt x="469" y="101"/>
                  </a:cubicBezTo>
                  <a:cubicBezTo>
                    <a:pt x="469" y="95"/>
                    <a:pt x="462" y="99"/>
                    <a:pt x="461" y="97"/>
                  </a:cubicBezTo>
                  <a:cubicBezTo>
                    <a:pt x="459" y="102"/>
                    <a:pt x="462" y="102"/>
                    <a:pt x="458" y="105"/>
                  </a:cubicBezTo>
                  <a:cubicBezTo>
                    <a:pt x="451" y="105"/>
                    <a:pt x="456" y="99"/>
                    <a:pt x="451" y="92"/>
                  </a:cubicBezTo>
                  <a:cubicBezTo>
                    <a:pt x="452" y="90"/>
                    <a:pt x="452" y="90"/>
                    <a:pt x="452" y="90"/>
                  </a:cubicBezTo>
                  <a:cubicBezTo>
                    <a:pt x="450" y="89"/>
                    <a:pt x="450" y="83"/>
                    <a:pt x="446" y="86"/>
                  </a:cubicBezTo>
                  <a:cubicBezTo>
                    <a:pt x="445" y="90"/>
                    <a:pt x="448" y="90"/>
                    <a:pt x="448" y="92"/>
                  </a:cubicBezTo>
                  <a:cubicBezTo>
                    <a:pt x="447" y="94"/>
                    <a:pt x="446" y="85"/>
                    <a:pt x="443" y="88"/>
                  </a:cubicBezTo>
                  <a:cubicBezTo>
                    <a:pt x="444" y="94"/>
                    <a:pt x="448" y="97"/>
                    <a:pt x="452" y="98"/>
                  </a:cubicBezTo>
                  <a:cubicBezTo>
                    <a:pt x="451" y="99"/>
                    <a:pt x="450" y="101"/>
                    <a:pt x="450" y="103"/>
                  </a:cubicBezTo>
                  <a:cubicBezTo>
                    <a:pt x="441" y="96"/>
                    <a:pt x="431" y="87"/>
                    <a:pt x="420" y="88"/>
                  </a:cubicBezTo>
                  <a:cubicBezTo>
                    <a:pt x="424" y="96"/>
                    <a:pt x="418" y="87"/>
                    <a:pt x="417" y="95"/>
                  </a:cubicBezTo>
                  <a:cubicBezTo>
                    <a:pt x="418" y="90"/>
                    <a:pt x="414" y="94"/>
                    <a:pt x="411" y="91"/>
                  </a:cubicBezTo>
                  <a:cubicBezTo>
                    <a:pt x="409" y="96"/>
                    <a:pt x="416" y="96"/>
                    <a:pt x="413" y="100"/>
                  </a:cubicBezTo>
                  <a:cubicBezTo>
                    <a:pt x="408" y="97"/>
                    <a:pt x="402" y="86"/>
                    <a:pt x="395" y="86"/>
                  </a:cubicBezTo>
                  <a:cubicBezTo>
                    <a:pt x="395" y="89"/>
                    <a:pt x="397" y="89"/>
                    <a:pt x="397" y="90"/>
                  </a:cubicBezTo>
                  <a:cubicBezTo>
                    <a:pt x="392" y="88"/>
                    <a:pt x="388" y="74"/>
                    <a:pt x="383" y="82"/>
                  </a:cubicBezTo>
                  <a:cubicBezTo>
                    <a:pt x="385" y="86"/>
                    <a:pt x="387" y="89"/>
                    <a:pt x="389" y="93"/>
                  </a:cubicBezTo>
                  <a:cubicBezTo>
                    <a:pt x="389" y="93"/>
                    <a:pt x="388" y="93"/>
                    <a:pt x="386" y="94"/>
                  </a:cubicBezTo>
                  <a:cubicBezTo>
                    <a:pt x="387" y="99"/>
                    <a:pt x="387" y="99"/>
                    <a:pt x="387" y="99"/>
                  </a:cubicBezTo>
                  <a:cubicBezTo>
                    <a:pt x="381" y="99"/>
                    <a:pt x="384" y="89"/>
                    <a:pt x="382" y="84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1" y="91"/>
                    <a:pt x="365" y="87"/>
                    <a:pt x="362" y="79"/>
                  </a:cubicBezTo>
                  <a:cubicBezTo>
                    <a:pt x="361" y="79"/>
                    <a:pt x="356" y="78"/>
                    <a:pt x="358" y="83"/>
                  </a:cubicBezTo>
                  <a:cubicBezTo>
                    <a:pt x="360" y="91"/>
                    <a:pt x="361" y="96"/>
                    <a:pt x="367" y="97"/>
                  </a:cubicBezTo>
                  <a:cubicBezTo>
                    <a:pt x="369" y="92"/>
                    <a:pt x="363" y="91"/>
                    <a:pt x="365" y="91"/>
                  </a:cubicBezTo>
                  <a:cubicBezTo>
                    <a:pt x="367" y="92"/>
                    <a:pt x="373" y="89"/>
                    <a:pt x="374" y="94"/>
                  </a:cubicBezTo>
                  <a:cubicBezTo>
                    <a:pt x="367" y="92"/>
                    <a:pt x="367" y="92"/>
                    <a:pt x="367" y="92"/>
                  </a:cubicBezTo>
                  <a:cubicBezTo>
                    <a:pt x="366" y="99"/>
                    <a:pt x="370" y="93"/>
                    <a:pt x="371" y="97"/>
                  </a:cubicBezTo>
                  <a:cubicBezTo>
                    <a:pt x="368" y="102"/>
                    <a:pt x="365" y="95"/>
                    <a:pt x="362" y="98"/>
                  </a:cubicBezTo>
                  <a:cubicBezTo>
                    <a:pt x="362" y="98"/>
                    <a:pt x="362" y="98"/>
                    <a:pt x="362" y="98"/>
                  </a:cubicBezTo>
                  <a:cubicBezTo>
                    <a:pt x="357" y="96"/>
                    <a:pt x="358" y="98"/>
                    <a:pt x="353" y="94"/>
                  </a:cubicBezTo>
                  <a:cubicBezTo>
                    <a:pt x="353" y="87"/>
                    <a:pt x="355" y="90"/>
                    <a:pt x="358" y="88"/>
                  </a:cubicBezTo>
                  <a:cubicBezTo>
                    <a:pt x="349" y="87"/>
                    <a:pt x="338" y="73"/>
                    <a:pt x="328" y="83"/>
                  </a:cubicBezTo>
                  <a:cubicBezTo>
                    <a:pt x="333" y="90"/>
                    <a:pt x="333" y="90"/>
                    <a:pt x="333" y="90"/>
                  </a:cubicBezTo>
                  <a:cubicBezTo>
                    <a:pt x="330" y="91"/>
                    <a:pt x="324" y="84"/>
                    <a:pt x="324" y="92"/>
                  </a:cubicBezTo>
                  <a:cubicBezTo>
                    <a:pt x="328" y="90"/>
                    <a:pt x="326" y="95"/>
                    <a:pt x="328" y="97"/>
                  </a:cubicBezTo>
                  <a:cubicBezTo>
                    <a:pt x="328" y="96"/>
                    <a:pt x="328" y="96"/>
                    <a:pt x="328" y="96"/>
                  </a:cubicBezTo>
                  <a:cubicBezTo>
                    <a:pt x="328" y="96"/>
                    <a:pt x="330" y="98"/>
                    <a:pt x="329" y="99"/>
                  </a:cubicBezTo>
                  <a:cubicBezTo>
                    <a:pt x="326" y="94"/>
                    <a:pt x="322" y="92"/>
                    <a:pt x="319" y="89"/>
                  </a:cubicBezTo>
                  <a:cubicBezTo>
                    <a:pt x="320" y="91"/>
                    <a:pt x="317" y="93"/>
                    <a:pt x="316" y="94"/>
                  </a:cubicBezTo>
                  <a:cubicBezTo>
                    <a:pt x="313" y="93"/>
                    <a:pt x="317" y="91"/>
                    <a:pt x="317" y="88"/>
                  </a:cubicBezTo>
                  <a:cubicBezTo>
                    <a:pt x="315" y="88"/>
                    <a:pt x="313" y="83"/>
                    <a:pt x="311" y="87"/>
                  </a:cubicBezTo>
                  <a:cubicBezTo>
                    <a:pt x="309" y="91"/>
                    <a:pt x="314" y="91"/>
                    <a:pt x="314" y="95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87"/>
                    <a:pt x="304" y="86"/>
                    <a:pt x="303" y="87"/>
                  </a:cubicBezTo>
                  <a:cubicBezTo>
                    <a:pt x="302" y="90"/>
                    <a:pt x="304" y="91"/>
                    <a:pt x="305" y="90"/>
                  </a:cubicBezTo>
                  <a:cubicBezTo>
                    <a:pt x="300" y="94"/>
                    <a:pt x="297" y="80"/>
                    <a:pt x="293" y="89"/>
                  </a:cubicBezTo>
                  <a:cubicBezTo>
                    <a:pt x="290" y="86"/>
                    <a:pt x="290" y="86"/>
                    <a:pt x="290" y="86"/>
                  </a:cubicBezTo>
                  <a:cubicBezTo>
                    <a:pt x="290" y="87"/>
                    <a:pt x="289" y="88"/>
                    <a:pt x="290" y="88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2" y="82"/>
                    <a:pt x="285" y="92"/>
                    <a:pt x="284" y="93"/>
                  </a:cubicBezTo>
                  <a:cubicBezTo>
                    <a:pt x="284" y="93"/>
                    <a:pt x="284" y="93"/>
                    <a:pt x="284" y="93"/>
                  </a:cubicBezTo>
                  <a:cubicBezTo>
                    <a:pt x="282" y="94"/>
                    <a:pt x="281" y="97"/>
                    <a:pt x="282" y="97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5" y="88"/>
                    <a:pt x="268" y="86"/>
                    <a:pt x="268" y="76"/>
                  </a:cubicBezTo>
                  <a:cubicBezTo>
                    <a:pt x="267" y="77"/>
                    <a:pt x="265" y="79"/>
                    <a:pt x="266" y="80"/>
                  </a:cubicBezTo>
                  <a:cubicBezTo>
                    <a:pt x="262" y="79"/>
                    <a:pt x="267" y="88"/>
                    <a:pt x="260" y="86"/>
                  </a:cubicBezTo>
                  <a:cubicBezTo>
                    <a:pt x="260" y="88"/>
                    <a:pt x="261" y="88"/>
                    <a:pt x="262" y="88"/>
                  </a:cubicBezTo>
                  <a:cubicBezTo>
                    <a:pt x="260" y="88"/>
                    <a:pt x="260" y="88"/>
                    <a:pt x="259" y="87"/>
                  </a:cubicBezTo>
                  <a:cubicBezTo>
                    <a:pt x="259" y="88"/>
                    <a:pt x="259" y="89"/>
                    <a:pt x="259" y="90"/>
                  </a:cubicBezTo>
                  <a:cubicBezTo>
                    <a:pt x="259" y="87"/>
                    <a:pt x="256" y="87"/>
                    <a:pt x="255" y="88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5" y="91"/>
                    <a:pt x="254" y="91"/>
                    <a:pt x="252" y="91"/>
                  </a:cubicBezTo>
                  <a:cubicBezTo>
                    <a:pt x="253" y="95"/>
                    <a:pt x="253" y="95"/>
                    <a:pt x="253" y="95"/>
                  </a:cubicBezTo>
                  <a:cubicBezTo>
                    <a:pt x="249" y="94"/>
                    <a:pt x="253" y="87"/>
                    <a:pt x="248" y="90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47" y="85"/>
                    <a:pt x="250" y="77"/>
                    <a:pt x="247" y="74"/>
                  </a:cubicBezTo>
                  <a:cubicBezTo>
                    <a:pt x="242" y="67"/>
                    <a:pt x="234" y="78"/>
                    <a:pt x="230" y="66"/>
                  </a:cubicBezTo>
                  <a:cubicBezTo>
                    <a:pt x="229" y="70"/>
                    <a:pt x="230" y="71"/>
                    <a:pt x="228" y="75"/>
                  </a:cubicBezTo>
                  <a:cubicBezTo>
                    <a:pt x="232" y="77"/>
                    <a:pt x="234" y="78"/>
                    <a:pt x="235" y="84"/>
                  </a:cubicBezTo>
                  <a:cubicBezTo>
                    <a:pt x="242" y="90"/>
                    <a:pt x="237" y="69"/>
                    <a:pt x="245" y="78"/>
                  </a:cubicBezTo>
                  <a:cubicBezTo>
                    <a:pt x="244" y="84"/>
                    <a:pt x="242" y="84"/>
                    <a:pt x="240" y="81"/>
                  </a:cubicBezTo>
                  <a:cubicBezTo>
                    <a:pt x="240" y="85"/>
                    <a:pt x="242" y="88"/>
                    <a:pt x="244" y="91"/>
                  </a:cubicBezTo>
                  <a:cubicBezTo>
                    <a:pt x="239" y="88"/>
                    <a:pt x="233" y="93"/>
                    <a:pt x="230" y="93"/>
                  </a:cubicBezTo>
                  <a:cubicBezTo>
                    <a:pt x="229" y="90"/>
                    <a:pt x="225" y="87"/>
                    <a:pt x="224" y="88"/>
                  </a:cubicBezTo>
                  <a:cubicBezTo>
                    <a:pt x="224" y="85"/>
                    <a:pt x="217" y="82"/>
                    <a:pt x="220" y="76"/>
                  </a:cubicBezTo>
                  <a:cubicBezTo>
                    <a:pt x="215" y="74"/>
                    <a:pt x="216" y="85"/>
                    <a:pt x="212" y="77"/>
                  </a:cubicBezTo>
                  <a:cubicBezTo>
                    <a:pt x="214" y="83"/>
                    <a:pt x="209" y="81"/>
                    <a:pt x="211" y="86"/>
                  </a:cubicBezTo>
                  <a:cubicBezTo>
                    <a:pt x="212" y="81"/>
                    <a:pt x="217" y="90"/>
                    <a:pt x="220" y="93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4" y="95"/>
                    <a:pt x="212" y="91"/>
                    <a:pt x="211" y="90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09" y="83"/>
                    <a:pt x="198" y="104"/>
                    <a:pt x="195" y="90"/>
                  </a:cubicBezTo>
                  <a:cubicBezTo>
                    <a:pt x="197" y="91"/>
                    <a:pt x="199" y="87"/>
                    <a:pt x="200" y="93"/>
                  </a:cubicBezTo>
                  <a:cubicBezTo>
                    <a:pt x="204" y="89"/>
                    <a:pt x="199" y="84"/>
                    <a:pt x="201" y="80"/>
                  </a:cubicBezTo>
                  <a:cubicBezTo>
                    <a:pt x="194" y="75"/>
                    <a:pt x="185" y="83"/>
                    <a:pt x="178" y="74"/>
                  </a:cubicBezTo>
                  <a:cubicBezTo>
                    <a:pt x="179" y="78"/>
                    <a:pt x="183" y="78"/>
                    <a:pt x="183" y="82"/>
                  </a:cubicBezTo>
                  <a:cubicBezTo>
                    <a:pt x="178" y="85"/>
                    <a:pt x="172" y="74"/>
                    <a:pt x="166" y="70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62" y="71"/>
                    <a:pt x="165" y="79"/>
                    <a:pt x="160" y="77"/>
                  </a:cubicBezTo>
                  <a:cubicBezTo>
                    <a:pt x="160" y="76"/>
                    <a:pt x="161" y="74"/>
                    <a:pt x="159" y="74"/>
                  </a:cubicBezTo>
                  <a:cubicBezTo>
                    <a:pt x="155" y="75"/>
                    <a:pt x="159" y="79"/>
                    <a:pt x="156" y="81"/>
                  </a:cubicBezTo>
                  <a:cubicBezTo>
                    <a:pt x="150" y="71"/>
                    <a:pt x="154" y="87"/>
                    <a:pt x="147" y="82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2" y="81"/>
                    <a:pt x="136" y="90"/>
                    <a:pt x="130" y="92"/>
                  </a:cubicBezTo>
                  <a:cubicBezTo>
                    <a:pt x="131" y="90"/>
                    <a:pt x="135" y="91"/>
                    <a:pt x="134" y="85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26" y="86"/>
                    <a:pt x="123" y="86"/>
                    <a:pt x="126" y="89"/>
                  </a:cubicBezTo>
                  <a:cubicBezTo>
                    <a:pt x="127" y="90"/>
                    <a:pt x="127" y="89"/>
                    <a:pt x="128" y="88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0" y="89"/>
                    <a:pt x="127" y="83"/>
                    <a:pt x="127" y="77"/>
                  </a:cubicBezTo>
                  <a:cubicBezTo>
                    <a:pt x="123" y="79"/>
                    <a:pt x="122" y="74"/>
                    <a:pt x="119" y="74"/>
                  </a:cubicBezTo>
                  <a:cubicBezTo>
                    <a:pt x="118" y="80"/>
                    <a:pt x="124" y="80"/>
                    <a:pt x="122" y="86"/>
                  </a:cubicBezTo>
                  <a:cubicBezTo>
                    <a:pt x="120" y="89"/>
                    <a:pt x="113" y="85"/>
                    <a:pt x="110" y="80"/>
                  </a:cubicBezTo>
                  <a:cubicBezTo>
                    <a:pt x="107" y="93"/>
                    <a:pt x="96" y="84"/>
                    <a:pt x="97" y="94"/>
                  </a:cubicBezTo>
                  <a:cubicBezTo>
                    <a:pt x="97" y="93"/>
                    <a:pt x="96" y="90"/>
                    <a:pt x="94" y="91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1" y="99"/>
                    <a:pt x="90" y="85"/>
                    <a:pt x="87" y="88"/>
                  </a:cubicBezTo>
                  <a:cubicBezTo>
                    <a:pt x="87" y="90"/>
                    <a:pt x="88" y="90"/>
                    <a:pt x="89" y="93"/>
                  </a:cubicBezTo>
                  <a:cubicBezTo>
                    <a:pt x="83" y="96"/>
                    <a:pt x="77" y="82"/>
                    <a:pt x="71" y="89"/>
                  </a:cubicBezTo>
                  <a:cubicBezTo>
                    <a:pt x="72" y="90"/>
                    <a:pt x="72" y="91"/>
                    <a:pt x="73" y="90"/>
                  </a:cubicBezTo>
                  <a:cubicBezTo>
                    <a:pt x="73" y="91"/>
                    <a:pt x="72" y="91"/>
                    <a:pt x="69" y="89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6" y="74"/>
                    <a:pt x="63" y="92"/>
                    <a:pt x="57" y="89"/>
                  </a:cubicBezTo>
                  <a:cubicBezTo>
                    <a:pt x="58" y="91"/>
                    <a:pt x="62" y="91"/>
                    <a:pt x="60" y="94"/>
                  </a:cubicBezTo>
                  <a:cubicBezTo>
                    <a:pt x="57" y="95"/>
                    <a:pt x="55" y="83"/>
                    <a:pt x="52" y="89"/>
                  </a:cubicBezTo>
                  <a:cubicBezTo>
                    <a:pt x="54" y="90"/>
                    <a:pt x="55" y="96"/>
                    <a:pt x="57" y="97"/>
                  </a:cubicBezTo>
                  <a:cubicBezTo>
                    <a:pt x="54" y="98"/>
                    <a:pt x="53" y="102"/>
                    <a:pt x="51" y="98"/>
                  </a:cubicBezTo>
                  <a:cubicBezTo>
                    <a:pt x="50" y="98"/>
                    <a:pt x="50" y="100"/>
                    <a:pt x="51" y="101"/>
                  </a:cubicBezTo>
                  <a:cubicBezTo>
                    <a:pt x="48" y="98"/>
                    <a:pt x="46" y="101"/>
                    <a:pt x="45" y="103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0" y="94"/>
                    <a:pt x="40" y="105"/>
                    <a:pt x="36" y="106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5" y="108"/>
                    <a:pt x="32" y="105"/>
                    <a:pt x="30" y="110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29" y="111"/>
                    <a:pt x="27" y="119"/>
                    <a:pt x="24" y="114"/>
                  </a:cubicBezTo>
                  <a:cubicBezTo>
                    <a:pt x="23" y="115"/>
                    <a:pt x="28" y="120"/>
                    <a:pt x="25" y="121"/>
                  </a:cubicBezTo>
                  <a:cubicBezTo>
                    <a:pt x="23" y="119"/>
                    <a:pt x="20" y="118"/>
                    <a:pt x="20" y="122"/>
                  </a:cubicBezTo>
                  <a:cubicBezTo>
                    <a:pt x="21" y="123"/>
                    <a:pt x="22" y="125"/>
                    <a:pt x="22" y="123"/>
                  </a:cubicBezTo>
                  <a:cubicBezTo>
                    <a:pt x="23" y="123"/>
                    <a:pt x="22" y="122"/>
                    <a:pt x="22" y="121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7"/>
                    <a:pt x="21" y="122"/>
                    <a:pt x="19" y="125"/>
                  </a:cubicBezTo>
                  <a:cubicBezTo>
                    <a:pt x="20" y="127"/>
                    <a:pt x="22" y="128"/>
                    <a:pt x="23" y="130"/>
                  </a:cubicBezTo>
                  <a:cubicBezTo>
                    <a:pt x="19" y="128"/>
                    <a:pt x="16" y="127"/>
                    <a:pt x="13" y="126"/>
                  </a:cubicBezTo>
                  <a:cubicBezTo>
                    <a:pt x="12" y="124"/>
                    <a:pt x="12" y="122"/>
                    <a:pt x="9" y="120"/>
                  </a:cubicBezTo>
                  <a:cubicBezTo>
                    <a:pt x="9" y="119"/>
                    <a:pt x="10" y="118"/>
                    <a:pt x="11" y="117"/>
                  </a:cubicBezTo>
                  <a:cubicBezTo>
                    <a:pt x="10" y="112"/>
                    <a:pt x="6" y="113"/>
                    <a:pt x="5" y="113"/>
                  </a:cubicBezTo>
                  <a:cubicBezTo>
                    <a:pt x="5" y="112"/>
                    <a:pt x="6" y="112"/>
                    <a:pt x="6" y="111"/>
                  </a:cubicBezTo>
                  <a:cubicBezTo>
                    <a:pt x="6" y="111"/>
                    <a:pt x="6" y="110"/>
                    <a:pt x="5" y="110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8"/>
                    <a:pt x="3" y="105"/>
                    <a:pt x="4" y="103"/>
                  </a:cubicBezTo>
                  <a:cubicBezTo>
                    <a:pt x="4" y="100"/>
                    <a:pt x="4" y="98"/>
                    <a:pt x="0" y="97"/>
                  </a:cubicBezTo>
                  <a:cubicBezTo>
                    <a:pt x="2" y="97"/>
                    <a:pt x="5" y="99"/>
                    <a:pt x="7" y="101"/>
                  </a:cubicBezTo>
                  <a:cubicBezTo>
                    <a:pt x="10" y="101"/>
                    <a:pt x="8" y="98"/>
                    <a:pt x="9" y="96"/>
                  </a:cubicBezTo>
                  <a:cubicBezTo>
                    <a:pt x="7" y="95"/>
                    <a:pt x="5" y="94"/>
                    <a:pt x="3" y="94"/>
                  </a:cubicBezTo>
                  <a:cubicBezTo>
                    <a:pt x="10" y="92"/>
                    <a:pt x="0" y="89"/>
                    <a:pt x="3" y="84"/>
                  </a:cubicBezTo>
                  <a:cubicBezTo>
                    <a:pt x="7" y="84"/>
                    <a:pt x="8" y="81"/>
                    <a:pt x="9" y="77"/>
                  </a:cubicBezTo>
                  <a:cubicBezTo>
                    <a:pt x="10" y="73"/>
                    <a:pt x="11" y="69"/>
                    <a:pt x="13" y="68"/>
                  </a:cubicBezTo>
                  <a:cubicBezTo>
                    <a:pt x="20" y="67"/>
                    <a:pt x="12" y="74"/>
                    <a:pt x="17" y="76"/>
                  </a:cubicBezTo>
                  <a:cubicBezTo>
                    <a:pt x="21" y="75"/>
                    <a:pt x="18" y="72"/>
                    <a:pt x="20" y="70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7" y="76"/>
                    <a:pt x="21" y="70"/>
                    <a:pt x="24" y="72"/>
                  </a:cubicBezTo>
                  <a:cubicBezTo>
                    <a:pt x="26" y="67"/>
                    <a:pt x="23" y="70"/>
                    <a:pt x="20" y="65"/>
                  </a:cubicBezTo>
                  <a:cubicBezTo>
                    <a:pt x="22" y="66"/>
                    <a:pt x="26" y="68"/>
                    <a:pt x="27" y="65"/>
                  </a:cubicBezTo>
                  <a:cubicBezTo>
                    <a:pt x="26" y="63"/>
                    <a:pt x="22" y="64"/>
                    <a:pt x="24" y="62"/>
                  </a:cubicBezTo>
                  <a:cubicBezTo>
                    <a:pt x="35" y="63"/>
                    <a:pt x="36" y="55"/>
                    <a:pt x="46" y="54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5" y="52"/>
                    <a:pt x="46" y="53"/>
                    <a:pt x="47" y="5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8" y="49"/>
                    <a:pt x="58" y="52"/>
                    <a:pt x="63" y="50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7" y="50"/>
                    <a:pt x="73" y="46"/>
                    <a:pt x="78" y="47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3" y="42"/>
                    <a:pt x="87" y="48"/>
                    <a:pt x="90" y="45"/>
                  </a:cubicBezTo>
                  <a:cubicBezTo>
                    <a:pt x="88" y="46"/>
                    <a:pt x="87" y="40"/>
                    <a:pt x="87" y="38"/>
                  </a:cubicBezTo>
                  <a:close/>
                  <a:moveTo>
                    <a:pt x="211" y="42"/>
                  </a:moveTo>
                  <a:cubicBezTo>
                    <a:pt x="212" y="42"/>
                    <a:pt x="212" y="42"/>
                    <a:pt x="212" y="42"/>
                  </a:cubicBezTo>
                  <a:cubicBezTo>
                    <a:pt x="212" y="42"/>
                    <a:pt x="211" y="42"/>
                    <a:pt x="211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5"/>
                    <a:pt x="210" y="43"/>
                    <a:pt x="211" y="42"/>
                  </a:cubicBezTo>
                  <a:close/>
                  <a:moveTo>
                    <a:pt x="403" y="71"/>
                  </a:moveTo>
                  <a:cubicBezTo>
                    <a:pt x="400" y="69"/>
                    <a:pt x="400" y="69"/>
                    <a:pt x="400" y="69"/>
                  </a:cubicBezTo>
                  <a:cubicBezTo>
                    <a:pt x="401" y="69"/>
                    <a:pt x="403" y="71"/>
                    <a:pt x="402" y="69"/>
                  </a:cubicBezTo>
                  <a:cubicBezTo>
                    <a:pt x="403" y="69"/>
                    <a:pt x="404" y="69"/>
                    <a:pt x="403" y="71"/>
                  </a:cubicBezTo>
                  <a:close/>
                  <a:moveTo>
                    <a:pt x="206" y="78"/>
                  </a:moveTo>
                  <a:cubicBezTo>
                    <a:pt x="208" y="81"/>
                    <a:pt x="208" y="81"/>
                    <a:pt x="208" y="81"/>
                  </a:cubicBezTo>
                  <a:cubicBezTo>
                    <a:pt x="209" y="78"/>
                    <a:pt x="209" y="78"/>
                    <a:pt x="209" y="78"/>
                  </a:cubicBezTo>
                  <a:lnTo>
                    <a:pt x="206" y="78"/>
                  </a:lnTo>
                  <a:close/>
                  <a:moveTo>
                    <a:pt x="179" y="79"/>
                  </a:moveTo>
                  <a:cubicBezTo>
                    <a:pt x="182" y="81"/>
                    <a:pt x="182" y="81"/>
                    <a:pt x="182" y="81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79"/>
                  </a:lnTo>
                  <a:close/>
                  <a:moveTo>
                    <a:pt x="140" y="47"/>
                  </a:moveTo>
                  <a:cubicBezTo>
                    <a:pt x="142" y="53"/>
                    <a:pt x="143" y="47"/>
                    <a:pt x="146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50"/>
                    <a:pt x="146" y="49"/>
                    <a:pt x="146" y="49"/>
                  </a:cubicBezTo>
                  <a:cubicBezTo>
                    <a:pt x="144" y="47"/>
                    <a:pt x="142" y="41"/>
                    <a:pt x="140" y="47"/>
                  </a:cubicBezTo>
                  <a:close/>
                  <a:moveTo>
                    <a:pt x="204" y="49"/>
                  </a:moveTo>
                  <a:cubicBezTo>
                    <a:pt x="204" y="46"/>
                    <a:pt x="200" y="45"/>
                    <a:pt x="199" y="42"/>
                  </a:cubicBezTo>
                  <a:cubicBezTo>
                    <a:pt x="198" y="43"/>
                    <a:pt x="200" y="46"/>
                    <a:pt x="200" y="49"/>
                  </a:cubicBezTo>
                  <a:cubicBezTo>
                    <a:pt x="200" y="49"/>
                    <a:pt x="199" y="49"/>
                    <a:pt x="198" y="48"/>
                  </a:cubicBezTo>
                  <a:cubicBezTo>
                    <a:pt x="199" y="56"/>
                    <a:pt x="201" y="45"/>
                    <a:pt x="204" y="49"/>
                  </a:cubicBezTo>
                  <a:close/>
                  <a:moveTo>
                    <a:pt x="270" y="55"/>
                  </a:moveTo>
                  <a:cubicBezTo>
                    <a:pt x="268" y="52"/>
                    <a:pt x="268" y="52"/>
                    <a:pt x="268" y="52"/>
                  </a:cubicBezTo>
                  <a:cubicBezTo>
                    <a:pt x="269" y="52"/>
                    <a:pt x="269" y="52"/>
                    <a:pt x="269" y="52"/>
                  </a:cubicBezTo>
                  <a:lnTo>
                    <a:pt x="270" y="55"/>
                  </a:lnTo>
                  <a:close/>
                  <a:moveTo>
                    <a:pt x="284" y="53"/>
                  </a:moveTo>
                  <a:cubicBezTo>
                    <a:pt x="287" y="53"/>
                    <a:pt x="290" y="58"/>
                    <a:pt x="289" y="62"/>
                  </a:cubicBezTo>
                  <a:cubicBezTo>
                    <a:pt x="286" y="61"/>
                    <a:pt x="282" y="61"/>
                    <a:pt x="281" y="56"/>
                  </a:cubicBezTo>
                  <a:cubicBezTo>
                    <a:pt x="282" y="59"/>
                    <a:pt x="281" y="49"/>
                    <a:pt x="284" y="53"/>
                  </a:cubicBezTo>
                  <a:close/>
                  <a:moveTo>
                    <a:pt x="170" y="56"/>
                  </a:moveTo>
                  <a:cubicBezTo>
                    <a:pt x="172" y="57"/>
                    <a:pt x="175" y="66"/>
                    <a:pt x="178" y="61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64"/>
                    <a:pt x="171" y="56"/>
                    <a:pt x="170" y="56"/>
                  </a:cubicBezTo>
                  <a:close/>
                  <a:moveTo>
                    <a:pt x="310" y="61"/>
                  </a:moveTo>
                  <a:cubicBezTo>
                    <a:pt x="311" y="62"/>
                    <a:pt x="315" y="65"/>
                    <a:pt x="314" y="71"/>
                  </a:cubicBezTo>
                  <a:cubicBezTo>
                    <a:pt x="315" y="68"/>
                    <a:pt x="311" y="64"/>
                    <a:pt x="308" y="61"/>
                  </a:cubicBezTo>
                  <a:cubicBezTo>
                    <a:pt x="309" y="61"/>
                    <a:pt x="309" y="62"/>
                    <a:pt x="310" y="61"/>
                  </a:cubicBezTo>
                  <a:close/>
                  <a:moveTo>
                    <a:pt x="308" y="68"/>
                  </a:moveTo>
                  <a:cubicBezTo>
                    <a:pt x="307" y="68"/>
                    <a:pt x="307" y="72"/>
                    <a:pt x="305" y="69"/>
                  </a:cubicBezTo>
                  <a:cubicBezTo>
                    <a:pt x="305" y="66"/>
                    <a:pt x="305" y="58"/>
                    <a:pt x="301" y="60"/>
                  </a:cubicBezTo>
                  <a:cubicBezTo>
                    <a:pt x="303" y="66"/>
                    <a:pt x="303" y="69"/>
                    <a:pt x="307" y="72"/>
                  </a:cubicBezTo>
                  <a:lnTo>
                    <a:pt x="308" y="68"/>
                  </a:lnTo>
                  <a:close/>
                  <a:moveTo>
                    <a:pt x="303" y="55"/>
                  </a:moveTo>
                  <a:cubicBezTo>
                    <a:pt x="297" y="57"/>
                    <a:pt x="297" y="57"/>
                    <a:pt x="297" y="57"/>
                  </a:cubicBezTo>
                  <a:cubicBezTo>
                    <a:pt x="300" y="65"/>
                    <a:pt x="301" y="58"/>
                    <a:pt x="303" y="55"/>
                  </a:cubicBezTo>
                  <a:cubicBezTo>
                    <a:pt x="304" y="54"/>
                    <a:pt x="304" y="54"/>
                    <a:pt x="304" y="54"/>
                  </a:cubicBezTo>
                  <a:cubicBezTo>
                    <a:pt x="304" y="54"/>
                    <a:pt x="303" y="55"/>
                    <a:pt x="303" y="55"/>
                  </a:cubicBezTo>
                  <a:close/>
                  <a:moveTo>
                    <a:pt x="339" y="60"/>
                  </a:moveTo>
                  <a:cubicBezTo>
                    <a:pt x="337" y="58"/>
                    <a:pt x="337" y="58"/>
                    <a:pt x="337" y="58"/>
                  </a:cubicBezTo>
                  <a:cubicBezTo>
                    <a:pt x="338" y="57"/>
                    <a:pt x="338" y="56"/>
                    <a:pt x="336" y="56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7" y="60"/>
                    <a:pt x="335" y="62"/>
                    <a:pt x="339" y="60"/>
                  </a:cubicBezTo>
                  <a:close/>
                  <a:moveTo>
                    <a:pt x="307" y="56"/>
                  </a:moveTo>
                  <a:cubicBezTo>
                    <a:pt x="312" y="57"/>
                    <a:pt x="312" y="57"/>
                    <a:pt x="312" y="57"/>
                  </a:cubicBezTo>
                  <a:cubicBezTo>
                    <a:pt x="310" y="58"/>
                    <a:pt x="307" y="59"/>
                    <a:pt x="307" y="56"/>
                  </a:cubicBezTo>
                  <a:close/>
                  <a:moveTo>
                    <a:pt x="329" y="64"/>
                  </a:moveTo>
                  <a:cubicBezTo>
                    <a:pt x="329" y="64"/>
                    <a:pt x="334" y="63"/>
                    <a:pt x="336" y="63"/>
                  </a:cubicBezTo>
                  <a:cubicBezTo>
                    <a:pt x="335" y="61"/>
                    <a:pt x="330" y="60"/>
                    <a:pt x="329" y="64"/>
                  </a:cubicBezTo>
                  <a:close/>
                  <a:moveTo>
                    <a:pt x="435" y="84"/>
                  </a:moveTo>
                  <a:cubicBezTo>
                    <a:pt x="433" y="88"/>
                    <a:pt x="433" y="88"/>
                    <a:pt x="433" y="88"/>
                  </a:cubicBezTo>
                  <a:cubicBezTo>
                    <a:pt x="436" y="89"/>
                    <a:pt x="436" y="89"/>
                    <a:pt x="436" y="89"/>
                  </a:cubicBezTo>
                  <a:lnTo>
                    <a:pt x="435" y="84"/>
                  </a:lnTo>
                  <a:close/>
                  <a:moveTo>
                    <a:pt x="404" y="83"/>
                  </a:moveTo>
                  <a:cubicBezTo>
                    <a:pt x="403" y="83"/>
                    <a:pt x="403" y="83"/>
                    <a:pt x="403" y="83"/>
                  </a:cubicBezTo>
                  <a:cubicBezTo>
                    <a:pt x="401" y="85"/>
                    <a:pt x="401" y="85"/>
                    <a:pt x="401" y="85"/>
                  </a:cubicBezTo>
                  <a:lnTo>
                    <a:pt x="404" y="83"/>
                  </a:lnTo>
                  <a:close/>
                  <a:moveTo>
                    <a:pt x="369" y="81"/>
                  </a:moveTo>
                  <a:cubicBezTo>
                    <a:pt x="370" y="81"/>
                    <a:pt x="370" y="81"/>
                    <a:pt x="370" y="80"/>
                  </a:cubicBezTo>
                  <a:cubicBezTo>
                    <a:pt x="373" y="78"/>
                    <a:pt x="380" y="77"/>
                    <a:pt x="383" y="78"/>
                  </a:cubicBezTo>
                  <a:cubicBezTo>
                    <a:pt x="385" y="76"/>
                    <a:pt x="381" y="71"/>
                    <a:pt x="380" y="69"/>
                  </a:cubicBezTo>
                  <a:cubicBezTo>
                    <a:pt x="380" y="85"/>
                    <a:pt x="376" y="68"/>
                    <a:pt x="372" y="73"/>
                  </a:cubicBezTo>
                  <a:cubicBezTo>
                    <a:pt x="373" y="74"/>
                    <a:pt x="375" y="74"/>
                    <a:pt x="375" y="77"/>
                  </a:cubicBezTo>
                  <a:cubicBezTo>
                    <a:pt x="374" y="78"/>
                    <a:pt x="372" y="78"/>
                    <a:pt x="371" y="77"/>
                  </a:cubicBezTo>
                  <a:cubicBezTo>
                    <a:pt x="371" y="76"/>
                    <a:pt x="370" y="75"/>
                    <a:pt x="370" y="75"/>
                  </a:cubicBezTo>
                  <a:cubicBezTo>
                    <a:pt x="370" y="76"/>
                    <a:pt x="370" y="76"/>
                    <a:pt x="371" y="77"/>
                  </a:cubicBezTo>
                  <a:cubicBezTo>
                    <a:pt x="371" y="78"/>
                    <a:pt x="371" y="79"/>
                    <a:pt x="370" y="80"/>
                  </a:cubicBezTo>
                  <a:cubicBezTo>
                    <a:pt x="370" y="80"/>
                    <a:pt x="369" y="81"/>
                    <a:pt x="369" y="81"/>
                  </a:cubicBezTo>
                  <a:close/>
                  <a:moveTo>
                    <a:pt x="326" y="77"/>
                  </a:moveTo>
                  <a:cubicBezTo>
                    <a:pt x="326" y="75"/>
                    <a:pt x="328" y="74"/>
                    <a:pt x="325" y="72"/>
                  </a:cubicBezTo>
                  <a:cubicBezTo>
                    <a:pt x="325" y="74"/>
                    <a:pt x="325" y="75"/>
                    <a:pt x="326" y="77"/>
                  </a:cubicBezTo>
                  <a:cubicBezTo>
                    <a:pt x="326" y="77"/>
                    <a:pt x="327" y="78"/>
                    <a:pt x="328" y="78"/>
                  </a:cubicBezTo>
                  <a:cubicBezTo>
                    <a:pt x="327" y="78"/>
                    <a:pt x="327" y="77"/>
                    <a:pt x="326" y="77"/>
                  </a:cubicBezTo>
                  <a:close/>
                  <a:moveTo>
                    <a:pt x="328" y="85"/>
                  </a:moveTo>
                  <a:cubicBezTo>
                    <a:pt x="322" y="78"/>
                    <a:pt x="322" y="78"/>
                    <a:pt x="322" y="78"/>
                  </a:cubicBezTo>
                  <a:cubicBezTo>
                    <a:pt x="324" y="82"/>
                    <a:pt x="324" y="82"/>
                    <a:pt x="324" y="82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1" y="82"/>
                    <a:pt x="324" y="88"/>
                    <a:pt x="328" y="85"/>
                  </a:cubicBezTo>
                  <a:close/>
                  <a:moveTo>
                    <a:pt x="313" y="79"/>
                  </a:moveTo>
                  <a:cubicBezTo>
                    <a:pt x="319" y="82"/>
                    <a:pt x="319" y="82"/>
                    <a:pt x="319" y="82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8" y="78"/>
                    <a:pt x="318" y="78"/>
                    <a:pt x="318" y="78"/>
                  </a:cubicBezTo>
                  <a:cubicBezTo>
                    <a:pt x="319" y="81"/>
                    <a:pt x="319" y="81"/>
                    <a:pt x="319" y="81"/>
                  </a:cubicBezTo>
                  <a:lnTo>
                    <a:pt x="313" y="79"/>
                  </a:lnTo>
                  <a:close/>
                  <a:moveTo>
                    <a:pt x="260" y="69"/>
                  </a:moveTo>
                  <a:cubicBezTo>
                    <a:pt x="257" y="69"/>
                    <a:pt x="257" y="69"/>
                    <a:pt x="257" y="69"/>
                  </a:cubicBezTo>
                  <a:cubicBezTo>
                    <a:pt x="257" y="69"/>
                    <a:pt x="260" y="73"/>
                    <a:pt x="263" y="72"/>
                  </a:cubicBezTo>
                  <a:cubicBezTo>
                    <a:pt x="259" y="82"/>
                    <a:pt x="262" y="70"/>
                    <a:pt x="256" y="74"/>
                  </a:cubicBezTo>
                  <a:cubicBezTo>
                    <a:pt x="263" y="74"/>
                    <a:pt x="260" y="81"/>
                    <a:pt x="259" y="85"/>
                  </a:cubicBezTo>
                  <a:cubicBezTo>
                    <a:pt x="258" y="79"/>
                    <a:pt x="250" y="82"/>
                    <a:pt x="253" y="70"/>
                  </a:cubicBezTo>
                  <a:cubicBezTo>
                    <a:pt x="255" y="72"/>
                    <a:pt x="258" y="61"/>
                    <a:pt x="260" y="69"/>
                  </a:cubicBezTo>
                  <a:close/>
                  <a:moveTo>
                    <a:pt x="219" y="71"/>
                  </a:moveTo>
                  <a:cubicBezTo>
                    <a:pt x="215" y="70"/>
                    <a:pt x="215" y="70"/>
                    <a:pt x="215" y="70"/>
                  </a:cubicBezTo>
                  <a:cubicBezTo>
                    <a:pt x="219" y="71"/>
                    <a:pt x="219" y="71"/>
                    <a:pt x="219" y="71"/>
                  </a:cubicBezTo>
                  <a:close/>
                  <a:moveTo>
                    <a:pt x="113" y="80"/>
                  </a:moveTo>
                  <a:cubicBezTo>
                    <a:pt x="114" y="86"/>
                    <a:pt x="119" y="80"/>
                    <a:pt x="119" y="77"/>
                  </a:cubicBezTo>
                  <a:cubicBezTo>
                    <a:pt x="118" y="79"/>
                    <a:pt x="115" y="79"/>
                    <a:pt x="113" y="80"/>
                  </a:cubicBezTo>
                  <a:close/>
                  <a:moveTo>
                    <a:pt x="74" y="84"/>
                  </a:moveTo>
                  <a:cubicBezTo>
                    <a:pt x="76" y="83"/>
                    <a:pt x="80" y="89"/>
                    <a:pt x="80" y="83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3"/>
                    <a:pt x="73" y="81"/>
                    <a:pt x="74" y="84"/>
                  </a:cubicBezTo>
                  <a:close/>
                  <a:moveTo>
                    <a:pt x="47" y="91"/>
                  </a:moveTo>
                  <a:cubicBezTo>
                    <a:pt x="44" y="85"/>
                    <a:pt x="44" y="85"/>
                    <a:pt x="44" y="85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7" y="91"/>
                  </a:lnTo>
                  <a:close/>
                  <a:moveTo>
                    <a:pt x="53" y="97"/>
                  </a:moveTo>
                  <a:cubicBezTo>
                    <a:pt x="53" y="98"/>
                    <a:pt x="49" y="97"/>
                    <a:pt x="50" y="94"/>
                  </a:cubicBezTo>
                  <a:lnTo>
                    <a:pt x="53" y="97"/>
                  </a:lnTo>
                  <a:close/>
                  <a:moveTo>
                    <a:pt x="25" y="100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26" y="106"/>
                    <a:pt x="26" y="106"/>
                    <a:pt x="26" y="106"/>
                  </a:cubicBezTo>
                  <a:lnTo>
                    <a:pt x="25" y="100"/>
                  </a:lnTo>
                  <a:close/>
                  <a:moveTo>
                    <a:pt x="25" y="95"/>
                  </a:moveTo>
                  <a:cubicBezTo>
                    <a:pt x="26" y="96"/>
                    <a:pt x="27" y="97"/>
                    <a:pt x="27" y="98"/>
                  </a:cubicBezTo>
                  <a:cubicBezTo>
                    <a:pt x="28" y="99"/>
                    <a:pt x="30" y="99"/>
                    <a:pt x="31" y="97"/>
                  </a:cubicBezTo>
                  <a:cubicBezTo>
                    <a:pt x="30" y="95"/>
                    <a:pt x="30" y="97"/>
                    <a:pt x="29" y="96"/>
                  </a:cubicBezTo>
                  <a:cubicBezTo>
                    <a:pt x="29" y="96"/>
                    <a:pt x="30" y="94"/>
                    <a:pt x="31" y="94"/>
                  </a:cubicBezTo>
                  <a:cubicBezTo>
                    <a:pt x="31" y="100"/>
                    <a:pt x="32" y="99"/>
                    <a:pt x="33" y="104"/>
                  </a:cubicBezTo>
                  <a:cubicBezTo>
                    <a:pt x="30" y="108"/>
                    <a:pt x="29" y="102"/>
                    <a:pt x="27" y="98"/>
                  </a:cubicBezTo>
                  <a:cubicBezTo>
                    <a:pt x="26" y="97"/>
                    <a:pt x="26" y="96"/>
                    <a:pt x="25" y="95"/>
                  </a:cubicBezTo>
                  <a:close/>
                  <a:moveTo>
                    <a:pt x="39" y="89"/>
                  </a:moveTo>
                  <a:cubicBezTo>
                    <a:pt x="39" y="90"/>
                    <a:pt x="39" y="91"/>
                    <a:pt x="39" y="92"/>
                  </a:cubicBezTo>
                  <a:cubicBezTo>
                    <a:pt x="37" y="94"/>
                    <a:pt x="35" y="96"/>
                    <a:pt x="39" y="101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0" y="100"/>
                    <a:pt x="40" y="99"/>
                    <a:pt x="39" y="98"/>
                  </a:cubicBezTo>
                  <a:cubicBezTo>
                    <a:pt x="41" y="95"/>
                    <a:pt x="43" y="99"/>
                    <a:pt x="44" y="99"/>
                  </a:cubicBezTo>
                  <a:cubicBezTo>
                    <a:pt x="43" y="97"/>
                    <a:pt x="40" y="96"/>
                    <a:pt x="39" y="92"/>
                  </a:cubicBezTo>
                  <a:cubicBezTo>
                    <a:pt x="40" y="91"/>
                    <a:pt x="40" y="91"/>
                    <a:pt x="41" y="90"/>
                  </a:cubicBezTo>
                  <a:cubicBezTo>
                    <a:pt x="42" y="90"/>
                    <a:pt x="42" y="91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1" y="89"/>
                    <a:pt x="41" y="90"/>
                  </a:cubicBezTo>
                  <a:cubicBezTo>
                    <a:pt x="40" y="89"/>
                    <a:pt x="40" y="88"/>
                    <a:pt x="39" y="89"/>
                  </a:cubicBezTo>
                  <a:close/>
                  <a:moveTo>
                    <a:pt x="22" y="92"/>
                  </a:moveTo>
                  <a:cubicBezTo>
                    <a:pt x="21" y="91"/>
                    <a:pt x="21" y="89"/>
                    <a:pt x="20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7" y="90"/>
                    <a:pt x="20" y="92"/>
                    <a:pt x="22" y="92"/>
                  </a:cubicBezTo>
                  <a:close/>
                  <a:moveTo>
                    <a:pt x="102" y="77"/>
                  </a:moveTo>
                  <a:cubicBezTo>
                    <a:pt x="103" y="78"/>
                    <a:pt x="107" y="77"/>
                    <a:pt x="107" y="81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6" y="76"/>
                    <a:pt x="103" y="72"/>
                    <a:pt x="104" y="71"/>
                  </a:cubicBezTo>
                  <a:cubicBezTo>
                    <a:pt x="103" y="74"/>
                    <a:pt x="101" y="72"/>
                    <a:pt x="102" y="77"/>
                  </a:cubicBezTo>
                  <a:close/>
                  <a:moveTo>
                    <a:pt x="213" y="71"/>
                  </a:moveTo>
                  <a:cubicBezTo>
                    <a:pt x="211" y="69"/>
                    <a:pt x="206" y="74"/>
                    <a:pt x="205" y="67"/>
                  </a:cubicBezTo>
                  <a:cubicBezTo>
                    <a:pt x="203" y="74"/>
                    <a:pt x="210" y="73"/>
                    <a:pt x="213" y="71"/>
                  </a:cubicBezTo>
                  <a:close/>
                  <a:moveTo>
                    <a:pt x="213" y="63"/>
                  </a:moveTo>
                  <a:cubicBezTo>
                    <a:pt x="214" y="64"/>
                    <a:pt x="214" y="64"/>
                    <a:pt x="215" y="64"/>
                  </a:cubicBezTo>
                  <a:cubicBezTo>
                    <a:pt x="216" y="65"/>
                    <a:pt x="216" y="71"/>
                    <a:pt x="219" y="68"/>
                  </a:cubicBezTo>
                  <a:cubicBezTo>
                    <a:pt x="218" y="66"/>
                    <a:pt x="217" y="68"/>
                    <a:pt x="216" y="67"/>
                  </a:cubicBezTo>
                  <a:cubicBezTo>
                    <a:pt x="217" y="63"/>
                    <a:pt x="216" y="64"/>
                    <a:pt x="215" y="64"/>
                  </a:cubicBezTo>
                  <a:cubicBezTo>
                    <a:pt x="214" y="63"/>
                    <a:pt x="214" y="63"/>
                    <a:pt x="213" y="63"/>
                  </a:cubicBezTo>
                  <a:close/>
                  <a:moveTo>
                    <a:pt x="150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5" y="64"/>
                    <a:pt x="155" y="64"/>
                    <a:pt x="155" y="64"/>
                  </a:cubicBezTo>
                  <a:lnTo>
                    <a:pt x="150" y="60"/>
                  </a:lnTo>
                  <a:close/>
                  <a:moveTo>
                    <a:pt x="119" y="56"/>
                  </a:moveTo>
                  <a:cubicBezTo>
                    <a:pt x="122" y="57"/>
                    <a:pt x="122" y="57"/>
                    <a:pt x="122" y="57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1" y="59"/>
                    <a:pt x="121" y="61"/>
                    <a:pt x="122" y="62"/>
                  </a:cubicBezTo>
                  <a:cubicBezTo>
                    <a:pt x="122" y="62"/>
                    <a:pt x="123" y="62"/>
                    <a:pt x="123" y="63"/>
                  </a:cubicBezTo>
                  <a:cubicBezTo>
                    <a:pt x="123" y="63"/>
                    <a:pt x="122" y="62"/>
                    <a:pt x="122" y="62"/>
                  </a:cubicBezTo>
                  <a:cubicBezTo>
                    <a:pt x="120" y="62"/>
                    <a:pt x="117" y="63"/>
                    <a:pt x="117" y="59"/>
                  </a:cubicBezTo>
                  <a:cubicBezTo>
                    <a:pt x="118" y="60"/>
                    <a:pt x="121" y="60"/>
                    <a:pt x="121" y="57"/>
                  </a:cubicBezTo>
                  <a:lnTo>
                    <a:pt x="119" y="56"/>
                  </a:lnTo>
                  <a:close/>
                  <a:moveTo>
                    <a:pt x="56" y="61"/>
                  </a:moveTo>
                  <a:cubicBezTo>
                    <a:pt x="58" y="62"/>
                    <a:pt x="58" y="63"/>
                    <a:pt x="60" y="59"/>
                  </a:cubicBezTo>
                  <a:cubicBezTo>
                    <a:pt x="58" y="59"/>
                    <a:pt x="56" y="59"/>
                    <a:pt x="56" y="61"/>
                  </a:cubicBezTo>
                  <a:close/>
                  <a:moveTo>
                    <a:pt x="135" y="50"/>
                  </a:moveTo>
                  <a:cubicBezTo>
                    <a:pt x="135" y="53"/>
                    <a:pt x="138" y="52"/>
                    <a:pt x="137" y="56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8" y="55"/>
                    <a:pt x="138" y="64"/>
                    <a:pt x="141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1" y="58"/>
                    <a:pt x="135" y="54"/>
                    <a:pt x="139" y="52"/>
                  </a:cubicBezTo>
                  <a:cubicBezTo>
                    <a:pt x="140" y="51"/>
                    <a:pt x="136" y="49"/>
                    <a:pt x="135" y="50"/>
                  </a:cubicBezTo>
                  <a:close/>
                  <a:moveTo>
                    <a:pt x="50" y="54"/>
                  </a:moveTo>
                  <a:cubicBezTo>
                    <a:pt x="52" y="54"/>
                    <a:pt x="53" y="62"/>
                    <a:pt x="56" y="58"/>
                  </a:cubicBezTo>
                  <a:cubicBezTo>
                    <a:pt x="53" y="57"/>
                    <a:pt x="52" y="50"/>
                    <a:pt x="50" y="54"/>
                  </a:cubicBezTo>
                  <a:close/>
                  <a:moveTo>
                    <a:pt x="112" y="41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lnTo>
                    <a:pt x="112" y="41"/>
                  </a:lnTo>
                  <a:close/>
                  <a:moveTo>
                    <a:pt x="57" y="97"/>
                  </a:moveTo>
                  <a:cubicBezTo>
                    <a:pt x="57" y="97"/>
                    <a:pt x="58" y="97"/>
                    <a:pt x="58" y="97"/>
                  </a:cubicBezTo>
                  <a:cubicBezTo>
                    <a:pt x="58" y="97"/>
                    <a:pt x="57" y="97"/>
                    <a:pt x="57" y="97"/>
                  </a:cubicBezTo>
                  <a:close/>
                  <a:moveTo>
                    <a:pt x="224" y="88"/>
                  </a:moveTo>
                  <a:cubicBezTo>
                    <a:pt x="223" y="89"/>
                    <a:pt x="223" y="89"/>
                    <a:pt x="223" y="90"/>
                  </a:cubicBezTo>
                  <a:cubicBezTo>
                    <a:pt x="224" y="90"/>
                    <a:pt x="224" y="89"/>
                    <a:pt x="224" y="88"/>
                  </a:cubicBezTo>
                  <a:close/>
                  <a:moveTo>
                    <a:pt x="230" y="93"/>
                  </a:moveTo>
                  <a:cubicBezTo>
                    <a:pt x="230" y="93"/>
                    <a:pt x="230" y="93"/>
                    <a:pt x="230" y="93"/>
                  </a:cubicBezTo>
                  <a:cubicBezTo>
                    <a:pt x="230" y="93"/>
                    <a:pt x="230" y="93"/>
                    <a:pt x="230" y="93"/>
                  </a:cubicBezTo>
                  <a:close/>
                  <a:moveTo>
                    <a:pt x="465" y="113"/>
                  </a:moveTo>
                  <a:cubicBezTo>
                    <a:pt x="467" y="114"/>
                    <a:pt x="468" y="119"/>
                    <a:pt x="468" y="114"/>
                  </a:cubicBezTo>
                  <a:cubicBezTo>
                    <a:pt x="468" y="111"/>
                    <a:pt x="467" y="114"/>
                    <a:pt x="465" y="113"/>
                  </a:cubicBezTo>
                  <a:close/>
                  <a:moveTo>
                    <a:pt x="464" y="107"/>
                  </a:moveTo>
                  <a:cubicBezTo>
                    <a:pt x="463" y="106"/>
                    <a:pt x="462" y="105"/>
                    <a:pt x="462" y="103"/>
                  </a:cubicBezTo>
                  <a:cubicBezTo>
                    <a:pt x="462" y="106"/>
                    <a:pt x="463" y="106"/>
                    <a:pt x="464" y="107"/>
                  </a:cubicBezTo>
                  <a:close/>
                  <a:moveTo>
                    <a:pt x="464" y="107"/>
                  </a:moveTo>
                  <a:cubicBezTo>
                    <a:pt x="465" y="107"/>
                    <a:pt x="466" y="108"/>
                    <a:pt x="468" y="107"/>
                  </a:cubicBezTo>
                  <a:cubicBezTo>
                    <a:pt x="467" y="105"/>
                    <a:pt x="465" y="107"/>
                    <a:pt x="464" y="107"/>
                  </a:cubicBezTo>
                  <a:close/>
                  <a:moveTo>
                    <a:pt x="441" y="108"/>
                  </a:moveTo>
                  <a:cubicBezTo>
                    <a:pt x="441" y="105"/>
                    <a:pt x="434" y="101"/>
                    <a:pt x="441" y="100"/>
                  </a:cubicBezTo>
                  <a:cubicBezTo>
                    <a:pt x="441" y="100"/>
                    <a:pt x="438" y="100"/>
                    <a:pt x="437" y="97"/>
                  </a:cubicBezTo>
                  <a:cubicBezTo>
                    <a:pt x="438" y="102"/>
                    <a:pt x="437" y="106"/>
                    <a:pt x="441" y="108"/>
                  </a:cubicBezTo>
                  <a:close/>
                  <a:moveTo>
                    <a:pt x="431" y="94"/>
                  </a:moveTo>
                  <a:cubicBezTo>
                    <a:pt x="431" y="94"/>
                    <a:pt x="430" y="94"/>
                    <a:pt x="429" y="94"/>
                  </a:cubicBezTo>
                  <a:cubicBezTo>
                    <a:pt x="430" y="94"/>
                    <a:pt x="430" y="94"/>
                    <a:pt x="431" y="94"/>
                  </a:cubicBezTo>
                  <a:close/>
                  <a:moveTo>
                    <a:pt x="429" y="94"/>
                  </a:moveTo>
                  <a:cubicBezTo>
                    <a:pt x="428" y="93"/>
                    <a:pt x="427" y="87"/>
                    <a:pt x="424" y="89"/>
                  </a:cubicBezTo>
                  <a:cubicBezTo>
                    <a:pt x="425" y="92"/>
                    <a:pt x="425" y="95"/>
                    <a:pt x="426" y="96"/>
                  </a:cubicBezTo>
                  <a:cubicBezTo>
                    <a:pt x="426" y="93"/>
                    <a:pt x="428" y="94"/>
                    <a:pt x="429" y="94"/>
                  </a:cubicBezTo>
                  <a:close/>
                  <a:moveTo>
                    <a:pt x="357" y="102"/>
                  </a:moveTo>
                  <a:cubicBezTo>
                    <a:pt x="360" y="103"/>
                    <a:pt x="360" y="103"/>
                    <a:pt x="360" y="103"/>
                  </a:cubicBezTo>
                  <a:cubicBezTo>
                    <a:pt x="361" y="101"/>
                    <a:pt x="359" y="101"/>
                    <a:pt x="359" y="100"/>
                  </a:cubicBezTo>
                  <a:cubicBezTo>
                    <a:pt x="358" y="101"/>
                    <a:pt x="356" y="101"/>
                    <a:pt x="357" y="102"/>
                  </a:cubicBezTo>
                  <a:close/>
                  <a:moveTo>
                    <a:pt x="345" y="87"/>
                  </a:moveTo>
                  <a:cubicBezTo>
                    <a:pt x="344" y="93"/>
                    <a:pt x="344" y="93"/>
                    <a:pt x="344" y="93"/>
                  </a:cubicBezTo>
                  <a:cubicBezTo>
                    <a:pt x="345" y="94"/>
                    <a:pt x="344" y="89"/>
                    <a:pt x="347" y="90"/>
                  </a:cubicBezTo>
                  <a:lnTo>
                    <a:pt x="345" y="87"/>
                  </a:lnTo>
                  <a:close/>
                  <a:moveTo>
                    <a:pt x="352" y="59"/>
                  </a:moveTo>
                  <a:cubicBezTo>
                    <a:pt x="353" y="59"/>
                    <a:pt x="353" y="59"/>
                    <a:pt x="353" y="59"/>
                  </a:cubicBezTo>
                  <a:cubicBezTo>
                    <a:pt x="353" y="59"/>
                    <a:pt x="353" y="59"/>
                    <a:pt x="353" y="59"/>
                  </a:cubicBezTo>
                  <a:lnTo>
                    <a:pt x="352" y="59"/>
                  </a:lnTo>
                  <a:close/>
                  <a:moveTo>
                    <a:pt x="334" y="102"/>
                  </a:moveTo>
                  <a:cubicBezTo>
                    <a:pt x="333" y="94"/>
                    <a:pt x="333" y="94"/>
                    <a:pt x="333" y="94"/>
                  </a:cubicBezTo>
                  <a:cubicBezTo>
                    <a:pt x="332" y="94"/>
                    <a:pt x="332" y="100"/>
                    <a:pt x="334" y="102"/>
                  </a:cubicBezTo>
                  <a:close/>
                  <a:moveTo>
                    <a:pt x="318" y="98"/>
                  </a:moveTo>
                  <a:cubicBezTo>
                    <a:pt x="323" y="100"/>
                    <a:pt x="323" y="100"/>
                    <a:pt x="323" y="100"/>
                  </a:cubicBezTo>
                  <a:cubicBezTo>
                    <a:pt x="322" y="98"/>
                    <a:pt x="322" y="98"/>
                    <a:pt x="322" y="98"/>
                  </a:cubicBezTo>
                  <a:lnTo>
                    <a:pt x="318" y="98"/>
                  </a:lnTo>
                  <a:close/>
                  <a:moveTo>
                    <a:pt x="305" y="93"/>
                  </a:moveTo>
                  <a:cubicBezTo>
                    <a:pt x="308" y="95"/>
                    <a:pt x="308" y="95"/>
                    <a:pt x="308" y="95"/>
                  </a:cubicBezTo>
                  <a:cubicBezTo>
                    <a:pt x="309" y="94"/>
                    <a:pt x="309" y="94"/>
                    <a:pt x="309" y="94"/>
                  </a:cubicBezTo>
                  <a:lnTo>
                    <a:pt x="305" y="93"/>
                  </a:lnTo>
                  <a:close/>
                  <a:moveTo>
                    <a:pt x="173" y="79"/>
                  </a:moveTo>
                  <a:cubicBezTo>
                    <a:pt x="171" y="80"/>
                    <a:pt x="165" y="78"/>
                    <a:pt x="166" y="84"/>
                  </a:cubicBezTo>
                  <a:cubicBezTo>
                    <a:pt x="168" y="76"/>
                    <a:pt x="172" y="86"/>
                    <a:pt x="173" y="79"/>
                  </a:cubicBezTo>
                  <a:close/>
                  <a:moveTo>
                    <a:pt x="68" y="94"/>
                  </a:moveTo>
                  <a:cubicBezTo>
                    <a:pt x="63" y="93"/>
                    <a:pt x="63" y="93"/>
                    <a:pt x="63" y="93"/>
                  </a:cubicBezTo>
                  <a:cubicBezTo>
                    <a:pt x="67" y="94"/>
                    <a:pt x="64" y="97"/>
                    <a:pt x="68" y="94"/>
                  </a:cubicBezTo>
                  <a:close/>
                  <a:moveTo>
                    <a:pt x="424" y="167"/>
                  </a:moveTo>
                  <a:cubicBezTo>
                    <a:pt x="425" y="167"/>
                    <a:pt x="425" y="167"/>
                    <a:pt x="425" y="167"/>
                  </a:cubicBezTo>
                  <a:cubicBezTo>
                    <a:pt x="425" y="167"/>
                    <a:pt x="425" y="167"/>
                    <a:pt x="424" y="167"/>
                  </a:cubicBezTo>
                  <a:close/>
                  <a:moveTo>
                    <a:pt x="424" y="167"/>
                  </a:moveTo>
                  <a:cubicBezTo>
                    <a:pt x="422" y="165"/>
                    <a:pt x="419" y="166"/>
                    <a:pt x="418" y="167"/>
                  </a:cubicBezTo>
                  <a:cubicBezTo>
                    <a:pt x="421" y="173"/>
                    <a:pt x="423" y="168"/>
                    <a:pt x="424" y="167"/>
                  </a:cubicBezTo>
                  <a:close/>
                  <a:moveTo>
                    <a:pt x="427" y="177"/>
                  </a:moveTo>
                  <a:cubicBezTo>
                    <a:pt x="430" y="178"/>
                    <a:pt x="430" y="178"/>
                    <a:pt x="430" y="178"/>
                  </a:cubicBezTo>
                  <a:cubicBezTo>
                    <a:pt x="429" y="178"/>
                    <a:pt x="427" y="174"/>
                    <a:pt x="427" y="177"/>
                  </a:cubicBezTo>
                  <a:close/>
                  <a:moveTo>
                    <a:pt x="428" y="171"/>
                  </a:moveTo>
                  <a:cubicBezTo>
                    <a:pt x="426" y="170"/>
                    <a:pt x="426" y="170"/>
                    <a:pt x="426" y="170"/>
                  </a:cubicBezTo>
                  <a:cubicBezTo>
                    <a:pt x="427" y="172"/>
                    <a:pt x="427" y="172"/>
                    <a:pt x="427" y="172"/>
                  </a:cubicBezTo>
                  <a:lnTo>
                    <a:pt x="428" y="171"/>
                  </a:lnTo>
                  <a:close/>
                  <a:moveTo>
                    <a:pt x="495" y="116"/>
                  </a:moveTo>
                  <a:cubicBezTo>
                    <a:pt x="498" y="117"/>
                    <a:pt x="499" y="118"/>
                    <a:pt x="501" y="118"/>
                  </a:cubicBezTo>
                  <a:lnTo>
                    <a:pt x="495" y="116"/>
                  </a:lnTo>
                  <a:close/>
                  <a:moveTo>
                    <a:pt x="523" y="125"/>
                  </a:moveTo>
                  <a:cubicBezTo>
                    <a:pt x="523" y="125"/>
                    <a:pt x="523" y="125"/>
                    <a:pt x="523" y="125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lnTo>
                    <a:pt x="523" y="125"/>
                  </a:lnTo>
                  <a:close/>
                  <a:moveTo>
                    <a:pt x="500" y="119"/>
                  </a:moveTo>
                  <a:cubicBezTo>
                    <a:pt x="500" y="120"/>
                    <a:pt x="500" y="120"/>
                    <a:pt x="500" y="120"/>
                  </a:cubicBezTo>
                  <a:cubicBezTo>
                    <a:pt x="501" y="120"/>
                    <a:pt x="501" y="120"/>
                    <a:pt x="500" y="119"/>
                  </a:cubicBezTo>
                  <a:close/>
                  <a:moveTo>
                    <a:pt x="466" y="136"/>
                  </a:moveTo>
                  <a:cubicBezTo>
                    <a:pt x="466" y="137"/>
                    <a:pt x="468" y="139"/>
                    <a:pt x="469" y="140"/>
                  </a:cubicBezTo>
                  <a:cubicBezTo>
                    <a:pt x="468" y="138"/>
                    <a:pt x="466" y="134"/>
                    <a:pt x="466" y="136"/>
                  </a:cubicBezTo>
                  <a:close/>
                  <a:moveTo>
                    <a:pt x="557" y="113"/>
                  </a:moveTo>
                  <a:cubicBezTo>
                    <a:pt x="560" y="114"/>
                    <a:pt x="560" y="114"/>
                    <a:pt x="560" y="114"/>
                  </a:cubicBezTo>
                  <a:cubicBezTo>
                    <a:pt x="560" y="113"/>
                    <a:pt x="558" y="113"/>
                    <a:pt x="557" y="113"/>
                  </a:cubicBezTo>
                  <a:close/>
                  <a:moveTo>
                    <a:pt x="575" y="142"/>
                  </a:moveTo>
                  <a:cubicBezTo>
                    <a:pt x="574" y="142"/>
                    <a:pt x="574" y="142"/>
                    <a:pt x="574" y="142"/>
                  </a:cubicBezTo>
                  <a:cubicBezTo>
                    <a:pt x="575" y="143"/>
                    <a:pt x="576" y="143"/>
                    <a:pt x="578" y="144"/>
                  </a:cubicBezTo>
                  <a:lnTo>
                    <a:pt x="575" y="142"/>
                  </a:lnTo>
                  <a:close/>
                  <a:moveTo>
                    <a:pt x="502" y="122"/>
                  </a:moveTo>
                  <a:cubicBezTo>
                    <a:pt x="504" y="123"/>
                    <a:pt x="504" y="123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2" y="122"/>
                    <a:pt x="502" y="122"/>
                    <a:pt x="502" y="122"/>
                  </a:cubicBezTo>
                  <a:close/>
                  <a:moveTo>
                    <a:pt x="560" y="102"/>
                  </a:moveTo>
                  <a:cubicBezTo>
                    <a:pt x="558" y="102"/>
                    <a:pt x="557" y="103"/>
                    <a:pt x="556" y="103"/>
                  </a:cubicBezTo>
                  <a:cubicBezTo>
                    <a:pt x="558" y="103"/>
                    <a:pt x="560" y="103"/>
                    <a:pt x="560" y="102"/>
                  </a:cubicBezTo>
                  <a:close/>
                  <a:moveTo>
                    <a:pt x="523" y="124"/>
                  </a:move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lose/>
                  <a:moveTo>
                    <a:pt x="567" y="146"/>
                  </a:moveTo>
                  <a:cubicBezTo>
                    <a:pt x="566" y="146"/>
                    <a:pt x="565" y="146"/>
                    <a:pt x="564" y="146"/>
                  </a:cubicBezTo>
                  <a:cubicBezTo>
                    <a:pt x="565" y="147"/>
                    <a:pt x="567" y="147"/>
                    <a:pt x="567" y="146"/>
                  </a:cubicBezTo>
                  <a:close/>
                  <a:moveTo>
                    <a:pt x="470" y="141"/>
                  </a:moveTo>
                  <a:cubicBezTo>
                    <a:pt x="469" y="140"/>
                    <a:pt x="469" y="140"/>
                    <a:pt x="469" y="140"/>
                  </a:cubicBezTo>
                  <a:cubicBezTo>
                    <a:pt x="470" y="141"/>
                    <a:pt x="470" y="141"/>
                    <a:pt x="470" y="141"/>
                  </a:cubicBezTo>
                  <a:close/>
                  <a:moveTo>
                    <a:pt x="431" y="163"/>
                  </a:moveTo>
                  <a:cubicBezTo>
                    <a:pt x="430" y="162"/>
                    <a:pt x="429" y="160"/>
                    <a:pt x="429" y="161"/>
                  </a:cubicBezTo>
                  <a:cubicBezTo>
                    <a:pt x="430" y="162"/>
                    <a:pt x="430" y="163"/>
                    <a:pt x="431" y="163"/>
                  </a:cubicBezTo>
                  <a:close/>
                  <a:moveTo>
                    <a:pt x="458" y="4"/>
                  </a:moveTo>
                  <a:cubicBezTo>
                    <a:pt x="458" y="5"/>
                    <a:pt x="458" y="5"/>
                    <a:pt x="458" y="5"/>
                  </a:cubicBezTo>
                  <a:cubicBezTo>
                    <a:pt x="458" y="4"/>
                    <a:pt x="458" y="4"/>
                    <a:pt x="458" y="4"/>
                  </a:cubicBezTo>
                  <a:close/>
                  <a:moveTo>
                    <a:pt x="461" y="34"/>
                  </a:moveTo>
                  <a:cubicBezTo>
                    <a:pt x="461" y="33"/>
                    <a:pt x="462" y="33"/>
                    <a:pt x="462" y="33"/>
                  </a:cubicBezTo>
                  <a:cubicBezTo>
                    <a:pt x="461" y="33"/>
                    <a:pt x="460" y="34"/>
                    <a:pt x="461" y="34"/>
                  </a:cubicBezTo>
                  <a:close/>
                  <a:moveTo>
                    <a:pt x="524" y="32"/>
                  </a:moveTo>
                  <a:cubicBezTo>
                    <a:pt x="520" y="39"/>
                    <a:pt x="520" y="39"/>
                    <a:pt x="520" y="39"/>
                  </a:cubicBezTo>
                  <a:cubicBezTo>
                    <a:pt x="523" y="38"/>
                    <a:pt x="524" y="39"/>
                    <a:pt x="526" y="37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6" y="39"/>
                    <a:pt x="526" y="39"/>
                    <a:pt x="526" y="39"/>
                  </a:cubicBezTo>
                  <a:cubicBezTo>
                    <a:pt x="533" y="42"/>
                    <a:pt x="517" y="57"/>
                    <a:pt x="531" y="58"/>
                  </a:cubicBezTo>
                  <a:cubicBezTo>
                    <a:pt x="532" y="57"/>
                    <a:pt x="532" y="57"/>
                    <a:pt x="532" y="57"/>
                  </a:cubicBezTo>
                  <a:cubicBezTo>
                    <a:pt x="528" y="64"/>
                    <a:pt x="528" y="64"/>
                    <a:pt x="528" y="64"/>
                  </a:cubicBezTo>
                  <a:cubicBezTo>
                    <a:pt x="529" y="64"/>
                    <a:pt x="534" y="62"/>
                    <a:pt x="536" y="62"/>
                  </a:cubicBezTo>
                  <a:cubicBezTo>
                    <a:pt x="531" y="64"/>
                    <a:pt x="536" y="64"/>
                    <a:pt x="532" y="67"/>
                  </a:cubicBezTo>
                  <a:cubicBezTo>
                    <a:pt x="535" y="67"/>
                    <a:pt x="536" y="65"/>
                    <a:pt x="537" y="64"/>
                  </a:cubicBezTo>
                  <a:cubicBezTo>
                    <a:pt x="541" y="64"/>
                    <a:pt x="541" y="66"/>
                    <a:pt x="541" y="68"/>
                  </a:cubicBezTo>
                  <a:cubicBezTo>
                    <a:pt x="541" y="69"/>
                    <a:pt x="540" y="69"/>
                    <a:pt x="541" y="69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1" y="72"/>
                    <a:pt x="541" y="72"/>
                    <a:pt x="542" y="73"/>
                  </a:cubicBezTo>
                  <a:cubicBezTo>
                    <a:pt x="542" y="75"/>
                    <a:pt x="544" y="77"/>
                    <a:pt x="546" y="78"/>
                  </a:cubicBezTo>
                  <a:cubicBezTo>
                    <a:pt x="540" y="76"/>
                    <a:pt x="538" y="75"/>
                    <a:pt x="536" y="74"/>
                  </a:cubicBezTo>
                  <a:cubicBezTo>
                    <a:pt x="535" y="73"/>
                    <a:pt x="535" y="73"/>
                    <a:pt x="534" y="72"/>
                  </a:cubicBezTo>
                  <a:cubicBezTo>
                    <a:pt x="533" y="72"/>
                    <a:pt x="533" y="72"/>
                    <a:pt x="532" y="72"/>
                  </a:cubicBezTo>
                  <a:cubicBezTo>
                    <a:pt x="531" y="73"/>
                    <a:pt x="531" y="73"/>
                    <a:pt x="532" y="74"/>
                  </a:cubicBezTo>
                  <a:cubicBezTo>
                    <a:pt x="533" y="75"/>
                    <a:pt x="533" y="76"/>
                    <a:pt x="534" y="76"/>
                  </a:cubicBezTo>
                  <a:cubicBezTo>
                    <a:pt x="536" y="77"/>
                    <a:pt x="538" y="79"/>
                    <a:pt x="538" y="82"/>
                  </a:cubicBezTo>
                  <a:cubicBezTo>
                    <a:pt x="539" y="78"/>
                    <a:pt x="539" y="78"/>
                    <a:pt x="539" y="78"/>
                  </a:cubicBezTo>
                  <a:cubicBezTo>
                    <a:pt x="544" y="78"/>
                    <a:pt x="544" y="81"/>
                    <a:pt x="545" y="83"/>
                  </a:cubicBezTo>
                  <a:cubicBezTo>
                    <a:pt x="545" y="86"/>
                    <a:pt x="545" y="88"/>
                    <a:pt x="550" y="87"/>
                  </a:cubicBezTo>
                  <a:cubicBezTo>
                    <a:pt x="550" y="89"/>
                    <a:pt x="549" y="91"/>
                    <a:pt x="548" y="94"/>
                  </a:cubicBezTo>
                  <a:cubicBezTo>
                    <a:pt x="546" y="96"/>
                    <a:pt x="545" y="98"/>
                    <a:pt x="548" y="99"/>
                  </a:cubicBezTo>
                  <a:cubicBezTo>
                    <a:pt x="550" y="99"/>
                    <a:pt x="553" y="98"/>
                    <a:pt x="555" y="97"/>
                  </a:cubicBezTo>
                  <a:cubicBezTo>
                    <a:pt x="558" y="101"/>
                    <a:pt x="558" y="101"/>
                    <a:pt x="558" y="101"/>
                  </a:cubicBezTo>
                  <a:cubicBezTo>
                    <a:pt x="552" y="101"/>
                    <a:pt x="552" y="101"/>
                    <a:pt x="552" y="101"/>
                  </a:cubicBezTo>
                  <a:cubicBezTo>
                    <a:pt x="553" y="103"/>
                    <a:pt x="554" y="103"/>
                    <a:pt x="556" y="103"/>
                  </a:cubicBezTo>
                  <a:cubicBezTo>
                    <a:pt x="553" y="105"/>
                    <a:pt x="554" y="106"/>
                    <a:pt x="554" y="108"/>
                  </a:cubicBezTo>
                  <a:cubicBezTo>
                    <a:pt x="555" y="109"/>
                    <a:pt x="556" y="111"/>
                    <a:pt x="554" y="113"/>
                  </a:cubicBezTo>
                  <a:cubicBezTo>
                    <a:pt x="557" y="113"/>
                    <a:pt x="557" y="113"/>
                    <a:pt x="557" y="113"/>
                  </a:cubicBezTo>
                  <a:cubicBezTo>
                    <a:pt x="557" y="114"/>
                    <a:pt x="556" y="114"/>
                    <a:pt x="555" y="114"/>
                  </a:cubicBezTo>
                  <a:cubicBezTo>
                    <a:pt x="562" y="115"/>
                    <a:pt x="562" y="118"/>
                    <a:pt x="568" y="119"/>
                  </a:cubicBezTo>
                  <a:cubicBezTo>
                    <a:pt x="569" y="118"/>
                    <a:pt x="570" y="115"/>
                    <a:pt x="566" y="115"/>
                  </a:cubicBezTo>
                  <a:cubicBezTo>
                    <a:pt x="571" y="112"/>
                    <a:pt x="573" y="119"/>
                    <a:pt x="575" y="121"/>
                  </a:cubicBezTo>
                  <a:cubicBezTo>
                    <a:pt x="570" y="119"/>
                    <a:pt x="571" y="121"/>
                    <a:pt x="570" y="122"/>
                  </a:cubicBezTo>
                  <a:cubicBezTo>
                    <a:pt x="572" y="123"/>
                    <a:pt x="572" y="122"/>
                    <a:pt x="573" y="123"/>
                  </a:cubicBezTo>
                  <a:cubicBezTo>
                    <a:pt x="577" y="125"/>
                    <a:pt x="574" y="126"/>
                    <a:pt x="572" y="126"/>
                  </a:cubicBezTo>
                  <a:cubicBezTo>
                    <a:pt x="570" y="127"/>
                    <a:pt x="569" y="127"/>
                    <a:pt x="577" y="130"/>
                  </a:cubicBezTo>
                  <a:cubicBezTo>
                    <a:pt x="570" y="129"/>
                    <a:pt x="570" y="129"/>
                    <a:pt x="570" y="129"/>
                  </a:cubicBezTo>
                  <a:cubicBezTo>
                    <a:pt x="578" y="133"/>
                    <a:pt x="578" y="133"/>
                    <a:pt x="578" y="133"/>
                  </a:cubicBezTo>
                  <a:cubicBezTo>
                    <a:pt x="570" y="131"/>
                    <a:pt x="570" y="132"/>
                    <a:pt x="571" y="133"/>
                  </a:cubicBezTo>
                  <a:cubicBezTo>
                    <a:pt x="571" y="134"/>
                    <a:pt x="572" y="135"/>
                    <a:pt x="564" y="133"/>
                  </a:cubicBezTo>
                  <a:cubicBezTo>
                    <a:pt x="566" y="135"/>
                    <a:pt x="574" y="135"/>
                    <a:pt x="573" y="136"/>
                  </a:cubicBezTo>
                  <a:cubicBezTo>
                    <a:pt x="577" y="139"/>
                    <a:pt x="570" y="139"/>
                    <a:pt x="572" y="141"/>
                  </a:cubicBezTo>
                  <a:cubicBezTo>
                    <a:pt x="572" y="141"/>
                    <a:pt x="572" y="142"/>
                    <a:pt x="574" y="142"/>
                  </a:cubicBezTo>
                  <a:cubicBezTo>
                    <a:pt x="573" y="142"/>
                    <a:pt x="572" y="142"/>
                    <a:pt x="571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68" y="142"/>
                    <a:pt x="568" y="142"/>
                    <a:pt x="567" y="142"/>
                  </a:cubicBezTo>
                  <a:cubicBezTo>
                    <a:pt x="565" y="143"/>
                    <a:pt x="564" y="143"/>
                    <a:pt x="561" y="143"/>
                  </a:cubicBezTo>
                  <a:cubicBezTo>
                    <a:pt x="568" y="146"/>
                    <a:pt x="568" y="146"/>
                    <a:pt x="568" y="146"/>
                  </a:cubicBezTo>
                  <a:cubicBezTo>
                    <a:pt x="565" y="145"/>
                    <a:pt x="561" y="144"/>
                    <a:pt x="561" y="145"/>
                  </a:cubicBezTo>
                  <a:cubicBezTo>
                    <a:pt x="561" y="145"/>
                    <a:pt x="563" y="146"/>
                    <a:pt x="564" y="146"/>
                  </a:cubicBezTo>
                  <a:cubicBezTo>
                    <a:pt x="555" y="146"/>
                    <a:pt x="552" y="146"/>
                    <a:pt x="548" y="147"/>
                  </a:cubicBezTo>
                  <a:cubicBezTo>
                    <a:pt x="552" y="149"/>
                    <a:pt x="554" y="151"/>
                    <a:pt x="558" y="151"/>
                  </a:cubicBezTo>
                  <a:cubicBezTo>
                    <a:pt x="558" y="153"/>
                    <a:pt x="554" y="152"/>
                    <a:pt x="549" y="152"/>
                  </a:cubicBezTo>
                  <a:cubicBezTo>
                    <a:pt x="545" y="151"/>
                    <a:pt x="540" y="151"/>
                    <a:pt x="538" y="152"/>
                  </a:cubicBezTo>
                  <a:cubicBezTo>
                    <a:pt x="541" y="154"/>
                    <a:pt x="541" y="154"/>
                    <a:pt x="541" y="154"/>
                  </a:cubicBezTo>
                  <a:cubicBezTo>
                    <a:pt x="534" y="152"/>
                    <a:pt x="534" y="152"/>
                    <a:pt x="534" y="152"/>
                  </a:cubicBezTo>
                  <a:cubicBezTo>
                    <a:pt x="536" y="153"/>
                    <a:pt x="537" y="154"/>
                    <a:pt x="539" y="155"/>
                  </a:cubicBezTo>
                  <a:cubicBezTo>
                    <a:pt x="535" y="157"/>
                    <a:pt x="527" y="159"/>
                    <a:pt x="518" y="153"/>
                  </a:cubicBezTo>
                  <a:cubicBezTo>
                    <a:pt x="521" y="154"/>
                    <a:pt x="520" y="158"/>
                    <a:pt x="526" y="160"/>
                  </a:cubicBezTo>
                  <a:cubicBezTo>
                    <a:pt x="521" y="158"/>
                    <a:pt x="517" y="158"/>
                    <a:pt x="514" y="159"/>
                  </a:cubicBezTo>
                  <a:cubicBezTo>
                    <a:pt x="510" y="159"/>
                    <a:pt x="507" y="160"/>
                    <a:pt x="504" y="160"/>
                  </a:cubicBezTo>
                  <a:cubicBezTo>
                    <a:pt x="504" y="160"/>
                    <a:pt x="504" y="160"/>
                    <a:pt x="504" y="160"/>
                  </a:cubicBezTo>
                  <a:cubicBezTo>
                    <a:pt x="501" y="158"/>
                    <a:pt x="501" y="158"/>
                    <a:pt x="501" y="158"/>
                  </a:cubicBezTo>
                  <a:cubicBezTo>
                    <a:pt x="501" y="159"/>
                    <a:pt x="501" y="159"/>
                    <a:pt x="501" y="159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1" y="160"/>
                    <a:pt x="498" y="159"/>
                    <a:pt x="496" y="158"/>
                  </a:cubicBezTo>
                  <a:cubicBezTo>
                    <a:pt x="496" y="159"/>
                    <a:pt x="497" y="163"/>
                    <a:pt x="496" y="165"/>
                  </a:cubicBezTo>
                  <a:cubicBezTo>
                    <a:pt x="495" y="162"/>
                    <a:pt x="494" y="164"/>
                    <a:pt x="493" y="166"/>
                  </a:cubicBezTo>
                  <a:cubicBezTo>
                    <a:pt x="492" y="167"/>
                    <a:pt x="491" y="169"/>
                    <a:pt x="489" y="166"/>
                  </a:cubicBezTo>
                  <a:cubicBezTo>
                    <a:pt x="489" y="167"/>
                    <a:pt x="490" y="167"/>
                    <a:pt x="490" y="169"/>
                  </a:cubicBezTo>
                  <a:cubicBezTo>
                    <a:pt x="485" y="169"/>
                    <a:pt x="477" y="165"/>
                    <a:pt x="473" y="171"/>
                  </a:cubicBezTo>
                  <a:cubicBezTo>
                    <a:pt x="469" y="161"/>
                    <a:pt x="466" y="165"/>
                    <a:pt x="461" y="162"/>
                  </a:cubicBezTo>
                  <a:cubicBezTo>
                    <a:pt x="463" y="168"/>
                    <a:pt x="464" y="164"/>
                    <a:pt x="466" y="168"/>
                  </a:cubicBezTo>
                  <a:cubicBezTo>
                    <a:pt x="464" y="167"/>
                    <a:pt x="469" y="176"/>
                    <a:pt x="464" y="172"/>
                  </a:cubicBezTo>
                  <a:cubicBezTo>
                    <a:pt x="465" y="173"/>
                    <a:pt x="465" y="174"/>
                    <a:pt x="465" y="173"/>
                  </a:cubicBezTo>
                  <a:cubicBezTo>
                    <a:pt x="464" y="174"/>
                    <a:pt x="463" y="166"/>
                    <a:pt x="461" y="169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59" y="168"/>
                    <a:pt x="459" y="168"/>
                    <a:pt x="459" y="168"/>
                  </a:cubicBezTo>
                  <a:cubicBezTo>
                    <a:pt x="455" y="172"/>
                    <a:pt x="450" y="171"/>
                    <a:pt x="448" y="177"/>
                  </a:cubicBezTo>
                  <a:cubicBezTo>
                    <a:pt x="447" y="176"/>
                    <a:pt x="446" y="174"/>
                    <a:pt x="446" y="172"/>
                  </a:cubicBezTo>
                  <a:cubicBezTo>
                    <a:pt x="445" y="173"/>
                    <a:pt x="440" y="167"/>
                    <a:pt x="439" y="172"/>
                  </a:cubicBezTo>
                  <a:cubicBezTo>
                    <a:pt x="440" y="174"/>
                    <a:pt x="440" y="174"/>
                    <a:pt x="440" y="174"/>
                  </a:cubicBezTo>
                  <a:cubicBezTo>
                    <a:pt x="438" y="179"/>
                    <a:pt x="435" y="170"/>
                    <a:pt x="430" y="170"/>
                  </a:cubicBezTo>
                  <a:cubicBezTo>
                    <a:pt x="431" y="170"/>
                    <a:pt x="434" y="172"/>
                    <a:pt x="432" y="167"/>
                  </a:cubicBezTo>
                  <a:cubicBezTo>
                    <a:pt x="431" y="164"/>
                    <a:pt x="429" y="165"/>
                    <a:pt x="429" y="168"/>
                  </a:cubicBezTo>
                  <a:cubicBezTo>
                    <a:pt x="427" y="162"/>
                    <a:pt x="427" y="162"/>
                    <a:pt x="427" y="162"/>
                  </a:cubicBezTo>
                  <a:cubicBezTo>
                    <a:pt x="429" y="165"/>
                    <a:pt x="431" y="164"/>
                    <a:pt x="432" y="166"/>
                  </a:cubicBezTo>
                  <a:cubicBezTo>
                    <a:pt x="432" y="165"/>
                    <a:pt x="431" y="164"/>
                    <a:pt x="431" y="163"/>
                  </a:cubicBezTo>
                  <a:cubicBezTo>
                    <a:pt x="433" y="164"/>
                    <a:pt x="434" y="164"/>
                    <a:pt x="436" y="165"/>
                  </a:cubicBezTo>
                  <a:cubicBezTo>
                    <a:pt x="434" y="166"/>
                    <a:pt x="434" y="166"/>
                    <a:pt x="434" y="166"/>
                  </a:cubicBezTo>
                  <a:cubicBezTo>
                    <a:pt x="437" y="171"/>
                    <a:pt x="438" y="164"/>
                    <a:pt x="439" y="166"/>
                  </a:cubicBezTo>
                  <a:cubicBezTo>
                    <a:pt x="437" y="161"/>
                    <a:pt x="436" y="162"/>
                    <a:pt x="436" y="158"/>
                  </a:cubicBezTo>
                  <a:cubicBezTo>
                    <a:pt x="439" y="154"/>
                    <a:pt x="440" y="162"/>
                    <a:pt x="445" y="166"/>
                  </a:cubicBezTo>
                  <a:cubicBezTo>
                    <a:pt x="445" y="167"/>
                    <a:pt x="445" y="167"/>
                    <a:pt x="445" y="167"/>
                  </a:cubicBezTo>
                  <a:cubicBezTo>
                    <a:pt x="447" y="168"/>
                    <a:pt x="450" y="173"/>
                    <a:pt x="450" y="168"/>
                  </a:cubicBezTo>
                  <a:cubicBezTo>
                    <a:pt x="448" y="165"/>
                    <a:pt x="447" y="165"/>
                    <a:pt x="446" y="164"/>
                  </a:cubicBezTo>
                  <a:cubicBezTo>
                    <a:pt x="445" y="162"/>
                    <a:pt x="450" y="169"/>
                    <a:pt x="450" y="165"/>
                  </a:cubicBezTo>
                  <a:cubicBezTo>
                    <a:pt x="447" y="161"/>
                    <a:pt x="444" y="160"/>
                    <a:pt x="442" y="161"/>
                  </a:cubicBezTo>
                  <a:cubicBezTo>
                    <a:pt x="442" y="159"/>
                    <a:pt x="441" y="158"/>
                    <a:pt x="440" y="156"/>
                  </a:cubicBezTo>
                  <a:cubicBezTo>
                    <a:pt x="447" y="158"/>
                    <a:pt x="455" y="162"/>
                    <a:pt x="459" y="157"/>
                  </a:cubicBezTo>
                  <a:cubicBezTo>
                    <a:pt x="454" y="151"/>
                    <a:pt x="460" y="156"/>
                    <a:pt x="457" y="150"/>
                  </a:cubicBezTo>
                  <a:cubicBezTo>
                    <a:pt x="459" y="154"/>
                    <a:pt x="459" y="149"/>
                    <a:pt x="462" y="151"/>
                  </a:cubicBezTo>
                  <a:cubicBezTo>
                    <a:pt x="460" y="145"/>
                    <a:pt x="457" y="148"/>
                    <a:pt x="457" y="144"/>
                  </a:cubicBezTo>
                  <a:cubicBezTo>
                    <a:pt x="460" y="144"/>
                    <a:pt x="468" y="152"/>
                    <a:pt x="471" y="149"/>
                  </a:cubicBezTo>
                  <a:cubicBezTo>
                    <a:pt x="470" y="147"/>
                    <a:pt x="469" y="147"/>
                    <a:pt x="468" y="146"/>
                  </a:cubicBezTo>
                  <a:cubicBezTo>
                    <a:pt x="471" y="147"/>
                    <a:pt x="478" y="158"/>
                    <a:pt x="477" y="149"/>
                  </a:cubicBezTo>
                  <a:cubicBezTo>
                    <a:pt x="475" y="147"/>
                    <a:pt x="473" y="144"/>
                    <a:pt x="470" y="141"/>
                  </a:cubicBezTo>
                  <a:cubicBezTo>
                    <a:pt x="471" y="141"/>
                    <a:pt x="471" y="141"/>
                    <a:pt x="471" y="139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1" y="133"/>
                    <a:pt x="474" y="143"/>
                    <a:pt x="477" y="147"/>
                  </a:cubicBezTo>
                  <a:cubicBezTo>
                    <a:pt x="477" y="141"/>
                    <a:pt x="477" y="141"/>
                    <a:pt x="477" y="141"/>
                  </a:cubicBezTo>
                  <a:cubicBezTo>
                    <a:pt x="478" y="139"/>
                    <a:pt x="480" y="139"/>
                    <a:pt x="482" y="139"/>
                  </a:cubicBezTo>
                  <a:cubicBezTo>
                    <a:pt x="484" y="140"/>
                    <a:pt x="486" y="143"/>
                    <a:pt x="488" y="146"/>
                  </a:cubicBezTo>
                  <a:cubicBezTo>
                    <a:pt x="489" y="145"/>
                    <a:pt x="491" y="145"/>
                    <a:pt x="488" y="140"/>
                  </a:cubicBezTo>
                  <a:cubicBezTo>
                    <a:pt x="486" y="137"/>
                    <a:pt x="484" y="135"/>
                    <a:pt x="483" y="133"/>
                  </a:cubicBezTo>
                  <a:cubicBezTo>
                    <a:pt x="482" y="131"/>
                    <a:pt x="481" y="130"/>
                    <a:pt x="479" y="131"/>
                  </a:cubicBezTo>
                  <a:cubicBezTo>
                    <a:pt x="480" y="135"/>
                    <a:pt x="483" y="135"/>
                    <a:pt x="482" y="136"/>
                  </a:cubicBezTo>
                  <a:cubicBezTo>
                    <a:pt x="481" y="135"/>
                    <a:pt x="480" y="140"/>
                    <a:pt x="477" y="136"/>
                  </a:cubicBezTo>
                  <a:cubicBezTo>
                    <a:pt x="481" y="135"/>
                    <a:pt x="481" y="135"/>
                    <a:pt x="481" y="135"/>
                  </a:cubicBezTo>
                  <a:cubicBezTo>
                    <a:pt x="478" y="128"/>
                    <a:pt x="479" y="135"/>
                    <a:pt x="477" y="132"/>
                  </a:cubicBezTo>
                  <a:cubicBezTo>
                    <a:pt x="477" y="129"/>
                    <a:pt x="478" y="129"/>
                    <a:pt x="479" y="129"/>
                  </a:cubicBezTo>
                  <a:cubicBezTo>
                    <a:pt x="479" y="129"/>
                    <a:pt x="480" y="129"/>
                    <a:pt x="480" y="129"/>
                  </a:cubicBezTo>
                  <a:cubicBezTo>
                    <a:pt x="480" y="129"/>
                    <a:pt x="481" y="129"/>
                    <a:pt x="481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2" y="129"/>
                    <a:pt x="481" y="127"/>
                    <a:pt x="485" y="130"/>
                  </a:cubicBezTo>
                  <a:cubicBezTo>
                    <a:pt x="488" y="136"/>
                    <a:pt x="486" y="134"/>
                    <a:pt x="486" y="136"/>
                  </a:cubicBezTo>
                  <a:cubicBezTo>
                    <a:pt x="488" y="136"/>
                    <a:pt x="491" y="138"/>
                    <a:pt x="495" y="139"/>
                  </a:cubicBezTo>
                  <a:cubicBezTo>
                    <a:pt x="499" y="139"/>
                    <a:pt x="502" y="139"/>
                    <a:pt x="499" y="133"/>
                  </a:cubicBezTo>
                  <a:cubicBezTo>
                    <a:pt x="497" y="132"/>
                    <a:pt x="495" y="131"/>
                    <a:pt x="493" y="129"/>
                  </a:cubicBezTo>
                  <a:cubicBezTo>
                    <a:pt x="493" y="128"/>
                    <a:pt x="500" y="132"/>
                    <a:pt x="493" y="126"/>
                  </a:cubicBezTo>
                  <a:cubicBezTo>
                    <a:pt x="494" y="128"/>
                    <a:pt x="490" y="124"/>
                    <a:pt x="489" y="123"/>
                  </a:cubicBezTo>
                  <a:cubicBezTo>
                    <a:pt x="489" y="123"/>
                    <a:pt x="489" y="123"/>
                    <a:pt x="489" y="123"/>
                  </a:cubicBezTo>
                  <a:cubicBezTo>
                    <a:pt x="489" y="123"/>
                    <a:pt x="488" y="122"/>
                    <a:pt x="487" y="121"/>
                  </a:cubicBezTo>
                  <a:cubicBezTo>
                    <a:pt x="491" y="125"/>
                    <a:pt x="494" y="126"/>
                    <a:pt x="497" y="127"/>
                  </a:cubicBezTo>
                  <a:cubicBezTo>
                    <a:pt x="495" y="126"/>
                    <a:pt x="494" y="124"/>
                    <a:pt x="493" y="123"/>
                  </a:cubicBezTo>
                  <a:cubicBezTo>
                    <a:pt x="495" y="123"/>
                    <a:pt x="496" y="125"/>
                    <a:pt x="498" y="127"/>
                  </a:cubicBezTo>
                  <a:cubicBezTo>
                    <a:pt x="499" y="128"/>
                    <a:pt x="505" y="131"/>
                    <a:pt x="501" y="127"/>
                  </a:cubicBezTo>
                  <a:cubicBezTo>
                    <a:pt x="498" y="124"/>
                    <a:pt x="496" y="125"/>
                    <a:pt x="493" y="122"/>
                  </a:cubicBezTo>
                  <a:cubicBezTo>
                    <a:pt x="496" y="123"/>
                    <a:pt x="499" y="125"/>
                    <a:pt x="502" y="126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2" y="126"/>
                    <a:pt x="504" y="127"/>
                    <a:pt x="503" y="126"/>
                  </a:cubicBezTo>
                  <a:cubicBezTo>
                    <a:pt x="500" y="124"/>
                    <a:pt x="499" y="123"/>
                    <a:pt x="499" y="124"/>
                  </a:cubicBezTo>
                  <a:cubicBezTo>
                    <a:pt x="497" y="122"/>
                    <a:pt x="501" y="124"/>
                    <a:pt x="504" y="125"/>
                  </a:cubicBezTo>
                  <a:cubicBezTo>
                    <a:pt x="506" y="126"/>
                    <a:pt x="509" y="126"/>
                    <a:pt x="504" y="123"/>
                  </a:cubicBezTo>
                  <a:cubicBezTo>
                    <a:pt x="508" y="125"/>
                    <a:pt x="508" y="125"/>
                    <a:pt x="508" y="125"/>
                  </a:cubicBezTo>
                  <a:cubicBezTo>
                    <a:pt x="507" y="124"/>
                    <a:pt x="506" y="123"/>
                    <a:pt x="505" y="123"/>
                  </a:cubicBezTo>
                  <a:cubicBezTo>
                    <a:pt x="510" y="125"/>
                    <a:pt x="510" y="125"/>
                    <a:pt x="510" y="125"/>
                  </a:cubicBezTo>
                  <a:cubicBezTo>
                    <a:pt x="515" y="126"/>
                    <a:pt x="502" y="120"/>
                    <a:pt x="500" y="119"/>
                  </a:cubicBezTo>
                  <a:cubicBezTo>
                    <a:pt x="500" y="119"/>
                    <a:pt x="500" y="119"/>
                    <a:pt x="500" y="119"/>
                  </a:cubicBezTo>
                  <a:cubicBezTo>
                    <a:pt x="499" y="119"/>
                    <a:pt x="496" y="117"/>
                    <a:pt x="495" y="116"/>
                  </a:cubicBezTo>
                  <a:cubicBezTo>
                    <a:pt x="497" y="117"/>
                    <a:pt x="499" y="118"/>
                    <a:pt x="501" y="118"/>
                  </a:cubicBezTo>
                  <a:cubicBezTo>
                    <a:pt x="501" y="118"/>
                    <a:pt x="501" y="118"/>
                    <a:pt x="501" y="118"/>
                  </a:cubicBezTo>
                  <a:cubicBezTo>
                    <a:pt x="509" y="122"/>
                    <a:pt x="514" y="122"/>
                    <a:pt x="529" y="127"/>
                  </a:cubicBezTo>
                  <a:cubicBezTo>
                    <a:pt x="529" y="127"/>
                    <a:pt x="528" y="127"/>
                    <a:pt x="528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5" y="125"/>
                    <a:pt x="524" y="125"/>
                    <a:pt x="523" y="124"/>
                  </a:cubicBezTo>
                  <a:cubicBezTo>
                    <a:pt x="523" y="124"/>
                    <a:pt x="522" y="124"/>
                    <a:pt x="521" y="123"/>
                  </a:cubicBezTo>
                  <a:cubicBezTo>
                    <a:pt x="518" y="122"/>
                    <a:pt x="511" y="120"/>
                    <a:pt x="512" y="119"/>
                  </a:cubicBezTo>
                  <a:cubicBezTo>
                    <a:pt x="509" y="118"/>
                    <a:pt x="510" y="119"/>
                    <a:pt x="509" y="119"/>
                  </a:cubicBezTo>
                  <a:cubicBezTo>
                    <a:pt x="509" y="118"/>
                    <a:pt x="509" y="118"/>
                    <a:pt x="511" y="119"/>
                  </a:cubicBezTo>
                  <a:cubicBezTo>
                    <a:pt x="505" y="117"/>
                    <a:pt x="505" y="117"/>
                    <a:pt x="505" y="117"/>
                  </a:cubicBezTo>
                  <a:cubicBezTo>
                    <a:pt x="511" y="119"/>
                    <a:pt x="509" y="117"/>
                    <a:pt x="508" y="117"/>
                  </a:cubicBezTo>
                  <a:cubicBezTo>
                    <a:pt x="499" y="114"/>
                    <a:pt x="499" y="114"/>
                    <a:pt x="499" y="114"/>
                  </a:cubicBezTo>
                  <a:cubicBezTo>
                    <a:pt x="503" y="116"/>
                    <a:pt x="504" y="116"/>
                    <a:pt x="502" y="115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98" y="113"/>
                    <a:pt x="509" y="117"/>
                    <a:pt x="503" y="114"/>
                  </a:cubicBezTo>
                  <a:cubicBezTo>
                    <a:pt x="505" y="115"/>
                    <a:pt x="507" y="116"/>
                    <a:pt x="509" y="117"/>
                  </a:cubicBezTo>
                  <a:cubicBezTo>
                    <a:pt x="510" y="116"/>
                    <a:pt x="521" y="119"/>
                    <a:pt x="526" y="120"/>
                  </a:cubicBezTo>
                  <a:cubicBezTo>
                    <a:pt x="529" y="120"/>
                    <a:pt x="526" y="118"/>
                    <a:pt x="525" y="116"/>
                  </a:cubicBezTo>
                  <a:cubicBezTo>
                    <a:pt x="523" y="115"/>
                    <a:pt x="523" y="114"/>
                    <a:pt x="531" y="114"/>
                  </a:cubicBezTo>
                  <a:cubicBezTo>
                    <a:pt x="528" y="113"/>
                    <a:pt x="526" y="113"/>
                    <a:pt x="524" y="113"/>
                  </a:cubicBezTo>
                  <a:cubicBezTo>
                    <a:pt x="522" y="112"/>
                    <a:pt x="521" y="112"/>
                    <a:pt x="518" y="112"/>
                  </a:cubicBezTo>
                  <a:cubicBezTo>
                    <a:pt x="517" y="113"/>
                    <a:pt x="516" y="113"/>
                    <a:pt x="509" y="112"/>
                  </a:cubicBezTo>
                  <a:cubicBezTo>
                    <a:pt x="502" y="113"/>
                    <a:pt x="529" y="117"/>
                    <a:pt x="519" y="117"/>
                  </a:cubicBezTo>
                  <a:cubicBezTo>
                    <a:pt x="511" y="115"/>
                    <a:pt x="511" y="115"/>
                    <a:pt x="514" y="115"/>
                  </a:cubicBezTo>
                  <a:cubicBezTo>
                    <a:pt x="508" y="113"/>
                    <a:pt x="504" y="113"/>
                    <a:pt x="502" y="113"/>
                  </a:cubicBezTo>
                  <a:cubicBezTo>
                    <a:pt x="503" y="113"/>
                    <a:pt x="501" y="112"/>
                    <a:pt x="500" y="111"/>
                  </a:cubicBezTo>
                  <a:cubicBezTo>
                    <a:pt x="498" y="110"/>
                    <a:pt x="496" y="110"/>
                    <a:pt x="496" y="109"/>
                  </a:cubicBezTo>
                  <a:cubicBezTo>
                    <a:pt x="499" y="110"/>
                    <a:pt x="502" y="109"/>
                    <a:pt x="501" y="109"/>
                  </a:cubicBezTo>
                  <a:cubicBezTo>
                    <a:pt x="505" y="109"/>
                    <a:pt x="506" y="107"/>
                    <a:pt x="515" y="108"/>
                  </a:cubicBezTo>
                  <a:cubicBezTo>
                    <a:pt x="516" y="106"/>
                    <a:pt x="503" y="107"/>
                    <a:pt x="511" y="105"/>
                  </a:cubicBezTo>
                  <a:cubicBezTo>
                    <a:pt x="505" y="106"/>
                    <a:pt x="506" y="104"/>
                    <a:pt x="501" y="105"/>
                  </a:cubicBezTo>
                  <a:cubicBezTo>
                    <a:pt x="504" y="105"/>
                    <a:pt x="503" y="106"/>
                    <a:pt x="501" y="106"/>
                  </a:cubicBezTo>
                  <a:cubicBezTo>
                    <a:pt x="499" y="107"/>
                    <a:pt x="496" y="107"/>
                    <a:pt x="494" y="107"/>
                  </a:cubicBezTo>
                  <a:cubicBezTo>
                    <a:pt x="493" y="107"/>
                    <a:pt x="491" y="106"/>
                    <a:pt x="490" y="106"/>
                  </a:cubicBezTo>
                  <a:cubicBezTo>
                    <a:pt x="492" y="106"/>
                    <a:pt x="495" y="106"/>
                    <a:pt x="496" y="105"/>
                  </a:cubicBezTo>
                  <a:cubicBezTo>
                    <a:pt x="491" y="105"/>
                    <a:pt x="491" y="105"/>
                    <a:pt x="491" y="105"/>
                  </a:cubicBezTo>
                  <a:cubicBezTo>
                    <a:pt x="497" y="105"/>
                    <a:pt x="494" y="104"/>
                    <a:pt x="492" y="104"/>
                  </a:cubicBezTo>
                  <a:cubicBezTo>
                    <a:pt x="489" y="103"/>
                    <a:pt x="487" y="103"/>
                    <a:pt x="494" y="101"/>
                  </a:cubicBezTo>
                  <a:cubicBezTo>
                    <a:pt x="494" y="102"/>
                    <a:pt x="498" y="102"/>
                    <a:pt x="492" y="103"/>
                  </a:cubicBezTo>
                  <a:cubicBezTo>
                    <a:pt x="494" y="103"/>
                    <a:pt x="496" y="103"/>
                    <a:pt x="499" y="102"/>
                  </a:cubicBezTo>
                  <a:cubicBezTo>
                    <a:pt x="501" y="102"/>
                    <a:pt x="503" y="101"/>
                    <a:pt x="506" y="101"/>
                  </a:cubicBezTo>
                  <a:cubicBezTo>
                    <a:pt x="508" y="100"/>
                    <a:pt x="506" y="98"/>
                    <a:pt x="505" y="97"/>
                  </a:cubicBezTo>
                  <a:cubicBezTo>
                    <a:pt x="504" y="95"/>
                    <a:pt x="503" y="94"/>
                    <a:pt x="506" y="91"/>
                  </a:cubicBezTo>
                  <a:cubicBezTo>
                    <a:pt x="503" y="93"/>
                    <a:pt x="504" y="94"/>
                    <a:pt x="500" y="96"/>
                  </a:cubicBezTo>
                  <a:cubicBezTo>
                    <a:pt x="498" y="95"/>
                    <a:pt x="500" y="94"/>
                    <a:pt x="502" y="91"/>
                  </a:cubicBezTo>
                  <a:cubicBezTo>
                    <a:pt x="504" y="89"/>
                    <a:pt x="506" y="85"/>
                    <a:pt x="507" y="83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6" y="82"/>
                    <a:pt x="500" y="87"/>
                    <a:pt x="500" y="83"/>
                  </a:cubicBezTo>
                  <a:cubicBezTo>
                    <a:pt x="501" y="83"/>
                    <a:pt x="503" y="82"/>
                    <a:pt x="503" y="82"/>
                  </a:cubicBezTo>
                  <a:cubicBezTo>
                    <a:pt x="501" y="80"/>
                    <a:pt x="498" y="84"/>
                    <a:pt x="496" y="83"/>
                  </a:cubicBezTo>
                  <a:cubicBezTo>
                    <a:pt x="503" y="76"/>
                    <a:pt x="489" y="85"/>
                    <a:pt x="492" y="79"/>
                  </a:cubicBezTo>
                  <a:cubicBezTo>
                    <a:pt x="490" y="80"/>
                    <a:pt x="490" y="80"/>
                    <a:pt x="490" y="80"/>
                  </a:cubicBezTo>
                  <a:cubicBezTo>
                    <a:pt x="493" y="76"/>
                    <a:pt x="483" y="77"/>
                    <a:pt x="481" y="74"/>
                  </a:cubicBezTo>
                  <a:cubicBezTo>
                    <a:pt x="482" y="74"/>
                    <a:pt x="482" y="77"/>
                    <a:pt x="487" y="74"/>
                  </a:cubicBezTo>
                  <a:cubicBezTo>
                    <a:pt x="487" y="69"/>
                    <a:pt x="487" y="69"/>
                    <a:pt x="487" y="69"/>
                  </a:cubicBezTo>
                  <a:cubicBezTo>
                    <a:pt x="485" y="70"/>
                    <a:pt x="484" y="69"/>
                    <a:pt x="482" y="71"/>
                  </a:cubicBezTo>
                  <a:cubicBezTo>
                    <a:pt x="481" y="72"/>
                    <a:pt x="483" y="72"/>
                    <a:pt x="483" y="72"/>
                  </a:cubicBezTo>
                  <a:cubicBezTo>
                    <a:pt x="480" y="73"/>
                    <a:pt x="480" y="73"/>
                    <a:pt x="480" y="73"/>
                  </a:cubicBezTo>
                  <a:cubicBezTo>
                    <a:pt x="481" y="68"/>
                    <a:pt x="488" y="69"/>
                    <a:pt x="493" y="67"/>
                  </a:cubicBezTo>
                  <a:cubicBezTo>
                    <a:pt x="491" y="66"/>
                    <a:pt x="495" y="63"/>
                    <a:pt x="495" y="62"/>
                  </a:cubicBezTo>
                  <a:cubicBezTo>
                    <a:pt x="489" y="63"/>
                    <a:pt x="490" y="66"/>
                    <a:pt x="484" y="68"/>
                  </a:cubicBezTo>
                  <a:cubicBezTo>
                    <a:pt x="481" y="68"/>
                    <a:pt x="483" y="62"/>
                    <a:pt x="488" y="59"/>
                  </a:cubicBezTo>
                  <a:cubicBezTo>
                    <a:pt x="475" y="63"/>
                    <a:pt x="482" y="53"/>
                    <a:pt x="473" y="57"/>
                  </a:cubicBezTo>
                  <a:cubicBezTo>
                    <a:pt x="474" y="57"/>
                    <a:pt x="477" y="55"/>
                    <a:pt x="475" y="5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68" y="55"/>
                    <a:pt x="480" y="50"/>
                    <a:pt x="477" y="49"/>
                  </a:cubicBezTo>
                  <a:cubicBezTo>
                    <a:pt x="476" y="50"/>
                    <a:pt x="475" y="51"/>
                    <a:pt x="473" y="52"/>
                  </a:cubicBezTo>
                  <a:cubicBezTo>
                    <a:pt x="470" y="50"/>
                    <a:pt x="482" y="42"/>
                    <a:pt x="475" y="41"/>
                  </a:cubicBezTo>
                  <a:cubicBezTo>
                    <a:pt x="475" y="42"/>
                    <a:pt x="474" y="42"/>
                    <a:pt x="474" y="42"/>
                  </a:cubicBezTo>
                  <a:cubicBezTo>
                    <a:pt x="473" y="43"/>
                    <a:pt x="473" y="42"/>
                    <a:pt x="475" y="40"/>
                  </a:cubicBezTo>
                  <a:cubicBezTo>
                    <a:pt x="479" y="40"/>
                    <a:pt x="479" y="40"/>
                    <a:pt x="479" y="40"/>
                  </a:cubicBezTo>
                  <a:cubicBezTo>
                    <a:pt x="489" y="34"/>
                    <a:pt x="472" y="37"/>
                    <a:pt x="474" y="33"/>
                  </a:cubicBezTo>
                  <a:cubicBezTo>
                    <a:pt x="472" y="34"/>
                    <a:pt x="473" y="36"/>
                    <a:pt x="469" y="36"/>
                  </a:cubicBezTo>
                  <a:cubicBezTo>
                    <a:pt x="468" y="35"/>
                    <a:pt x="480" y="30"/>
                    <a:pt x="474" y="30"/>
                  </a:cubicBezTo>
                  <a:cubicBezTo>
                    <a:pt x="473" y="32"/>
                    <a:pt x="467" y="34"/>
                    <a:pt x="467" y="35"/>
                  </a:cubicBezTo>
                  <a:cubicBezTo>
                    <a:pt x="465" y="34"/>
                    <a:pt x="462" y="34"/>
                    <a:pt x="466" y="32"/>
                  </a:cubicBezTo>
                  <a:cubicBezTo>
                    <a:pt x="465" y="32"/>
                    <a:pt x="463" y="32"/>
                    <a:pt x="462" y="33"/>
                  </a:cubicBezTo>
                  <a:cubicBezTo>
                    <a:pt x="465" y="31"/>
                    <a:pt x="462" y="30"/>
                    <a:pt x="461" y="29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69" y="24"/>
                    <a:pt x="458" y="27"/>
                    <a:pt x="458" y="25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6" y="25"/>
                    <a:pt x="459" y="22"/>
                    <a:pt x="454" y="22"/>
                  </a:cubicBezTo>
                  <a:cubicBezTo>
                    <a:pt x="451" y="24"/>
                    <a:pt x="451" y="24"/>
                    <a:pt x="451" y="24"/>
                  </a:cubicBezTo>
                  <a:cubicBezTo>
                    <a:pt x="453" y="22"/>
                    <a:pt x="446" y="21"/>
                    <a:pt x="451" y="18"/>
                  </a:cubicBezTo>
                  <a:cubicBezTo>
                    <a:pt x="450" y="18"/>
                    <a:pt x="445" y="22"/>
                    <a:pt x="444" y="20"/>
                  </a:cubicBezTo>
                  <a:cubicBezTo>
                    <a:pt x="446" y="18"/>
                    <a:pt x="447" y="16"/>
                    <a:pt x="444" y="16"/>
                  </a:cubicBezTo>
                  <a:cubicBezTo>
                    <a:pt x="442" y="17"/>
                    <a:pt x="440" y="18"/>
                    <a:pt x="442" y="18"/>
                  </a:cubicBezTo>
                  <a:cubicBezTo>
                    <a:pt x="443" y="18"/>
                    <a:pt x="443" y="18"/>
                    <a:pt x="444" y="17"/>
                  </a:cubicBezTo>
                  <a:cubicBezTo>
                    <a:pt x="441" y="19"/>
                    <a:pt x="441" y="19"/>
                    <a:pt x="441" y="19"/>
                  </a:cubicBezTo>
                  <a:cubicBezTo>
                    <a:pt x="438" y="18"/>
                    <a:pt x="443" y="17"/>
                    <a:pt x="441" y="15"/>
                  </a:cubicBezTo>
                  <a:cubicBezTo>
                    <a:pt x="439" y="16"/>
                    <a:pt x="438" y="17"/>
                    <a:pt x="436" y="18"/>
                  </a:cubicBezTo>
                  <a:cubicBezTo>
                    <a:pt x="437" y="15"/>
                    <a:pt x="439" y="12"/>
                    <a:pt x="440" y="8"/>
                  </a:cubicBezTo>
                  <a:cubicBezTo>
                    <a:pt x="443" y="7"/>
                    <a:pt x="444" y="8"/>
                    <a:pt x="448" y="6"/>
                  </a:cubicBezTo>
                  <a:cubicBezTo>
                    <a:pt x="448" y="7"/>
                    <a:pt x="449" y="7"/>
                    <a:pt x="450" y="8"/>
                  </a:cubicBezTo>
                  <a:cubicBezTo>
                    <a:pt x="455" y="8"/>
                    <a:pt x="454" y="5"/>
                    <a:pt x="455" y="3"/>
                  </a:cubicBezTo>
                  <a:cubicBezTo>
                    <a:pt x="456" y="5"/>
                    <a:pt x="456" y="5"/>
                    <a:pt x="456" y="5"/>
                  </a:cubicBezTo>
                  <a:cubicBezTo>
                    <a:pt x="457" y="5"/>
                    <a:pt x="458" y="5"/>
                    <a:pt x="458" y="5"/>
                  </a:cubicBezTo>
                  <a:cubicBezTo>
                    <a:pt x="458" y="6"/>
                    <a:pt x="458" y="6"/>
                    <a:pt x="458" y="6"/>
                  </a:cubicBezTo>
                  <a:cubicBezTo>
                    <a:pt x="463" y="0"/>
                    <a:pt x="468" y="6"/>
                    <a:pt x="471" y="1"/>
                  </a:cubicBezTo>
                  <a:cubicBezTo>
                    <a:pt x="471" y="2"/>
                    <a:pt x="468" y="4"/>
                    <a:pt x="466" y="6"/>
                  </a:cubicBezTo>
                  <a:cubicBezTo>
                    <a:pt x="465" y="8"/>
                    <a:pt x="468" y="6"/>
                    <a:pt x="470" y="6"/>
                  </a:cubicBezTo>
                  <a:cubicBezTo>
                    <a:pt x="474" y="2"/>
                    <a:pt x="474" y="2"/>
                    <a:pt x="474" y="2"/>
                  </a:cubicBezTo>
                  <a:cubicBezTo>
                    <a:pt x="473" y="7"/>
                    <a:pt x="478" y="0"/>
                    <a:pt x="482" y="2"/>
                  </a:cubicBezTo>
                  <a:cubicBezTo>
                    <a:pt x="480" y="6"/>
                    <a:pt x="495" y="3"/>
                    <a:pt x="496" y="4"/>
                  </a:cubicBezTo>
                  <a:cubicBezTo>
                    <a:pt x="496" y="7"/>
                    <a:pt x="490" y="5"/>
                    <a:pt x="488" y="8"/>
                  </a:cubicBezTo>
                  <a:cubicBezTo>
                    <a:pt x="488" y="9"/>
                    <a:pt x="491" y="7"/>
                    <a:pt x="493" y="8"/>
                  </a:cubicBezTo>
                  <a:cubicBezTo>
                    <a:pt x="487" y="11"/>
                    <a:pt x="487" y="11"/>
                    <a:pt x="487" y="11"/>
                  </a:cubicBezTo>
                  <a:cubicBezTo>
                    <a:pt x="487" y="13"/>
                    <a:pt x="493" y="9"/>
                    <a:pt x="491" y="11"/>
                  </a:cubicBezTo>
                  <a:cubicBezTo>
                    <a:pt x="495" y="11"/>
                    <a:pt x="493" y="9"/>
                    <a:pt x="498" y="7"/>
                  </a:cubicBezTo>
                  <a:cubicBezTo>
                    <a:pt x="497" y="8"/>
                    <a:pt x="495" y="11"/>
                    <a:pt x="498" y="10"/>
                  </a:cubicBezTo>
                  <a:cubicBezTo>
                    <a:pt x="499" y="10"/>
                    <a:pt x="499" y="8"/>
                    <a:pt x="500" y="9"/>
                  </a:cubicBezTo>
                  <a:cubicBezTo>
                    <a:pt x="499" y="14"/>
                    <a:pt x="506" y="13"/>
                    <a:pt x="507" y="17"/>
                  </a:cubicBezTo>
                  <a:cubicBezTo>
                    <a:pt x="510" y="16"/>
                    <a:pt x="510" y="16"/>
                    <a:pt x="510" y="16"/>
                  </a:cubicBezTo>
                  <a:cubicBezTo>
                    <a:pt x="509" y="16"/>
                    <a:pt x="508" y="17"/>
                    <a:pt x="509" y="17"/>
                  </a:cubicBezTo>
                  <a:cubicBezTo>
                    <a:pt x="511" y="16"/>
                    <a:pt x="511" y="16"/>
                    <a:pt x="511" y="16"/>
                  </a:cubicBezTo>
                  <a:cubicBezTo>
                    <a:pt x="511" y="17"/>
                    <a:pt x="509" y="23"/>
                    <a:pt x="511" y="25"/>
                  </a:cubicBezTo>
                  <a:cubicBezTo>
                    <a:pt x="514" y="22"/>
                    <a:pt x="514" y="22"/>
                    <a:pt x="514" y="22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16" y="24"/>
                    <a:pt x="516" y="24"/>
                    <a:pt x="516" y="24"/>
                  </a:cubicBezTo>
                  <a:cubicBezTo>
                    <a:pt x="511" y="27"/>
                    <a:pt x="516" y="28"/>
                    <a:pt x="515" y="31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17" y="32"/>
                    <a:pt x="517" y="32"/>
                    <a:pt x="517" y="32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20" y="32"/>
                    <a:pt x="515" y="36"/>
                    <a:pt x="518" y="36"/>
                  </a:cubicBezTo>
                  <a:cubicBezTo>
                    <a:pt x="517" y="36"/>
                    <a:pt x="522" y="33"/>
                    <a:pt x="524" y="32"/>
                  </a:cubicBezTo>
                  <a:close/>
                  <a:moveTo>
                    <a:pt x="552" y="103"/>
                  </a:moveTo>
                  <a:cubicBezTo>
                    <a:pt x="552" y="104"/>
                    <a:pt x="552" y="104"/>
                    <a:pt x="552" y="104"/>
                  </a:cubicBezTo>
                  <a:cubicBezTo>
                    <a:pt x="553" y="103"/>
                    <a:pt x="552" y="103"/>
                    <a:pt x="552" y="103"/>
                  </a:cubicBezTo>
                  <a:cubicBezTo>
                    <a:pt x="551" y="101"/>
                    <a:pt x="551" y="101"/>
                    <a:pt x="551" y="101"/>
                  </a:cubicBezTo>
                  <a:cubicBezTo>
                    <a:pt x="547" y="102"/>
                    <a:pt x="550" y="102"/>
                    <a:pt x="552" y="103"/>
                  </a:cubicBezTo>
                  <a:close/>
                  <a:moveTo>
                    <a:pt x="473" y="166"/>
                  </a:moveTo>
                  <a:cubicBezTo>
                    <a:pt x="475" y="166"/>
                    <a:pt x="475" y="166"/>
                    <a:pt x="475" y="166"/>
                  </a:cubicBezTo>
                  <a:cubicBezTo>
                    <a:pt x="475" y="167"/>
                    <a:pt x="473" y="165"/>
                    <a:pt x="475" y="168"/>
                  </a:cubicBezTo>
                  <a:cubicBezTo>
                    <a:pt x="474" y="167"/>
                    <a:pt x="474" y="168"/>
                    <a:pt x="473" y="166"/>
                  </a:cubicBezTo>
                  <a:close/>
                  <a:moveTo>
                    <a:pt x="509" y="103"/>
                  </a:moveTo>
                  <a:cubicBezTo>
                    <a:pt x="506" y="104"/>
                    <a:pt x="506" y="104"/>
                    <a:pt x="506" y="104"/>
                  </a:cubicBezTo>
                  <a:cubicBezTo>
                    <a:pt x="510" y="104"/>
                    <a:pt x="510" y="104"/>
                    <a:pt x="510" y="104"/>
                  </a:cubicBezTo>
                  <a:lnTo>
                    <a:pt x="509" y="103"/>
                  </a:lnTo>
                  <a:close/>
                  <a:moveTo>
                    <a:pt x="502" y="93"/>
                  </a:moveTo>
                  <a:cubicBezTo>
                    <a:pt x="502" y="94"/>
                    <a:pt x="502" y="94"/>
                    <a:pt x="501" y="95"/>
                  </a:cubicBezTo>
                  <a:cubicBezTo>
                    <a:pt x="502" y="95"/>
                    <a:pt x="502" y="95"/>
                    <a:pt x="502" y="95"/>
                  </a:cubicBezTo>
                  <a:cubicBezTo>
                    <a:pt x="502" y="94"/>
                    <a:pt x="503" y="93"/>
                    <a:pt x="503" y="93"/>
                  </a:cubicBezTo>
                  <a:lnTo>
                    <a:pt x="502" y="93"/>
                  </a:lnTo>
                  <a:close/>
                  <a:moveTo>
                    <a:pt x="523" y="61"/>
                  </a:moveTo>
                  <a:cubicBezTo>
                    <a:pt x="518" y="65"/>
                    <a:pt x="524" y="62"/>
                    <a:pt x="522" y="64"/>
                  </a:cubicBezTo>
                  <a:cubicBezTo>
                    <a:pt x="522" y="64"/>
                    <a:pt x="521" y="65"/>
                    <a:pt x="521" y="65"/>
                  </a:cubicBezTo>
                  <a:cubicBezTo>
                    <a:pt x="522" y="65"/>
                    <a:pt x="522" y="64"/>
                    <a:pt x="522" y="64"/>
                  </a:cubicBezTo>
                  <a:cubicBezTo>
                    <a:pt x="524" y="63"/>
                    <a:pt x="528" y="59"/>
                    <a:pt x="523" y="61"/>
                  </a:cubicBezTo>
                  <a:close/>
                  <a:moveTo>
                    <a:pt x="540" y="98"/>
                  </a:moveTo>
                  <a:cubicBezTo>
                    <a:pt x="544" y="98"/>
                    <a:pt x="543" y="95"/>
                    <a:pt x="545" y="94"/>
                  </a:cubicBezTo>
                  <a:cubicBezTo>
                    <a:pt x="544" y="93"/>
                    <a:pt x="541" y="95"/>
                    <a:pt x="539" y="96"/>
                  </a:cubicBezTo>
                  <a:cubicBezTo>
                    <a:pt x="539" y="95"/>
                    <a:pt x="539" y="95"/>
                    <a:pt x="539" y="94"/>
                  </a:cubicBezTo>
                  <a:cubicBezTo>
                    <a:pt x="531" y="96"/>
                    <a:pt x="543" y="96"/>
                    <a:pt x="540" y="98"/>
                  </a:cubicBezTo>
                  <a:close/>
                  <a:moveTo>
                    <a:pt x="562" y="140"/>
                  </a:moveTo>
                  <a:cubicBezTo>
                    <a:pt x="565" y="140"/>
                    <a:pt x="565" y="140"/>
                    <a:pt x="565" y="140"/>
                  </a:cubicBezTo>
                  <a:cubicBezTo>
                    <a:pt x="568" y="141"/>
                    <a:pt x="568" y="141"/>
                    <a:pt x="568" y="141"/>
                  </a:cubicBezTo>
                  <a:cubicBezTo>
                    <a:pt x="569" y="141"/>
                    <a:pt x="569" y="141"/>
                    <a:pt x="569" y="141"/>
                  </a:cubicBezTo>
                  <a:lnTo>
                    <a:pt x="562" y="140"/>
                  </a:lnTo>
                  <a:close/>
                  <a:moveTo>
                    <a:pt x="556" y="144"/>
                  </a:moveTo>
                  <a:cubicBezTo>
                    <a:pt x="554" y="145"/>
                    <a:pt x="546" y="143"/>
                    <a:pt x="541" y="140"/>
                  </a:cubicBezTo>
                  <a:cubicBezTo>
                    <a:pt x="544" y="140"/>
                    <a:pt x="545" y="139"/>
                    <a:pt x="553" y="142"/>
                  </a:cubicBezTo>
                  <a:cubicBezTo>
                    <a:pt x="548" y="140"/>
                    <a:pt x="564" y="146"/>
                    <a:pt x="556" y="144"/>
                  </a:cubicBezTo>
                  <a:close/>
                  <a:moveTo>
                    <a:pt x="521" y="78"/>
                  </a:moveTo>
                  <a:cubicBezTo>
                    <a:pt x="520" y="80"/>
                    <a:pt x="513" y="85"/>
                    <a:pt x="519" y="86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3" y="81"/>
                    <a:pt x="523" y="81"/>
                    <a:pt x="523" y="81"/>
                  </a:cubicBezTo>
                  <a:cubicBezTo>
                    <a:pt x="515" y="86"/>
                    <a:pt x="521" y="79"/>
                    <a:pt x="521" y="78"/>
                  </a:cubicBezTo>
                  <a:close/>
                  <a:moveTo>
                    <a:pt x="529" y="145"/>
                  </a:moveTo>
                  <a:cubicBezTo>
                    <a:pt x="528" y="146"/>
                    <a:pt x="522" y="144"/>
                    <a:pt x="516" y="140"/>
                  </a:cubicBezTo>
                  <a:cubicBezTo>
                    <a:pt x="519" y="142"/>
                    <a:pt x="526" y="144"/>
                    <a:pt x="531" y="146"/>
                  </a:cubicBezTo>
                  <a:cubicBezTo>
                    <a:pt x="530" y="145"/>
                    <a:pt x="529" y="145"/>
                    <a:pt x="529" y="145"/>
                  </a:cubicBezTo>
                  <a:close/>
                  <a:moveTo>
                    <a:pt x="523" y="141"/>
                  </a:moveTo>
                  <a:cubicBezTo>
                    <a:pt x="523" y="140"/>
                    <a:pt x="518" y="137"/>
                    <a:pt x="523" y="139"/>
                  </a:cubicBezTo>
                  <a:cubicBezTo>
                    <a:pt x="526" y="141"/>
                    <a:pt x="536" y="147"/>
                    <a:pt x="536" y="144"/>
                  </a:cubicBezTo>
                  <a:cubicBezTo>
                    <a:pt x="527" y="140"/>
                    <a:pt x="524" y="138"/>
                    <a:pt x="518" y="137"/>
                  </a:cubicBezTo>
                  <a:lnTo>
                    <a:pt x="523" y="141"/>
                  </a:lnTo>
                  <a:close/>
                  <a:moveTo>
                    <a:pt x="541" y="148"/>
                  </a:moveTo>
                  <a:cubicBezTo>
                    <a:pt x="541" y="147"/>
                    <a:pt x="541" y="146"/>
                    <a:pt x="541" y="145"/>
                  </a:cubicBezTo>
                  <a:cubicBezTo>
                    <a:pt x="531" y="141"/>
                    <a:pt x="539" y="146"/>
                    <a:pt x="541" y="148"/>
                  </a:cubicBezTo>
                  <a:cubicBezTo>
                    <a:pt x="541" y="149"/>
                    <a:pt x="541" y="149"/>
                    <a:pt x="541" y="149"/>
                  </a:cubicBezTo>
                  <a:cubicBezTo>
                    <a:pt x="541" y="149"/>
                    <a:pt x="541" y="148"/>
                    <a:pt x="541" y="148"/>
                  </a:cubicBezTo>
                  <a:close/>
                  <a:moveTo>
                    <a:pt x="513" y="155"/>
                  </a:moveTo>
                  <a:cubicBezTo>
                    <a:pt x="515" y="156"/>
                    <a:pt x="515" y="156"/>
                    <a:pt x="515" y="156"/>
                  </a:cubicBezTo>
                  <a:cubicBezTo>
                    <a:pt x="516" y="157"/>
                    <a:pt x="517" y="158"/>
                    <a:pt x="518" y="157"/>
                  </a:cubicBezTo>
                  <a:cubicBezTo>
                    <a:pt x="515" y="156"/>
                    <a:pt x="515" y="156"/>
                    <a:pt x="515" y="156"/>
                  </a:cubicBezTo>
                  <a:cubicBezTo>
                    <a:pt x="514" y="154"/>
                    <a:pt x="514" y="152"/>
                    <a:pt x="513" y="155"/>
                  </a:cubicBezTo>
                  <a:close/>
                  <a:moveTo>
                    <a:pt x="537" y="149"/>
                  </a:moveTo>
                  <a:cubicBezTo>
                    <a:pt x="533" y="149"/>
                    <a:pt x="533" y="149"/>
                    <a:pt x="533" y="149"/>
                  </a:cubicBezTo>
                  <a:cubicBezTo>
                    <a:pt x="533" y="148"/>
                    <a:pt x="533" y="146"/>
                    <a:pt x="537" y="149"/>
                  </a:cubicBezTo>
                  <a:close/>
                  <a:moveTo>
                    <a:pt x="516" y="149"/>
                  </a:moveTo>
                  <a:cubicBezTo>
                    <a:pt x="516" y="149"/>
                    <a:pt x="513" y="150"/>
                    <a:pt x="512" y="151"/>
                  </a:cubicBezTo>
                  <a:cubicBezTo>
                    <a:pt x="514" y="152"/>
                    <a:pt x="518" y="152"/>
                    <a:pt x="516" y="149"/>
                  </a:cubicBezTo>
                  <a:close/>
                  <a:moveTo>
                    <a:pt x="455" y="166"/>
                  </a:moveTo>
                  <a:cubicBezTo>
                    <a:pt x="454" y="162"/>
                    <a:pt x="454" y="162"/>
                    <a:pt x="454" y="162"/>
                  </a:cubicBezTo>
                  <a:cubicBezTo>
                    <a:pt x="452" y="162"/>
                    <a:pt x="452" y="162"/>
                    <a:pt x="452" y="162"/>
                  </a:cubicBezTo>
                  <a:lnTo>
                    <a:pt x="455" y="166"/>
                  </a:lnTo>
                  <a:close/>
                  <a:moveTo>
                    <a:pt x="468" y="155"/>
                  </a:moveTo>
                  <a:cubicBezTo>
                    <a:pt x="469" y="155"/>
                    <a:pt x="469" y="155"/>
                    <a:pt x="469" y="155"/>
                  </a:cubicBezTo>
                  <a:cubicBezTo>
                    <a:pt x="468" y="153"/>
                    <a:pt x="468" y="153"/>
                    <a:pt x="468" y="153"/>
                  </a:cubicBezTo>
                  <a:lnTo>
                    <a:pt x="468" y="155"/>
                  </a:lnTo>
                  <a:close/>
                  <a:moveTo>
                    <a:pt x="484" y="145"/>
                  </a:moveTo>
                  <a:cubicBezTo>
                    <a:pt x="484" y="146"/>
                    <a:pt x="484" y="146"/>
                    <a:pt x="484" y="147"/>
                  </a:cubicBezTo>
                  <a:cubicBezTo>
                    <a:pt x="484" y="150"/>
                    <a:pt x="481" y="153"/>
                    <a:pt x="479" y="152"/>
                  </a:cubicBezTo>
                  <a:cubicBezTo>
                    <a:pt x="479" y="155"/>
                    <a:pt x="483" y="158"/>
                    <a:pt x="484" y="160"/>
                  </a:cubicBezTo>
                  <a:cubicBezTo>
                    <a:pt x="478" y="146"/>
                    <a:pt x="486" y="160"/>
                    <a:pt x="486" y="154"/>
                  </a:cubicBezTo>
                  <a:cubicBezTo>
                    <a:pt x="485" y="153"/>
                    <a:pt x="484" y="154"/>
                    <a:pt x="483" y="152"/>
                  </a:cubicBezTo>
                  <a:cubicBezTo>
                    <a:pt x="483" y="150"/>
                    <a:pt x="484" y="149"/>
                    <a:pt x="485" y="150"/>
                  </a:cubicBezTo>
                  <a:cubicBezTo>
                    <a:pt x="486" y="151"/>
                    <a:pt x="486" y="152"/>
                    <a:pt x="486" y="152"/>
                  </a:cubicBezTo>
                  <a:cubicBezTo>
                    <a:pt x="486" y="151"/>
                    <a:pt x="485" y="150"/>
                    <a:pt x="485" y="150"/>
                  </a:cubicBezTo>
                  <a:cubicBezTo>
                    <a:pt x="485" y="149"/>
                    <a:pt x="484" y="148"/>
                    <a:pt x="484" y="147"/>
                  </a:cubicBezTo>
                  <a:cubicBezTo>
                    <a:pt x="484" y="146"/>
                    <a:pt x="484" y="146"/>
                    <a:pt x="484" y="145"/>
                  </a:cubicBezTo>
                  <a:close/>
                  <a:moveTo>
                    <a:pt x="506" y="138"/>
                  </a:moveTo>
                  <a:cubicBezTo>
                    <a:pt x="507" y="139"/>
                    <a:pt x="508" y="141"/>
                    <a:pt x="510" y="142"/>
                  </a:cubicBezTo>
                  <a:cubicBezTo>
                    <a:pt x="509" y="140"/>
                    <a:pt x="507" y="139"/>
                    <a:pt x="506" y="138"/>
                  </a:cubicBezTo>
                  <a:cubicBezTo>
                    <a:pt x="505" y="138"/>
                    <a:pt x="504" y="137"/>
                    <a:pt x="504" y="137"/>
                  </a:cubicBezTo>
                  <a:cubicBezTo>
                    <a:pt x="504" y="137"/>
                    <a:pt x="505" y="138"/>
                    <a:pt x="506" y="138"/>
                  </a:cubicBezTo>
                  <a:close/>
                  <a:moveTo>
                    <a:pt x="498" y="132"/>
                  </a:moveTo>
                  <a:cubicBezTo>
                    <a:pt x="501" y="133"/>
                    <a:pt x="503" y="135"/>
                    <a:pt x="506" y="136"/>
                  </a:cubicBezTo>
                  <a:cubicBezTo>
                    <a:pt x="502" y="134"/>
                    <a:pt x="502" y="134"/>
                    <a:pt x="502" y="134"/>
                  </a:cubicBezTo>
                  <a:cubicBezTo>
                    <a:pt x="504" y="134"/>
                    <a:pt x="505" y="135"/>
                    <a:pt x="506" y="135"/>
                  </a:cubicBezTo>
                  <a:cubicBezTo>
                    <a:pt x="502" y="132"/>
                    <a:pt x="497" y="129"/>
                    <a:pt x="498" y="132"/>
                  </a:cubicBezTo>
                  <a:close/>
                  <a:moveTo>
                    <a:pt x="508" y="133"/>
                  </a:moveTo>
                  <a:cubicBezTo>
                    <a:pt x="504" y="132"/>
                    <a:pt x="504" y="132"/>
                    <a:pt x="504" y="132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8" y="136"/>
                    <a:pt x="508" y="136"/>
                    <a:pt x="508" y="136"/>
                  </a:cubicBezTo>
                  <a:cubicBezTo>
                    <a:pt x="504" y="133"/>
                    <a:pt x="504" y="133"/>
                    <a:pt x="504" y="133"/>
                  </a:cubicBezTo>
                  <a:lnTo>
                    <a:pt x="508" y="133"/>
                  </a:lnTo>
                  <a:close/>
                  <a:moveTo>
                    <a:pt x="539" y="127"/>
                  </a:moveTo>
                  <a:cubicBezTo>
                    <a:pt x="542" y="128"/>
                    <a:pt x="544" y="129"/>
                    <a:pt x="538" y="128"/>
                  </a:cubicBezTo>
                  <a:cubicBezTo>
                    <a:pt x="536" y="126"/>
                    <a:pt x="536" y="126"/>
                    <a:pt x="536" y="126"/>
                  </a:cubicBezTo>
                  <a:cubicBezTo>
                    <a:pt x="536" y="126"/>
                    <a:pt x="532" y="126"/>
                    <a:pt x="534" y="127"/>
                  </a:cubicBezTo>
                  <a:cubicBezTo>
                    <a:pt x="517" y="121"/>
                    <a:pt x="536" y="128"/>
                    <a:pt x="528" y="123"/>
                  </a:cubicBezTo>
                  <a:cubicBezTo>
                    <a:pt x="530" y="126"/>
                    <a:pt x="520" y="122"/>
                    <a:pt x="514" y="120"/>
                  </a:cubicBezTo>
                  <a:cubicBezTo>
                    <a:pt x="518" y="121"/>
                    <a:pt x="518" y="120"/>
                    <a:pt x="520" y="120"/>
                  </a:cubicBezTo>
                  <a:cubicBezTo>
                    <a:pt x="521" y="120"/>
                    <a:pt x="522" y="120"/>
                    <a:pt x="524" y="121"/>
                  </a:cubicBezTo>
                  <a:cubicBezTo>
                    <a:pt x="525" y="121"/>
                    <a:pt x="526" y="121"/>
                    <a:pt x="528" y="122"/>
                  </a:cubicBezTo>
                  <a:cubicBezTo>
                    <a:pt x="529" y="122"/>
                    <a:pt x="531" y="123"/>
                    <a:pt x="534" y="124"/>
                  </a:cubicBezTo>
                  <a:cubicBezTo>
                    <a:pt x="532" y="124"/>
                    <a:pt x="536" y="125"/>
                    <a:pt x="539" y="127"/>
                  </a:cubicBezTo>
                  <a:close/>
                  <a:moveTo>
                    <a:pt x="520" y="108"/>
                  </a:moveTo>
                  <a:cubicBezTo>
                    <a:pt x="520" y="106"/>
                    <a:pt x="520" y="106"/>
                    <a:pt x="520" y="106"/>
                  </a:cubicBezTo>
                  <a:cubicBezTo>
                    <a:pt x="521" y="108"/>
                    <a:pt x="521" y="108"/>
                    <a:pt x="521" y="108"/>
                  </a:cubicBezTo>
                  <a:lnTo>
                    <a:pt x="520" y="108"/>
                  </a:lnTo>
                  <a:close/>
                  <a:moveTo>
                    <a:pt x="488" y="61"/>
                  </a:moveTo>
                  <a:cubicBezTo>
                    <a:pt x="483" y="63"/>
                    <a:pt x="489" y="64"/>
                    <a:pt x="492" y="62"/>
                  </a:cubicBezTo>
                  <a:cubicBezTo>
                    <a:pt x="490" y="63"/>
                    <a:pt x="489" y="61"/>
                    <a:pt x="488" y="61"/>
                  </a:cubicBezTo>
                  <a:close/>
                  <a:moveTo>
                    <a:pt x="480" y="41"/>
                  </a:moveTo>
                  <a:cubicBezTo>
                    <a:pt x="481" y="42"/>
                    <a:pt x="476" y="46"/>
                    <a:pt x="482" y="44"/>
                  </a:cubicBezTo>
                  <a:cubicBezTo>
                    <a:pt x="483" y="41"/>
                    <a:pt x="483" y="41"/>
                    <a:pt x="483" y="41"/>
                  </a:cubicBezTo>
                  <a:cubicBezTo>
                    <a:pt x="481" y="41"/>
                    <a:pt x="483" y="40"/>
                    <a:pt x="480" y="41"/>
                  </a:cubicBezTo>
                  <a:close/>
                  <a:moveTo>
                    <a:pt x="472" y="28"/>
                  </a:moveTo>
                  <a:cubicBezTo>
                    <a:pt x="478" y="25"/>
                    <a:pt x="478" y="25"/>
                    <a:pt x="478" y="25"/>
                  </a:cubicBezTo>
                  <a:cubicBezTo>
                    <a:pt x="477" y="26"/>
                    <a:pt x="477" y="26"/>
                    <a:pt x="477" y="26"/>
                  </a:cubicBezTo>
                  <a:lnTo>
                    <a:pt x="472" y="28"/>
                  </a:lnTo>
                  <a:close/>
                  <a:moveTo>
                    <a:pt x="466" y="33"/>
                  </a:moveTo>
                  <a:cubicBezTo>
                    <a:pt x="466" y="33"/>
                    <a:pt x="466" y="31"/>
                    <a:pt x="469" y="30"/>
                  </a:cubicBezTo>
                  <a:lnTo>
                    <a:pt x="466" y="33"/>
                  </a:lnTo>
                  <a:close/>
                  <a:moveTo>
                    <a:pt x="465" y="16"/>
                  </a:moveTo>
                  <a:cubicBezTo>
                    <a:pt x="459" y="19"/>
                    <a:pt x="459" y="19"/>
                    <a:pt x="459" y="19"/>
                  </a:cubicBezTo>
                  <a:cubicBezTo>
                    <a:pt x="459" y="19"/>
                    <a:pt x="459" y="19"/>
                    <a:pt x="459" y="19"/>
                  </a:cubicBezTo>
                  <a:lnTo>
                    <a:pt x="465" y="16"/>
                  </a:lnTo>
                  <a:close/>
                  <a:moveTo>
                    <a:pt x="469" y="16"/>
                  </a:moveTo>
                  <a:cubicBezTo>
                    <a:pt x="468" y="17"/>
                    <a:pt x="467" y="17"/>
                    <a:pt x="466" y="18"/>
                  </a:cubicBezTo>
                  <a:cubicBezTo>
                    <a:pt x="464" y="19"/>
                    <a:pt x="464" y="20"/>
                    <a:pt x="466" y="20"/>
                  </a:cubicBezTo>
                  <a:cubicBezTo>
                    <a:pt x="469" y="19"/>
                    <a:pt x="467" y="19"/>
                    <a:pt x="467" y="18"/>
                  </a:cubicBezTo>
                  <a:cubicBezTo>
                    <a:pt x="468" y="18"/>
                    <a:pt x="470" y="18"/>
                    <a:pt x="469" y="20"/>
                  </a:cubicBezTo>
                  <a:cubicBezTo>
                    <a:pt x="464" y="21"/>
                    <a:pt x="464" y="21"/>
                    <a:pt x="460" y="23"/>
                  </a:cubicBezTo>
                  <a:cubicBezTo>
                    <a:pt x="456" y="21"/>
                    <a:pt x="462" y="19"/>
                    <a:pt x="466" y="18"/>
                  </a:cubicBezTo>
                  <a:cubicBezTo>
                    <a:pt x="466" y="17"/>
                    <a:pt x="468" y="17"/>
                    <a:pt x="469" y="16"/>
                  </a:cubicBezTo>
                  <a:close/>
                  <a:moveTo>
                    <a:pt x="474" y="23"/>
                  </a:moveTo>
                  <a:cubicBezTo>
                    <a:pt x="473" y="23"/>
                    <a:pt x="472" y="23"/>
                    <a:pt x="471" y="24"/>
                  </a:cubicBezTo>
                  <a:cubicBezTo>
                    <a:pt x="469" y="23"/>
                    <a:pt x="467" y="22"/>
                    <a:pt x="463" y="25"/>
                  </a:cubicBezTo>
                  <a:cubicBezTo>
                    <a:pt x="464" y="26"/>
                    <a:pt x="464" y="26"/>
                    <a:pt x="464" y="26"/>
                  </a:cubicBezTo>
                  <a:cubicBezTo>
                    <a:pt x="464" y="26"/>
                    <a:pt x="464" y="26"/>
                    <a:pt x="465" y="25"/>
                  </a:cubicBezTo>
                  <a:cubicBezTo>
                    <a:pt x="468" y="25"/>
                    <a:pt x="465" y="27"/>
                    <a:pt x="464" y="28"/>
                  </a:cubicBezTo>
                  <a:cubicBezTo>
                    <a:pt x="466" y="27"/>
                    <a:pt x="468" y="25"/>
                    <a:pt x="471" y="24"/>
                  </a:cubicBezTo>
                  <a:cubicBezTo>
                    <a:pt x="472" y="24"/>
                    <a:pt x="472" y="24"/>
                    <a:pt x="473" y="24"/>
                  </a:cubicBezTo>
                  <a:cubicBezTo>
                    <a:pt x="473" y="25"/>
                    <a:pt x="472" y="25"/>
                    <a:pt x="474" y="25"/>
                  </a:cubicBezTo>
                  <a:cubicBezTo>
                    <a:pt x="475" y="24"/>
                    <a:pt x="475" y="24"/>
                    <a:pt x="475" y="24"/>
                  </a:cubicBezTo>
                  <a:cubicBezTo>
                    <a:pt x="474" y="24"/>
                    <a:pt x="474" y="24"/>
                    <a:pt x="473" y="24"/>
                  </a:cubicBezTo>
                  <a:cubicBezTo>
                    <a:pt x="474" y="24"/>
                    <a:pt x="474" y="23"/>
                    <a:pt x="474" y="23"/>
                  </a:cubicBezTo>
                  <a:close/>
                  <a:moveTo>
                    <a:pt x="472" y="13"/>
                  </a:moveTo>
                  <a:cubicBezTo>
                    <a:pt x="473" y="13"/>
                    <a:pt x="475" y="13"/>
                    <a:pt x="476" y="12"/>
                  </a:cubicBezTo>
                  <a:cubicBezTo>
                    <a:pt x="477" y="11"/>
                    <a:pt x="477" y="11"/>
                    <a:pt x="477" y="11"/>
                  </a:cubicBezTo>
                  <a:cubicBezTo>
                    <a:pt x="474" y="10"/>
                    <a:pt x="472" y="12"/>
                    <a:pt x="472" y="13"/>
                  </a:cubicBezTo>
                  <a:close/>
                  <a:moveTo>
                    <a:pt x="489" y="54"/>
                  </a:moveTo>
                  <a:cubicBezTo>
                    <a:pt x="489" y="54"/>
                    <a:pt x="490" y="56"/>
                    <a:pt x="487" y="58"/>
                  </a:cubicBezTo>
                  <a:cubicBezTo>
                    <a:pt x="492" y="56"/>
                    <a:pt x="492" y="56"/>
                    <a:pt x="492" y="56"/>
                  </a:cubicBezTo>
                  <a:cubicBezTo>
                    <a:pt x="491" y="55"/>
                    <a:pt x="494" y="53"/>
                    <a:pt x="496" y="53"/>
                  </a:cubicBezTo>
                  <a:cubicBezTo>
                    <a:pt x="492" y="53"/>
                    <a:pt x="494" y="51"/>
                    <a:pt x="489" y="54"/>
                  </a:cubicBezTo>
                  <a:close/>
                  <a:moveTo>
                    <a:pt x="518" y="105"/>
                  </a:moveTo>
                  <a:cubicBezTo>
                    <a:pt x="520" y="104"/>
                    <a:pt x="514" y="102"/>
                    <a:pt x="521" y="101"/>
                  </a:cubicBezTo>
                  <a:cubicBezTo>
                    <a:pt x="512" y="101"/>
                    <a:pt x="516" y="104"/>
                    <a:pt x="518" y="105"/>
                  </a:cubicBezTo>
                  <a:close/>
                  <a:moveTo>
                    <a:pt x="528" y="105"/>
                  </a:moveTo>
                  <a:cubicBezTo>
                    <a:pt x="528" y="106"/>
                    <a:pt x="528" y="106"/>
                    <a:pt x="528" y="106"/>
                  </a:cubicBezTo>
                  <a:cubicBezTo>
                    <a:pt x="527" y="107"/>
                    <a:pt x="520" y="107"/>
                    <a:pt x="524" y="108"/>
                  </a:cubicBezTo>
                  <a:cubicBezTo>
                    <a:pt x="526" y="108"/>
                    <a:pt x="523" y="107"/>
                    <a:pt x="525" y="107"/>
                  </a:cubicBezTo>
                  <a:cubicBezTo>
                    <a:pt x="529" y="107"/>
                    <a:pt x="528" y="107"/>
                    <a:pt x="528" y="106"/>
                  </a:cubicBezTo>
                  <a:cubicBezTo>
                    <a:pt x="528" y="106"/>
                    <a:pt x="528" y="106"/>
                    <a:pt x="528" y="105"/>
                  </a:cubicBezTo>
                  <a:close/>
                  <a:moveTo>
                    <a:pt x="513" y="71"/>
                  </a:moveTo>
                  <a:cubicBezTo>
                    <a:pt x="514" y="72"/>
                    <a:pt x="514" y="72"/>
                    <a:pt x="514" y="72"/>
                  </a:cubicBezTo>
                  <a:cubicBezTo>
                    <a:pt x="510" y="75"/>
                    <a:pt x="510" y="75"/>
                    <a:pt x="510" y="75"/>
                  </a:cubicBezTo>
                  <a:lnTo>
                    <a:pt x="513" y="71"/>
                  </a:lnTo>
                  <a:close/>
                  <a:moveTo>
                    <a:pt x="511" y="55"/>
                  </a:moveTo>
                  <a:cubicBezTo>
                    <a:pt x="511" y="56"/>
                    <a:pt x="511" y="56"/>
                    <a:pt x="511" y="56"/>
                  </a:cubicBezTo>
                  <a:cubicBezTo>
                    <a:pt x="510" y="56"/>
                    <a:pt x="510" y="56"/>
                    <a:pt x="510" y="56"/>
                  </a:cubicBezTo>
                  <a:cubicBezTo>
                    <a:pt x="509" y="57"/>
                    <a:pt x="507" y="57"/>
                    <a:pt x="506" y="58"/>
                  </a:cubicBezTo>
                  <a:cubicBezTo>
                    <a:pt x="506" y="58"/>
                    <a:pt x="506" y="59"/>
                    <a:pt x="506" y="59"/>
                  </a:cubicBezTo>
                  <a:cubicBezTo>
                    <a:pt x="506" y="59"/>
                    <a:pt x="506" y="58"/>
                    <a:pt x="506" y="58"/>
                  </a:cubicBezTo>
                  <a:cubicBezTo>
                    <a:pt x="506" y="57"/>
                    <a:pt x="505" y="56"/>
                    <a:pt x="509" y="54"/>
                  </a:cubicBezTo>
                  <a:cubicBezTo>
                    <a:pt x="507" y="55"/>
                    <a:pt x="508" y="57"/>
                    <a:pt x="511" y="56"/>
                  </a:cubicBezTo>
                  <a:lnTo>
                    <a:pt x="511" y="55"/>
                  </a:lnTo>
                  <a:close/>
                  <a:moveTo>
                    <a:pt x="501" y="25"/>
                  </a:moveTo>
                  <a:cubicBezTo>
                    <a:pt x="500" y="26"/>
                    <a:pt x="499" y="26"/>
                    <a:pt x="502" y="26"/>
                  </a:cubicBezTo>
                  <a:cubicBezTo>
                    <a:pt x="503" y="25"/>
                    <a:pt x="502" y="24"/>
                    <a:pt x="501" y="25"/>
                  </a:cubicBezTo>
                  <a:close/>
                  <a:moveTo>
                    <a:pt x="519" y="60"/>
                  </a:moveTo>
                  <a:cubicBezTo>
                    <a:pt x="516" y="61"/>
                    <a:pt x="518" y="62"/>
                    <a:pt x="514" y="63"/>
                  </a:cubicBezTo>
                  <a:cubicBezTo>
                    <a:pt x="513" y="63"/>
                    <a:pt x="513" y="63"/>
                    <a:pt x="513" y="63"/>
                  </a:cubicBezTo>
                  <a:cubicBezTo>
                    <a:pt x="515" y="63"/>
                    <a:pt x="507" y="67"/>
                    <a:pt x="512" y="66"/>
                  </a:cubicBezTo>
                  <a:cubicBezTo>
                    <a:pt x="511" y="66"/>
                    <a:pt x="511" y="66"/>
                    <a:pt x="511" y="66"/>
                  </a:cubicBezTo>
                  <a:cubicBezTo>
                    <a:pt x="513" y="66"/>
                    <a:pt x="515" y="62"/>
                    <a:pt x="518" y="62"/>
                  </a:cubicBezTo>
                  <a:cubicBezTo>
                    <a:pt x="519" y="63"/>
                    <a:pt x="521" y="60"/>
                    <a:pt x="519" y="60"/>
                  </a:cubicBezTo>
                  <a:close/>
                  <a:moveTo>
                    <a:pt x="507" y="19"/>
                  </a:moveTo>
                  <a:cubicBezTo>
                    <a:pt x="507" y="21"/>
                    <a:pt x="500" y="23"/>
                    <a:pt x="504" y="24"/>
                  </a:cubicBezTo>
                  <a:cubicBezTo>
                    <a:pt x="504" y="22"/>
                    <a:pt x="511" y="19"/>
                    <a:pt x="507" y="19"/>
                  </a:cubicBezTo>
                  <a:close/>
                  <a:moveTo>
                    <a:pt x="524" y="45"/>
                  </a:moveTo>
                  <a:cubicBezTo>
                    <a:pt x="525" y="45"/>
                    <a:pt x="525" y="45"/>
                    <a:pt x="525" y="45"/>
                  </a:cubicBezTo>
                  <a:cubicBezTo>
                    <a:pt x="524" y="47"/>
                    <a:pt x="524" y="47"/>
                    <a:pt x="524" y="47"/>
                  </a:cubicBezTo>
                  <a:cubicBezTo>
                    <a:pt x="523" y="47"/>
                    <a:pt x="523" y="47"/>
                    <a:pt x="523" y="47"/>
                  </a:cubicBezTo>
                  <a:lnTo>
                    <a:pt x="524" y="45"/>
                  </a:lnTo>
                  <a:close/>
                  <a:moveTo>
                    <a:pt x="467" y="35"/>
                  </a:moveTo>
                  <a:cubicBezTo>
                    <a:pt x="466" y="35"/>
                    <a:pt x="466" y="36"/>
                    <a:pt x="467" y="36"/>
                  </a:cubicBezTo>
                  <a:cubicBezTo>
                    <a:pt x="467" y="36"/>
                    <a:pt x="467" y="35"/>
                    <a:pt x="467" y="35"/>
                  </a:cubicBezTo>
                  <a:close/>
                  <a:moveTo>
                    <a:pt x="501" y="109"/>
                  </a:moveTo>
                  <a:cubicBezTo>
                    <a:pt x="500" y="108"/>
                    <a:pt x="499" y="108"/>
                    <a:pt x="498" y="108"/>
                  </a:cubicBezTo>
                  <a:cubicBezTo>
                    <a:pt x="499" y="108"/>
                    <a:pt x="500" y="108"/>
                    <a:pt x="501" y="109"/>
                  </a:cubicBezTo>
                  <a:close/>
                  <a:moveTo>
                    <a:pt x="496" y="109"/>
                  </a:moveTo>
                  <a:cubicBezTo>
                    <a:pt x="496" y="109"/>
                    <a:pt x="496" y="109"/>
                    <a:pt x="496" y="109"/>
                  </a:cubicBezTo>
                  <a:cubicBezTo>
                    <a:pt x="496" y="109"/>
                    <a:pt x="496" y="109"/>
                    <a:pt x="496" y="109"/>
                  </a:cubicBezTo>
                  <a:close/>
                  <a:moveTo>
                    <a:pt x="429" y="155"/>
                  </a:moveTo>
                  <a:cubicBezTo>
                    <a:pt x="428" y="155"/>
                    <a:pt x="425" y="152"/>
                    <a:pt x="428" y="156"/>
                  </a:cubicBezTo>
                  <a:cubicBezTo>
                    <a:pt x="429" y="158"/>
                    <a:pt x="428" y="155"/>
                    <a:pt x="429" y="155"/>
                  </a:cubicBezTo>
                  <a:close/>
                  <a:moveTo>
                    <a:pt x="433" y="159"/>
                  </a:moveTo>
                  <a:cubicBezTo>
                    <a:pt x="434" y="159"/>
                    <a:pt x="435" y="160"/>
                    <a:pt x="436" y="161"/>
                  </a:cubicBezTo>
                  <a:cubicBezTo>
                    <a:pt x="434" y="159"/>
                    <a:pt x="434" y="159"/>
                    <a:pt x="433" y="159"/>
                  </a:cubicBezTo>
                  <a:close/>
                  <a:moveTo>
                    <a:pt x="433" y="159"/>
                  </a:moveTo>
                  <a:cubicBezTo>
                    <a:pt x="432" y="159"/>
                    <a:pt x="432" y="160"/>
                    <a:pt x="431" y="161"/>
                  </a:cubicBezTo>
                  <a:cubicBezTo>
                    <a:pt x="433" y="162"/>
                    <a:pt x="433" y="160"/>
                    <a:pt x="433" y="159"/>
                  </a:cubicBezTo>
                  <a:close/>
                  <a:moveTo>
                    <a:pt x="442" y="148"/>
                  </a:moveTo>
                  <a:cubicBezTo>
                    <a:pt x="443" y="150"/>
                    <a:pt x="447" y="151"/>
                    <a:pt x="445" y="155"/>
                  </a:cubicBezTo>
                  <a:cubicBezTo>
                    <a:pt x="445" y="155"/>
                    <a:pt x="446" y="153"/>
                    <a:pt x="448" y="155"/>
                  </a:cubicBezTo>
                  <a:cubicBezTo>
                    <a:pt x="445" y="151"/>
                    <a:pt x="444" y="148"/>
                    <a:pt x="442" y="148"/>
                  </a:cubicBezTo>
                  <a:close/>
                  <a:moveTo>
                    <a:pt x="452" y="156"/>
                  </a:moveTo>
                  <a:cubicBezTo>
                    <a:pt x="452" y="155"/>
                    <a:pt x="452" y="155"/>
                    <a:pt x="453" y="155"/>
                  </a:cubicBezTo>
                  <a:cubicBezTo>
                    <a:pt x="452" y="155"/>
                    <a:pt x="452" y="155"/>
                    <a:pt x="452" y="156"/>
                  </a:cubicBezTo>
                  <a:close/>
                  <a:moveTo>
                    <a:pt x="453" y="155"/>
                  </a:moveTo>
                  <a:cubicBezTo>
                    <a:pt x="454" y="155"/>
                    <a:pt x="457" y="160"/>
                    <a:pt x="457" y="157"/>
                  </a:cubicBezTo>
                  <a:cubicBezTo>
                    <a:pt x="456" y="155"/>
                    <a:pt x="454" y="152"/>
                    <a:pt x="453" y="152"/>
                  </a:cubicBezTo>
                  <a:cubicBezTo>
                    <a:pt x="454" y="155"/>
                    <a:pt x="453" y="155"/>
                    <a:pt x="453" y="155"/>
                  </a:cubicBezTo>
                  <a:close/>
                  <a:moveTo>
                    <a:pt x="480" y="123"/>
                  </a:moveTo>
                  <a:cubicBezTo>
                    <a:pt x="479" y="124"/>
                    <a:pt x="479" y="124"/>
                    <a:pt x="479" y="124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480" y="125"/>
                    <a:pt x="481" y="124"/>
                    <a:pt x="480" y="123"/>
                  </a:cubicBezTo>
                  <a:close/>
                  <a:moveTo>
                    <a:pt x="491" y="134"/>
                  </a:moveTo>
                  <a:cubicBezTo>
                    <a:pt x="488" y="129"/>
                    <a:pt x="488" y="129"/>
                    <a:pt x="488" y="129"/>
                  </a:cubicBezTo>
                  <a:cubicBezTo>
                    <a:pt x="487" y="128"/>
                    <a:pt x="490" y="132"/>
                    <a:pt x="489" y="132"/>
                  </a:cubicBezTo>
                  <a:cubicBezTo>
                    <a:pt x="489" y="133"/>
                    <a:pt x="490" y="134"/>
                    <a:pt x="491" y="134"/>
                  </a:cubicBezTo>
                  <a:close/>
                  <a:moveTo>
                    <a:pt x="504" y="160"/>
                  </a:moveTo>
                  <a:cubicBezTo>
                    <a:pt x="504" y="160"/>
                    <a:pt x="504" y="160"/>
                    <a:pt x="503" y="160"/>
                  </a:cubicBezTo>
                  <a:cubicBezTo>
                    <a:pt x="504" y="160"/>
                    <a:pt x="504" y="160"/>
                    <a:pt x="504" y="160"/>
                  </a:cubicBezTo>
                  <a:close/>
                  <a:moveTo>
                    <a:pt x="484" y="120"/>
                  </a:moveTo>
                  <a:cubicBezTo>
                    <a:pt x="486" y="122"/>
                    <a:pt x="487" y="124"/>
                    <a:pt x="489" y="125"/>
                  </a:cubicBezTo>
                  <a:cubicBezTo>
                    <a:pt x="490" y="126"/>
                    <a:pt x="486" y="121"/>
                    <a:pt x="484" y="120"/>
                  </a:cubicBezTo>
                  <a:close/>
                  <a:moveTo>
                    <a:pt x="489" y="120"/>
                  </a:moveTo>
                  <a:cubicBezTo>
                    <a:pt x="488" y="120"/>
                    <a:pt x="487" y="120"/>
                    <a:pt x="486" y="119"/>
                  </a:cubicBezTo>
                  <a:cubicBezTo>
                    <a:pt x="488" y="121"/>
                    <a:pt x="488" y="121"/>
                    <a:pt x="488" y="121"/>
                  </a:cubicBezTo>
                  <a:lnTo>
                    <a:pt x="489" y="120"/>
                  </a:lnTo>
                  <a:close/>
                  <a:moveTo>
                    <a:pt x="496" y="122"/>
                  </a:moveTo>
                  <a:cubicBezTo>
                    <a:pt x="494" y="121"/>
                    <a:pt x="494" y="121"/>
                    <a:pt x="494" y="121"/>
                  </a:cubicBezTo>
                  <a:cubicBezTo>
                    <a:pt x="495" y="122"/>
                    <a:pt x="495" y="122"/>
                    <a:pt x="495" y="122"/>
                  </a:cubicBezTo>
                  <a:lnTo>
                    <a:pt x="496" y="122"/>
                  </a:lnTo>
                  <a:close/>
                  <a:moveTo>
                    <a:pt x="501" y="90"/>
                  </a:moveTo>
                  <a:cubicBezTo>
                    <a:pt x="500" y="90"/>
                    <a:pt x="500" y="86"/>
                    <a:pt x="495" y="89"/>
                  </a:cubicBezTo>
                  <a:cubicBezTo>
                    <a:pt x="502" y="87"/>
                    <a:pt x="495" y="93"/>
                    <a:pt x="501" y="90"/>
                  </a:cubicBezTo>
                  <a:close/>
                  <a:moveTo>
                    <a:pt x="470" y="41"/>
                  </a:moveTo>
                  <a:cubicBezTo>
                    <a:pt x="471" y="38"/>
                    <a:pt x="471" y="38"/>
                    <a:pt x="471" y="38"/>
                  </a:cubicBezTo>
                  <a:cubicBezTo>
                    <a:pt x="470" y="40"/>
                    <a:pt x="467" y="40"/>
                    <a:pt x="470" y="4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Freeform 18"/>
            <p:cNvSpPr>
              <a:spLocks noEditPoints="1"/>
            </p:cNvSpPr>
            <p:nvPr/>
          </p:nvSpPr>
          <p:spPr bwMode="auto">
            <a:xfrm rot="20022344" flipV="1">
              <a:off x="6869302" y="4129808"/>
              <a:ext cx="746008" cy="172800"/>
            </a:xfrm>
            <a:custGeom>
              <a:avLst/>
              <a:gdLst>
                <a:gd name="T0" fmla="*/ 266 w 578"/>
                <a:gd name="T1" fmla="*/ 80 h 179"/>
                <a:gd name="T2" fmla="*/ 212 w 578"/>
                <a:gd name="T3" fmla="*/ 39 h 179"/>
                <a:gd name="T4" fmla="*/ 51 w 578"/>
                <a:gd name="T5" fmla="*/ 101 h 179"/>
                <a:gd name="T6" fmla="*/ 204 w 578"/>
                <a:gd name="T7" fmla="*/ 36 h 179"/>
                <a:gd name="T8" fmla="*/ 277 w 578"/>
                <a:gd name="T9" fmla="*/ 48 h 179"/>
                <a:gd name="T10" fmla="*/ 376 w 578"/>
                <a:gd name="T11" fmla="*/ 58 h 179"/>
                <a:gd name="T12" fmla="*/ 464 w 578"/>
                <a:gd name="T13" fmla="*/ 100 h 179"/>
                <a:gd name="T14" fmla="*/ 386 w 578"/>
                <a:gd name="T15" fmla="*/ 94 h 179"/>
                <a:gd name="T16" fmla="*/ 328 w 578"/>
                <a:gd name="T17" fmla="*/ 96 h 179"/>
                <a:gd name="T18" fmla="*/ 277 w 578"/>
                <a:gd name="T19" fmla="*/ 93 h 179"/>
                <a:gd name="T20" fmla="*/ 244 w 578"/>
                <a:gd name="T21" fmla="*/ 91 h 179"/>
                <a:gd name="T22" fmla="*/ 156 w 578"/>
                <a:gd name="T23" fmla="*/ 81 h 179"/>
                <a:gd name="T24" fmla="*/ 73 w 578"/>
                <a:gd name="T25" fmla="*/ 90 h 179"/>
                <a:gd name="T26" fmla="*/ 22 w 578"/>
                <a:gd name="T27" fmla="*/ 121 h 179"/>
                <a:gd name="T28" fmla="*/ 17 w 578"/>
                <a:gd name="T29" fmla="*/ 76 h 179"/>
                <a:gd name="T30" fmla="*/ 90 w 578"/>
                <a:gd name="T31" fmla="*/ 45 h 179"/>
                <a:gd name="T32" fmla="*/ 179 w 578"/>
                <a:gd name="T33" fmla="*/ 79 h 179"/>
                <a:gd name="T34" fmla="*/ 170 w 578"/>
                <a:gd name="T35" fmla="*/ 56 h 179"/>
                <a:gd name="T36" fmla="*/ 303 w 578"/>
                <a:gd name="T37" fmla="*/ 55 h 179"/>
                <a:gd name="T38" fmla="*/ 404 w 578"/>
                <a:gd name="T39" fmla="*/ 83 h 179"/>
                <a:gd name="T40" fmla="*/ 324 w 578"/>
                <a:gd name="T41" fmla="*/ 82 h 179"/>
                <a:gd name="T42" fmla="*/ 219 w 578"/>
                <a:gd name="T43" fmla="*/ 71 h 179"/>
                <a:gd name="T44" fmla="*/ 25 w 578"/>
                <a:gd name="T45" fmla="*/ 95 h 179"/>
                <a:gd name="T46" fmla="*/ 39 w 578"/>
                <a:gd name="T47" fmla="*/ 89 h 179"/>
                <a:gd name="T48" fmla="*/ 150 w 578"/>
                <a:gd name="T49" fmla="*/ 60 h 179"/>
                <a:gd name="T50" fmla="*/ 141 w 578"/>
                <a:gd name="T51" fmla="*/ 60 h 179"/>
                <a:gd name="T52" fmla="*/ 230 w 578"/>
                <a:gd name="T53" fmla="*/ 93 h 179"/>
                <a:gd name="T54" fmla="*/ 424 w 578"/>
                <a:gd name="T55" fmla="*/ 89 h 179"/>
                <a:gd name="T56" fmla="*/ 323 w 578"/>
                <a:gd name="T57" fmla="*/ 100 h 179"/>
                <a:gd name="T58" fmla="*/ 427 w 578"/>
                <a:gd name="T59" fmla="*/ 177 h 179"/>
                <a:gd name="T60" fmla="*/ 500 w 578"/>
                <a:gd name="T61" fmla="*/ 119 h 179"/>
                <a:gd name="T62" fmla="*/ 523 w 578"/>
                <a:gd name="T63" fmla="*/ 124 h 179"/>
                <a:gd name="T64" fmla="*/ 520 w 578"/>
                <a:gd name="T65" fmla="*/ 39 h 179"/>
                <a:gd name="T66" fmla="*/ 534 w 578"/>
                <a:gd name="T67" fmla="*/ 76 h 179"/>
                <a:gd name="T68" fmla="*/ 573 w 578"/>
                <a:gd name="T69" fmla="*/ 123 h 179"/>
                <a:gd name="T70" fmla="*/ 549 w 578"/>
                <a:gd name="T71" fmla="*/ 152 h 179"/>
                <a:gd name="T72" fmla="*/ 461 w 578"/>
                <a:gd name="T73" fmla="*/ 162 h 179"/>
                <a:gd name="T74" fmla="*/ 439 w 578"/>
                <a:gd name="T75" fmla="*/ 166 h 179"/>
                <a:gd name="T76" fmla="*/ 477 w 578"/>
                <a:gd name="T77" fmla="*/ 147 h 179"/>
                <a:gd name="T78" fmla="*/ 493 w 578"/>
                <a:gd name="T79" fmla="*/ 129 h 179"/>
                <a:gd name="T80" fmla="*/ 500 w 578"/>
                <a:gd name="T81" fmla="*/ 119 h 179"/>
                <a:gd name="T82" fmla="*/ 509 w 578"/>
                <a:gd name="T83" fmla="*/ 117 h 179"/>
                <a:gd name="T84" fmla="*/ 496 w 578"/>
                <a:gd name="T85" fmla="*/ 105 h 179"/>
                <a:gd name="T86" fmla="*/ 487 w 578"/>
                <a:gd name="T87" fmla="*/ 74 h 179"/>
                <a:gd name="T88" fmla="*/ 469 w 578"/>
                <a:gd name="T89" fmla="*/ 36 h 179"/>
                <a:gd name="T90" fmla="*/ 440 w 578"/>
                <a:gd name="T91" fmla="*/ 8 h 179"/>
                <a:gd name="T92" fmla="*/ 500 w 578"/>
                <a:gd name="T93" fmla="*/ 9 h 179"/>
                <a:gd name="T94" fmla="*/ 552 w 578"/>
                <a:gd name="T95" fmla="*/ 103 h 179"/>
                <a:gd name="T96" fmla="*/ 540 w 578"/>
                <a:gd name="T97" fmla="*/ 98 h 179"/>
                <a:gd name="T98" fmla="*/ 521 w 578"/>
                <a:gd name="T99" fmla="*/ 78 h 179"/>
                <a:gd name="T100" fmla="*/ 513 w 578"/>
                <a:gd name="T101" fmla="*/ 155 h 179"/>
                <a:gd name="T102" fmla="*/ 486 w 578"/>
                <a:gd name="T103" fmla="*/ 154 h 179"/>
                <a:gd name="T104" fmla="*/ 504 w 578"/>
                <a:gd name="T105" fmla="*/ 133 h 179"/>
                <a:gd name="T106" fmla="*/ 520 w 578"/>
                <a:gd name="T107" fmla="*/ 108 h 179"/>
                <a:gd name="T108" fmla="*/ 469 w 578"/>
                <a:gd name="T109" fmla="*/ 16 h 179"/>
                <a:gd name="T110" fmla="*/ 474 w 578"/>
                <a:gd name="T111" fmla="*/ 23 h 179"/>
                <a:gd name="T112" fmla="*/ 513 w 578"/>
                <a:gd name="T113" fmla="*/ 71 h 179"/>
                <a:gd name="T114" fmla="*/ 512 w 578"/>
                <a:gd name="T115" fmla="*/ 66 h 179"/>
                <a:gd name="T116" fmla="*/ 496 w 578"/>
                <a:gd name="T117" fmla="*/ 109 h 179"/>
                <a:gd name="T118" fmla="*/ 457 w 578"/>
                <a:gd name="T119" fmla="*/ 157 h 179"/>
                <a:gd name="T120" fmla="*/ 488 w 578"/>
                <a:gd name="T12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8" h="179">
                  <a:moveTo>
                    <a:pt x="484" y="109"/>
                  </a:moveTo>
                  <a:cubicBezTo>
                    <a:pt x="484" y="110"/>
                    <a:pt x="484" y="110"/>
                    <a:pt x="484" y="110"/>
                  </a:cubicBezTo>
                  <a:cubicBezTo>
                    <a:pt x="483" y="110"/>
                    <a:pt x="483" y="110"/>
                    <a:pt x="484" y="109"/>
                  </a:cubicBezTo>
                  <a:close/>
                  <a:moveTo>
                    <a:pt x="484" y="110"/>
                  </a:moveTo>
                  <a:cubicBezTo>
                    <a:pt x="486" y="114"/>
                    <a:pt x="491" y="116"/>
                    <a:pt x="494" y="118"/>
                  </a:cubicBezTo>
                  <a:cubicBezTo>
                    <a:pt x="496" y="111"/>
                    <a:pt x="487" y="111"/>
                    <a:pt x="484" y="110"/>
                  </a:cubicBezTo>
                  <a:close/>
                  <a:moveTo>
                    <a:pt x="491" y="102"/>
                  </a:moveTo>
                  <a:cubicBezTo>
                    <a:pt x="488" y="99"/>
                    <a:pt x="488" y="99"/>
                    <a:pt x="488" y="99"/>
                  </a:cubicBezTo>
                  <a:cubicBezTo>
                    <a:pt x="489" y="100"/>
                    <a:pt x="488" y="103"/>
                    <a:pt x="491" y="102"/>
                  </a:cubicBezTo>
                  <a:close/>
                  <a:moveTo>
                    <a:pt x="484" y="104"/>
                  </a:moveTo>
                  <a:cubicBezTo>
                    <a:pt x="485" y="108"/>
                    <a:pt x="485" y="108"/>
                    <a:pt x="485" y="108"/>
                  </a:cubicBezTo>
                  <a:cubicBezTo>
                    <a:pt x="486" y="105"/>
                    <a:pt x="486" y="105"/>
                    <a:pt x="486" y="105"/>
                  </a:cubicBezTo>
                  <a:lnTo>
                    <a:pt x="484" y="104"/>
                  </a:lnTo>
                  <a:close/>
                  <a:moveTo>
                    <a:pt x="277" y="97"/>
                  </a:moveTo>
                  <a:cubicBezTo>
                    <a:pt x="277" y="96"/>
                    <a:pt x="277" y="94"/>
                    <a:pt x="277" y="93"/>
                  </a:cubicBezTo>
                  <a:lnTo>
                    <a:pt x="277" y="97"/>
                  </a:lnTo>
                  <a:close/>
                  <a:moveTo>
                    <a:pt x="266" y="80"/>
                  </a:moveTo>
                  <a:cubicBezTo>
                    <a:pt x="267" y="80"/>
                    <a:pt x="267" y="81"/>
                    <a:pt x="268" y="81"/>
                  </a:cubicBezTo>
                  <a:cubicBezTo>
                    <a:pt x="267" y="80"/>
                    <a:pt x="267" y="80"/>
                    <a:pt x="266" y="80"/>
                  </a:cubicBezTo>
                  <a:close/>
                  <a:moveTo>
                    <a:pt x="284" y="93"/>
                  </a:moveTo>
                  <a:cubicBezTo>
                    <a:pt x="286" y="93"/>
                    <a:pt x="286" y="93"/>
                    <a:pt x="286" y="93"/>
                  </a:cubicBezTo>
                  <a:cubicBezTo>
                    <a:pt x="285" y="93"/>
                    <a:pt x="284" y="93"/>
                    <a:pt x="284" y="93"/>
                  </a:cubicBezTo>
                  <a:close/>
                  <a:moveTo>
                    <a:pt x="394" y="100"/>
                  </a:moveTo>
                  <a:cubicBezTo>
                    <a:pt x="393" y="99"/>
                    <a:pt x="391" y="97"/>
                    <a:pt x="390" y="95"/>
                  </a:cubicBezTo>
                  <a:cubicBezTo>
                    <a:pt x="391" y="97"/>
                    <a:pt x="390" y="101"/>
                    <a:pt x="394" y="100"/>
                  </a:cubicBezTo>
                  <a:close/>
                  <a:moveTo>
                    <a:pt x="225" y="44"/>
                  </a:move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3"/>
                    <a:pt x="225" y="44"/>
                  </a:cubicBezTo>
                  <a:close/>
                  <a:moveTo>
                    <a:pt x="267" y="49"/>
                  </a:moveTo>
                  <a:cubicBezTo>
                    <a:pt x="267" y="49"/>
                    <a:pt x="267" y="49"/>
                    <a:pt x="267" y="49"/>
                  </a:cubicBezTo>
                  <a:cubicBezTo>
                    <a:pt x="267" y="48"/>
                    <a:pt x="268" y="48"/>
                    <a:pt x="268" y="46"/>
                  </a:cubicBezTo>
                  <a:lnTo>
                    <a:pt x="267" y="49"/>
                  </a:lnTo>
                  <a:close/>
                  <a:moveTo>
                    <a:pt x="294" y="90"/>
                  </a:moveTo>
                  <a:cubicBezTo>
                    <a:pt x="293" y="89"/>
                    <a:pt x="293" y="89"/>
                    <a:pt x="293" y="89"/>
                  </a:cubicBezTo>
                  <a:cubicBezTo>
                    <a:pt x="292" y="89"/>
                    <a:pt x="292" y="89"/>
                    <a:pt x="292" y="89"/>
                  </a:cubicBezTo>
                  <a:cubicBezTo>
                    <a:pt x="293" y="90"/>
                    <a:pt x="293" y="90"/>
                    <a:pt x="294" y="90"/>
                  </a:cubicBezTo>
                  <a:close/>
                  <a:moveTo>
                    <a:pt x="210" y="34"/>
                  </a:moveTo>
                  <a:cubicBezTo>
                    <a:pt x="210" y="36"/>
                    <a:pt x="211" y="38"/>
                    <a:pt x="212" y="39"/>
                  </a:cubicBezTo>
                  <a:cubicBezTo>
                    <a:pt x="212" y="37"/>
                    <a:pt x="211" y="35"/>
                    <a:pt x="210" y="34"/>
                  </a:cubicBezTo>
                  <a:close/>
                  <a:moveTo>
                    <a:pt x="266" y="80"/>
                  </a:move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lose/>
                  <a:moveTo>
                    <a:pt x="279" y="48"/>
                  </a:moveTo>
                  <a:cubicBezTo>
                    <a:pt x="280" y="49"/>
                    <a:pt x="281" y="49"/>
                    <a:pt x="281" y="49"/>
                  </a:cubicBezTo>
                  <a:cubicBezTo>
                    <a:pt x="281" y="48"/>
                    <a:pt x="280" y="48"/>
                    <a:pt x="279" y="48"/>
                  </a:cubicBezTo>
                  <a:close/>
                  <a:moveTo>
                    <a:pt x="389" y="93"/>
                  </a:moveTo>
                  <a:cubicBezTo>
                    <a:pt x="390" y="95"/>
                    <a:pt x="390" y="95"/>
                    <a:pt x="390" y="95"/>
                  </a:cubicBezTo>
                  <a:cubicBezTo>
                    <a:pt x="390" y="94"/>
                    <a:pt x="390" y="93"/>
                    <a:pt x="389" y="93"/>
                  </a:cubicBezTo>
                  <a:close/>
                  <a:moveTo>
                    <a:pt x="471" y="106"/>
                  </a:moveTo>
                  <a:cubicBezTo>
                    <a:pt x="471" y="108"/>
                    <a:pt x="470" y="109"/>
                    <a:pt x="472" y="110"/>
                  </a:cubicBezTo>
                  <a:cubicBezTo>
                    <a:pt x="472" y="108"/>
                    <a:pt x="471" y="107"/>
                    <a:pt x="471" y="106"/>
                  </a:cubicBezTo>
                  <a:close/>
                  <a:moveTo>
                    <a:pt x="5" y="110"/>
                  </a:move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lose/>
                  <a:moveTo>
                    <a:pt x="52" y="103"/>
                  </a:moveTo>
                  <a:cubicBezTo>
                    <a:pt x="51" y="102"/>
                    <a:pt x="51" y="102"/>
                    <a:pt x="51" y="101"/>
                  </a:cubicBezTo>
                  <a:cubicBezTo>
                    <a:pt x="51" y="103"/>
                    <a:pt x="51" y="104"/>
                    <a:pt x="52" y="103"/>
                  </a:cubicBezTo>
                  <a:close/>
                  <a:moveTo>
                    <a:pt x="87" y="38"/>
                  </a:moveTo>
                  <a:cubicBezTo>
                    <a:pt x="96" y="43"/>
                    <a:pt x="96" y="43"/>
                    <a:pt x="96" y="43"/>
                  </a:cubicBezTo>
                  <a:cubicBezTo>
                    <a:pt x="96" y="41"/>
                    <a:pt x="100" y="39"/>
                    <a:pt x="97" y="37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15" y="31"/>
                    <a:pt x="128" y="52"/>
                    <a:pt x="141" y="38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1" y="43"/>
                    <a:pt x="151" y="37"/>
                    <a:pt x="154" y="35"/>
                  </a:cubicBezTo>
                  <a:cubicBezTo>
                    <a:pt x="153" y="41"/>
                    <a:pt x="159" y="36"/>
                    <a:pt x="160" y="41"/>
                  </a:cubicBezTo>
                  <a:cubicBezTo>
                    <a:pt x="162" y="38"/>
                    <a:pt x="160" y="37"/>
                    <a:pt x="159" y="35"/>
                  </a:cubicBezTo>
                  <a:cubicBezTo>
                    <a:pt x="167" y="29"/>
                    <a:pt x="174" y="38"/>
                    <a:pt x="182" y="34"/>
                  </a:cubicBezTo>
                  <a:cubicBezTo>
                    <a:pt x="174" y="42"/>
                    <a:pt x="174" y="40"/>
                    <a:pt x="168" y="43"/>
                  </a:cubicBezTo>
                  <a:cubicBezTo>
                    <a:pt x="175" y="46"/>
                    <a:pt x="176" y="40"/>
                    <a:pt x="184" y="42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4" y="31"/>
                    <a:pt x="192" y="44"/>
                    <a:pt x="193" y="35"/>
                  </a:cubicBezTo>
                  <a:cubicBezTo>
                    <a:pt x="197" y="36"/>
                    <a:pt x="201" y="45"/>
                    <a:pt x="206" y="44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1" y="41"/>
                    <a:pt x="211" y="40"/>
                    <a:pt x="212" y="39"/>
                  </a:cubicBezTo>
                  <a:cubicBezTo>
                    <a:pt x="215" y="45"/>
                    <a:pt x="220" y="42"/>
                    <a:pt x="224" y="47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5"/>
                    <a:pt x="226" y="45"/>
                    <a:pt x="226" y="46"/>
                  </a:cubicBezTo>
                  <a:cubicBezTo>
                    <a:pt x="227" y="41"/>
                    <a:pt x="230" y="43"/>
                    <a:pt x="231" y="39"/>
                  </a:cubicBezTo>
                  <a:cubicBezTo>
                    <a:pt x="229" y="37"/>
                    <a:pt x="226" y="35"/>
                    <a:pt x="226" y="38"/>
                  </a:cubicBezTo>
                  <a:cubicBezTo>
                    <a:pt x="222" y="32"/>
                    <a:pt x="231" y="35"/>
                    <a:pt x="233" y="35"/>
                  </a:cubicBezTo>
                  <a:cubicBezTo>
                    <a:pt x="230" y="37"/>
                    <a:pt x="234" y="38"/>
                    <a:pt x="235" y="39"/>
                  </a:cubicBezTo>
                  <a:cubicBezTo>
                    <a:pt x="236" y="39"/>
                    <a:pt x="235" y="38"/>
                    <a:pt x="235" y="37"/>
                  </a:cubicBezTo>
                  <a:cubicBezTo>
                    <a:pt x="240" y="34"/>
                    <a:pt x="241" y="48"/>
                    <a:pt x="244" y="39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9" y="40"/>
                    <a:pt x="249" y="40"/>
                    <a:pt x="249" y="40"/>
                  </a:cubicBezTo>
                  <a:cubicBezTo>
                    <a:pt x="249" y="50"/>
                    <a:pt x="254" y="41"/>
                    <a:pt x="254" y="51"/>
                  </a:cubicBezTo>
                  <a:cubicBezTo>
                    <a:pt x="258" y="51"/>
                    <a:pt x="254" y="45"/>
                    <a:pt x="255" y="46"/>
                  </a:cubicBezTo>
                  <a:cubicBezTo>
                    <a:pt x="259" y="44"/>
                    <a:pt x="266" y="54"/>
                    <a:pt x="267" y="49"/>
                  </a:cubicBezTo>
                  <a:cubicBezTo>
                    <a:pt x="270" y="53"/>
                    <a:pt x="274" y="51"/>
                    <a:pt x="277" y="53"/>
                  </a:cubicBezTo>
                  <a:cubicBezTo>
                    <a:pt x="277" y="48"/>
                    <a:pt x="277" y="48"/>
                    <a:pt x="277" y="48"/>
                  </a:cubicBezTo>
                  <a:cubicBezTo>
                    <a:pt x="279" y="50"/>
                    <a:pt x="280" y="52"/>
                    <a:pt x="282" y="51"/>
                  </a:cubicBezTo>
                  <a:cubicBezTo>
                    <a:pt x="282" y="51"/>
                    <a:pt x="282" y="50"/>
                    <a:pt x="281" y="49"/>
                  </a:cubicBezTo>
                  <a:cubicBezTo>
                    <a:pt x="287" y="52"/>
                    <a:pt x="291" y="53"/>
                    <a:pt x="296" y="53"/>
                  </a:cubicBezTo>
                  <a:cubicBezTo>
                    <a:pt x="296" y="50"/>
                    <a:pt x="296" y="49"/>
                    <a:pt x="293" y="47"/>
                  </a:cubicBezTo>
                  <a:cubicBezTo>
                    <a:pt x="298" y="43"/>
                    <a:pt x="305" y="54"/>
                    <a:pt x="311" y="53"/>
                  </a:cubicBezTo>
                  <a:cubicBezTo>
                    <a:pt x="311" y="50"/>
                    <a:pt x="311" y="50"/>
                    <a:pt x="311" y="50"/>
                  </a:cubicBezTo>
                  <a:cubicBezTo>
                    <a:pt x="314" y="54"/>
                    <a:pt x="314" y="54"/>
                    <a:pt x="314" y="54"/>
                  </a:cubicBezTo>
                  <a:cubicBezTo>
                    <a:pt x="314" y="53"/>
                    <a:pt x="314" y="51"/>
                    <a:pt x="315" y="50"/>
                  </a:cubicBezTo>
                  <a:cubicBezTo>
                    <a:pt x="321" y="49"/>
                    <a:pt x="329" y="50"/>
                    <a:pt x="331" y="59"/>
                  </a:cubicBezTo>
                  <a:cubicBezTo>
                    <a:pt x="330" y="57"/>
                    <a:pt x="335" y="54"/>
                    <a:pt x="331" y="50"/>
                  </a:cubicBezTo>
                  <a:cubicBezTo>
                    <a:pt x="337" y="57"/>
                    <a:pt x="345" y="56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5" y="62"/>
                    <a:pt x="355" y="62"/>
                    <a:pt x="355" y="62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53" y="59"/>
                    <a:pt x="353" y="59"/>
                    <a:pt x="353" y="59"/>
                  </a:cubicBezTo>
                  <a:cubicBezTo>
                    <a:pt x="356" y="60"/>
                    <a:pt x="359" y="62"/>
                    <a:pt x="360" y="65"/>
                  </a:cubicBezTo>
                  <a:cubicBezTo>
                    <a:pt x="361" y="63"/>
                    <a:pt x="362" y="60"/>
                    <a:pt x="364" y="58"/>
                  </a:cubicBezTo>
                  <a:cubicBezTo>
                    <a:pt x="364" y="64"/>
                    <a:pt x="373" y="54"/>
                    <a:pt x="376" y="61"/>
                  </a:cubicBezTo>
                  <a:cubicBezTo>
                    <a:pt x="377" y="60"/>
                    <a:pt x="375" y="60"/>
                    <a:pt x="376" y="58"/>
                  </a:cubicBezTo>
                  <a:cubicBezTo>
                    <a:pt x="385" y="60"/>
                    <a:pt x="397" y="69"/>
                    <a:pt x="408" y="67"/>
                  </a:cubicBezTo>
                  <a:cubicBezTo>
                    <a:pt x="407" y="77"/>
                    <a:pt x="416" y="76"/>
                    <a:pt x="420" y="83"/>
                  </a:cubicBezTo>
                  <a:cubicBezTo>
                    <a:pt x="423" y="77"/>
                    <a:pt x="418" y="79"/>
                    <a:pt x="417" y="74"/>
                  </a:cubicBezTo>
                  <a:cubicBezTo>
                    <a:pt x="420" y="76"/>
                    <a:pt x="420" y="66"/>
                    <a:pt x="424" y="72"/>
                  </a:cubicBezTo>
                  <a:cubicBezTo>
                    <a:pt x="424" y="71"/>
                    <a:pt x="425" y="71"/>
                    <a:pt x="423" y="70"/>
                  </a:cubicBezTo>
                  <a:cubicBezTo>
                    <a:pt x="427" y="71"/>
                    <a:pt x="421" y="78"/>
                    <a:pt x="426" y="77"/>
                  </a:cubicBezTo>
                  <a:cubicBezTo>
                    <a:pt x="428" y="73"/>
                    <a:pt x="428" y="73"/>
                    <a:pt x="428" y="73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40" y="79"/>
                    <a:pt x="447" y="84"/>
                    <a:pt x="457" y="82"/>
                  </a:cubicBezTo>
                  <a:cubicBezTo>
                    <a:pt x="457" y="83"/>
                    <a:pt x="457" y="85"/>
                    <a:pt x="455" y="86"/>
                  </a:cubicBezTo>
                  <a:cubicBezTo>
                    <a:pt x="459" y="87"/>
                    <a:pt x="461" y="96"/>
                    <a:pt x="467" y="93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75" y="89"/>
                    <a:pt x="472" y="98"/>
                    <a:pt x="479" y="103"/>
                  </a:cubicBezTo>
                  <a:cubicBezTo>
                    <a:pt x="478" y="102"/>
                    <a:pt x="474" y="98"/>
                    <a:pt x="472" y="102"/>
                  </a:cubicBezTo>
                  <a:cubicBezTo>
                    <a:pt x="472" y="106"/>
                    <a:pt x="476" y="107"/>
                    <a:pt x="478" y="105"/>
                  </a:cubicBezTo>
                  <a:cubicBezTo>
                    <a:pt x="476" y="110"/>
                    <a:pt x="476" y="110"/>
                    <a:pt x="476" y="110"/>
                  </a:cubicBezTo>
                  <a:cubicBezTo>
                    <a:pt x="476" y="106"/>
                    <a:pt x="473" y="106"/>
                    <a:pt x="471" y="103"/>
                  </a:cubicBezTo>
                  <a:cubicBezTo>
                    <a:pt x="471" y="104"/>
                    <a:pt x="471" y="105"/>
                    <a:pt x="471" y="106"/>
                  </a:cubicBezTo>
                  <a:cubicBezTo>
                    <a:pt x="470" y="104"/>
                    <a:pt x="467" y="103"/>
                    <a:pt x="464" y="100"/>
                  </a:cubicBezTo>
                  <a:cubicBezTo>
                    <a:pt x="469" y="101"/>
                    <a:pt x="469" y="101"/>
                    <a:pt x="469" y="101"/>
                  </a:cubicBezTo>
                  <a:cubicBezTo>
                    <a:pt x="469" y="95"/>
                    <a:pt x="462" y="99"/>
                    <a:pt x="461" y="97"/>
                  </a:cubicBezTo>
                  <a:cubicBezTo>
                    <a:pt x="459" y="102"/>
                    <a:pt x="462" y="102"/>
                    <a:pt x="458" y="105"/>
                  </a:cubicBezTo>
                  <a:cubicBezTo>
                    <a:pt x="451" y="105"/>
                    <a:pt x="456" y="99"/>
                    <a:pt x="451" y="92"/>
                  </a:cubicBezTo>
                  <a:cubicBezTo>
                    <a:pt x="452" y="90"/>
                    <a:pt x="452" y="90"/>
                    <a:pt x="452" y="90"/>
                  </a:cubicBezTo>
                  <a:cubicBezTo>
                    <a:pt x="450" y="89"/>
                    <a:pt x="450" y="83"/>
                    <a:pt x="446" y="86"/>
                  </a:cubicBezTo>
                  <a:cubicBezTo>
                    <a:pt x="445" y="90"/>
                    <a:pt x="448" y="90"/>
                    <a:pt x="448" y="92"/>
                  </a:cubicBezTo>
                  <a:cubicBezTo>
                    <a:pt x="447" y="94"/>
                    <a:pt x="446" y="85"/>
                    <a:pt x="443" y="88"/>
                  </a:cubicBezTo>
                  <a:cubicBezTo>
                    <a:pt x="444" y="94"/>
                    <a:pt x="448" y="97"/>
                    <a:pt x="452" y="98"/>
                  </a:cubicBezTo>
                  <a:cubicBezTo>
                    <a:pt x="451" y="99"/>
                    <a:pt x="450" y="101"/>
                    <a:pt x="450" y="103"/>
                  </a:cubicBezTo>
                  <a:cubicBezTo>
                    <a:pt x="441" y="96"/>
                    <a:pt x="431" y="87"/>
                    <a:pt x="420" y="88"/>
                  </a:cubicBezTo>
                  <a:cubicBezTo>
                    <a:pt x="424" y="96"/>
                    <a:pt x="418" y="87"/>
                    <a:pt x="417" y="95"/>
                  </a:cubicBezTo>
                  <a:cubicBezTo>
                    <a:pt x="418" y="90"/>
                    <a:pt x="414" y="94"/>
                    <a:pt x="411" y="91"/>
                  </a:cubicBezTo>
                  <a:cubicBezTo>
                    <a:pt x="409" y="96"/>
                    <a:pt x="416" y="96"/>
                    <a:pt x="413" y="100"/>
                  </a:cubicBezTo>
                  <a:cubicBezTo>
                    <a:pt x="408" y="97"/>
                    <a:pt x="402" y="86"/>
                    <a:pt x="395" y="86"/>
                  </a:cubicBezTo>
                  <a:cubicBezTo>
                    <a:pt x="395" y="89"/>
                    <a:pt x="397" y="89"/>
                    <a:pt x="397" y="90"/>
                  </a:cubicBezTo>
                  <a:cubicBezTo>
                    <a:pt x="392" y="88"/>
                    <a:pt x="388" y="74"/>
                    <a:pt x="383" y="82"/>
                  </a:cubicBezTo>
                  <a:cubicBezTo>
                    <a:pt x="385" y="86"/>
                    <a:pt x="387" y="89"/>
                    <a:pt x="389" y="93"/>
                  </a:cubicBezTo>
                  <a:cubicBezTo>
                    <a:pt x="389" y="93"/>
                    <a:pt x="388" y="93"/>
                    <a:pt x="386" y="94"/>
                  </a:cubicBezTo>
                  <a:cubicBezTo>
                    <a:pt x="387" y="99"/>
                    <a:pt x="387" y="99"/>
                    <a:pt x="387" y="99"/>
                  </a:cubicBezTo>
                  <a:cubicBezTo>
                    <a:pt x="381" y="99"/>
                    <a:pt x="384" y="89"/>
                    <a:pt x="382" y="84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1" y="91"/>
                    <a:pt x="365" y="87"/>
                    <a:pt x="362" y="79"/>
                  </a:cubicBezTo>
                  <a:cubicBezTo>
                    <a:pt x="361" y="79"/>
                    <a:pt x="356" y="78"/>
                    <a:pt x="358" y="83"/>
                  </a:cubicBezTo>
                  <a:cubicBezTo>
                    <a:pt x="360" y="91"/>
                    <a:pt x="361" y="96"/>
                    <a:pt x="367" y="97"/>
                  </a:cubicBezTo>
                  <a:cubicBezTo>
                    <a:pt x="369" y="92"/>
                    <a:pt x="363" y="91"/>
                    <a:pt x="365" y="91"/>
                  </a:cubicBezTo>
                  <a:cubicBezTo>
                    <a:pt x="367" y="92"/>
                    <a:pt x="373" y="89"/>
                    <a:pt x="374" y="94"/>
                  </a:cubicBezTo>
                  <a:cubicBezTo>
                    <a:pt x="367" y="92"/>
                    <a:pt x="367" y="92"/>
                    <a:pt x="367" y="92"/>
                  </a:cubicBezTo>
                  <a:cubicBezTo>
                    <a:pt x="366" y="99"/>
                    <a:pt x="370" y="93"/>
                    <a:pt x="371" y="97"/>
                  </a:cubicBezTo>
                  <a:cubicBezTo>
                    <a:pt x="368" y="102"/>
                    <a:pt x="365" y="95"/>
                    <a:pt x="362" y="98"/>
                  </a:cubicBezTo>
                  <a:cubicBezTo>
                    <a:pt x="362" y="98"/>
                    <a:pt x="362" y="98"/>
                    <a:pt x="362" y="98"/>
                  </a:cubicBezTo>
                  <a:cubicBezTo>
                    <a:pt x="357" y="96"/>
                    <a:pt x="358" y="98"/>
                    <a:pt x="353" y="94"/>
                  </a:cubicBezTo>
                  <a:cubicBezTo>
                    <a:pt x="353" y="87"/>
                    <a:pt x="355" y="90"/>
                    <a:pt x="358" y="88"/>
                  </a:cubicBezTo>
                  <a:cubicBezTo>
                    <a:pt x="349" y="87"/>
                    <a:pt x="338" y="73"/>
                    <a:pt x="328" y="83"/>
                  </a:cubicBezTo>
                  <a:cubicBezTo>
                    <a:pt x="333" y="90"/>
                    <a:pt x="333" y="90"/>
                    <a:pt x="333" y="90"/>
                  </a:cubicBezTo>
                  <a:cubicBezTo>
                    <a:pt x="330" y="91"/>
                    <a:pt x="324" y="84"/>
                    <a:pt x="324" y="92"/>
                  </a:cubicBezTo>
                  <a:cubicBezTo>
                    <a:pt x="328" y="90"/>
                    <a:pt x="326" y="95"/>
                    <a:pt x="328" y="97"/>
                  </a:cubicBezTo>
                  <a:cubicBezTo>
                    <a:pt x="328" y="96"/>
                    <a:pt x="328" y="96"/>
                    <a:pt x="328" y="96"/>
                  </a:cubicBezTo>
                  <a:cubicBezTo>
                    <a:pt x="328" y="96"/>
                    <a:pt x="330" y="98"/>
                    <a:pt x="329" y="99"/>
                  </a:cubicBezTo>
                  <a:cubicBezTo>
                    <a:pt x="326" y="94"/>
                    <a:pt x="322" y="92"/>
                    <a:pt x="319" y="89"/>
                  </a:cubicBezTo>
                  <a:cubicBezTo>
                    <a:pt x="320" y="91"/>
                    <a:pt x="317" y="93"/>
                    <a:pt x="316" y="94"/>
                  </a:cubicBezTo>
                  <a:cubicBezTo>
                    <a:pt x="313" y="93"/>
                    <a:pt x="317" y="91"/>
                    <a:pt x="317" y="88"/>
                  </a:cubicBezTo>
                  <a:cubicBezTo>
                    <a:pt x="315" y="88"/>
                    <a:pt x="313" y="83"/>
                    <a:pt x="311" y="87"/>
                  </a:cubicBezTo>
                  <a:cubicBezTo>
                    <a:pt x="309" y="91"/>
                    <a:pt x="314" y="91"/>
                    <a:pt x="314" y="95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87"/>
                    <a:pt x="304" y="86"/>
                    <a:pt x="303" y="87"/>
                  </a:cubicBezTo>
                  <a:cubicBezTo>
                    <a:pt x="302" y="90"/>
                    <a:pt x="304" y="91"/>
                    <a:pt x="305" y="90"/>
                  </a:cubicBezTo>
                  <a:cubicBezTo>
                    <a:pt x="300" y="94"/>
                    <a:pt x="297" y="80"/>
                    <a:pt x="293" y="89"/>
                  </a:cubicBezTo>
                  <a:cubicBezTo>
                    <a:pt x="290" y="86"/>
                    <a:pt x="290" y="86"/>
                    <a:pt x="290" y="86"/>
                  </a:cubicBezTo>
                  <a:cubicBezTo>
                    <a:pt x="290" y="87"/>
                    <a:pt x="289" y="88"/>
                    <a:pt x="290" y="88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2" y="82"/>
                    <a:pt x="285" y="92"/>
                    <a:pt x="284" y="93"/>
                  </a:cubicBezTo>
                  <a:cubicBezTo>
                    <a:pt x="284" y="93"/>
                    <a:pt x="284" y="93"/>
                    <a:pt x="284" y="93"/>
                  </a:cubicBezTo>
                  <a:cubicBezTo>
                    <a:pt x="282" y="94"/>
                    <a:pt x="281" y="97"/>
                    <a:pt x="282" y="97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5" y="88"/>
                    <a:pt x="268" y="86"/>
                    <a:pt x="268" y="76"/>
                  </a:cubicBezTo>
                  <a:cubicBezTo>
                    <a:pt x="267" y="77"/>
                    <a:pt x="265" y="79"/>
                    <a:pt x="266" y="80"/>
                  </a:cubicBezTo>
                  <a:cubicBezTo>
                    <a:pt x="262" y="79"/>
                    <a:pt x="267" y="88"/>
                    <a:pt x="260" y="86"/>
                  </a:cubicBezTo>
                  <a:cubicBezTo>
                    <a:pt x="260" y="88"/>
                    <a:pt x="261" y="88"/>
                    <a:pt x="262" y="88"/>
                  </a:cubicBezTo>
                  <a:cubicBezTo>
                    <a:pt x="260" y="88"/>
                    <a:pt x="260" y="88"/>
                    <a:pt x="259" y="87"/>
                  </a:cubicBezTo>
                  <a:cubicBezTo>
                    <a:pt x="259" y="88"/>
                    <a:pt x="259" y="89"/>
                    <a:pt x="259" y="90"/>
                  </a:cubicBezTo>
                  <a:cubicBezTo>
                    <a:pt x="259" y="87"/>
                    <a:pt x="256" y="87"/>
                    <a:pt x="255" y="88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5" y="91"/>
                    <a:pt x="254" y="91"/>
                    <a:pt x="252" y="91"/>
                  </a:cubicBezTo>
                  <a:cubicBezTo>
                    <a:pt x="253" y="95"/>
                    <a:pt x="253" y="95"/>
                    <a:pt x="253" y="95"/>
                  </a:cubicBezTo>
                  <a:cubicBezTo>
                    <a:pt x="249" y="94"/>
                    <a:pt x="253" y="87"/>
                    <a:pt x="248" y="90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47" y="85"/>
                    <a:pt x="250" y="77"/>
                    <a:pt x="247" y="74"/>
                  </a:cubicBezTo>
                  <a:cubicBezTo>
                    <a:pt x="242" y="67"/>
                    <a:pt x="234" y="78"/>
                    <a:pt x="230" y="66"/>
                  </a:cubicBezTo>
                  <a:cubicBezTo>
                    <a:pt x="229" y="70"/>
                    <a:pt x="230" y="71"/>
                    <a:pt x="228" y="75"/>
                  </a:cubicBezTo>
                  <a:cubicBezTo>
                    <a:pt x="232" y="77"/>
                    <a:pt x="234" y="78"/>
                    <a:pt x="235" y="84"/>
                  </a:cubicBezTo>
                  <a:cubicBezTo>
                    <a:pt x="242" y="90"/>
                    <a:pt x="237" y="69"/>
                    <a:pt x="245" y="78"/>
                  </a:cubicBezTo>
                  <a:cubicBezTo>
                    <a:pt x="244" y="84"/>
                    <a:pt x="242" y="84"/>
                    <a:pt x="240" y="81"/>
                  </a:cubicBezTo>
                  <a:cubicBezTo>
                    <a:pt x="240" y="85"/>
                    <a:pt x="242" y="88"/>
                    <a:pt x="244" y="91"/>
                  </a:cubicBezTo>
                  <a:cubicBezTo>
                    <a:pt x="239" y="88"/>
                    <a:pt x="233" y="93"/>
                    <a:pt x="230" y="93"/>
                  </a:cubicBezTo>
                  <a:cubicBezTo>
                    <a:pt x="229" y="90"/>
                    <a:pt x="225" y="87"/>
                    <a:pt x="224" y="88"/>
                  </a:cubicBezTo>
                  <a:cubicBezTo>
                    <a:pt x="224" y="85"/>
                    <a:pt x="217" y="82"/>
                    <a:pt x="220" y="76"/>
                  </a:cubicBezTo>
                  <a:cubicBezTo>
                    <a:pt x="215" y="74"/>
                    <a:pt x="216" y="85"/>
                    <a:pt x="212" y="77"/>
                  </a:cubicBezTo>
                  <a:cubicBezTo>
                    <a:pt x="214" y="83"/>
                    <a:pt x="209" y="81"/>
                    <a:pt x="211" y="86"/>
                  </a:cubicBezTo>
                  <a:cubicBezTo>
                    <a:pt x="212" y="81"/>
                    <a:pt x="217" y="90"/>
                    <a:pt x="220" y="93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4" y="95"/>
                    <a:pt x="212" y="91"/>
                    <a:pt x="211" y="90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09" y="83"/>
                    <a:pt x="198" y="104"/>
                    <a:pt x="195" y="90"/>
                  </a:cubicBezTo>
                  <a:cubicBezTo>
                    <a:pt x="197" y="91"/>
                    <a:pt x="199" y="87"/>
                    <a:pt x="200" y="93"/>
                  </a:cubicBezTo>
                  <a:cubicBezTo>
                    <a:pt x="204" y="89"/>
                    <a:pt x="199" y="84"/>
                    <a:pt x="201" y="80"/>
                  </a:cubicBezTo>
                  <a:cubicBezTo>
                    <a:pt x="194" y="75"/>
                    <a:pt x="185" y="83"/>
                    <a:pt x="178" y="74"/>
                  </a:cubicBezTo>
                  <a:cubicBezTo>
                    <a:pt x="179" y="78"/>
                    <a:pt x="183" y="78"/>
                    <a:pt x="183" y="82"/>
                  </a:cubicBezTo>
                  <a:cubicBezTo>
                    <a:pt x="178" y="85"/>
                    <a:pt x="172" y="74"/>
                    <a:pt x="166" y="70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62" y="71"/>
                    <a:pt x="165" y="79"/>
                    <a:pt x="160" y="77"/>
                  </a:cubicBezTo>
                  <a:cubicBezTo>
                    <a:pt x="160" y="76"/>
                    <a:pt x="161" y="74"/>
                    <a:pt x="159" y="74"/>
                  </a:cubicBezTo>
                  <a:cubicBezTo>
                    <a:pt x="155" y="75"/>
                    <a:pt x="159" y="79"/>
                    <a:pt x="156" y="81"/>
                  </a:cubicBezTo>
                  <a:cubicBezTo>
                    <a:pt x="150" y="71"/>
                    <a:pt x="154" y="87"/>
                    <a:pt x="147" y="82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2" y="81"/>
                    <a:pt x="136" y="90"/>
                    <a:pt x="130" y="92"/>
                  </a:cubicBezTo>
                  <a:cubicBezTo>
                    <a:pt x="131" y="90"/>
                    <a:pt x="135" y="91"/>
                    <a:pt x="134" y="85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26" y="86"/>
                    <a:pt x="123" y="86"/>
                    <a:pt x="126" y="89"/>
                  </a:cubicBezTo>
                  <a:cubicBezTo>
                    <a:pt x="127" y="90"/>
                    <a:pt x="127" y="89"/>
                    <a:pt x="128" y="88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0" y="89"/>
                    <a:pt x="127" y="83"/>
                    <a:pt x="127" y="77"/>
                  </a:cubicBezTo>
                  <a:cubicBezTo>
                    <a:pt x="123" y="79"/>
                    <a:pt x="122" y="74"/>
                    <a:pt x="119" y="74"/>
                  </a:cubicBezTo>
                  <a:cubicBezTo>
                    <a:pt x="118" y="80"/>
                    <a:pt x="124" y="80"/>
                    <a:pt x="122" y="86"/>
                  </a:cubicBezTo>
                  <a:cubicBezTo>
                    <a:pt x="120" y="89"/>
                    <a:pt x="113" y="85"/>
                    <a:pt x="110" y="80"/>
                  </a:cubicBezTo>
                  <a:cubicBezTo>
                    <a:pt x="107" y="93"/>
                    <a:pt x="96" y="84"/>
                    <a:pt x="97" y="94"/>
                  </a:cubicBezTo>
                  <a:cubicBezTo>
                    <a:pt x="97" y="93"/>
                    <a:pt x="96" y="90"/>
                    <a:pt x="94" y="91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1" y="99"/>
                    <a:pt x="90" y="85"/>
                    <a:pt x="87" y="88"/>
                  </a:cubicBezTo>
                  <a:cubicBezTo>
                    <a:pt x="87" y="90"/>
                    <a:pt x="88" y="90"/>
                    <a:pt x="89" y="93"/>
                  </a:cubicBezTo>
                  <a:cubicBezTo>
                    <a:pt x="83" y="96"/>
                    <a:pt x="77" y="82"/>
                    <a:pt x="71" y="89"/>
                  </a:cubicBezTo>
                  <a:cubicBezTo>
                    <a:pt x="72" y="90"/>
                    <a:pt x="72" y="91"/>
                    <a:pt x="73" y="90"/>
                  </a:cubicBezTo>
                  <a:cubicBezTo>
                    <a:pt x="73" y="91"/>
                    <a:pt x="72" y="91"/>
                    <a:pt x="69" y="89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6" y="74"/>
                    <a:pt x="63" y="92"/>
                    <a:pt x="57" y="89"/>
                  </a:cubicBezTo>
                  <a:cubicBezTo>
                    <a:pt x="58" y="91"/>
                    <a:pt x="62" y="91"/>
                    <a:pt x="60" y="94"/>
                  </a:cubicBezTo>
                  <a:cubicBezTo>
                    <a:pt x="57" y="95"/>
                    <a:pt x="55" y="83"/>
                    <a:pt x="52" y="89"/>
                  </a:cubicBezTo>
                  <a:cubicBezTo>
                    <a:pt x="54" y="90"/>
                    <a:pt x="55" y="96"/>
                    <a:pt x="57" y="97"/>
                  </a:cubicBezTo>
                  <a:cubicBezTo>
                    <a:pt x="54" y="98"/>
                    <a:pt x="53" y="102"/>
                    <a:pt x="51" y="98"/>
                  </a:cubicBezTo>
                  <a:cubicBezTo>
                    <a:pt x="50" y="98"/>
                    <a:pt x="50" y="100"/>
                    <a:pt x="51" y="101"/>
                  </a:cubicBezTo>
                  <a:cubicBezTo>
                    <a:pt x="48" y="98"/>
                    <a:pt x="46" y="101"/>
                    <a:pt x="45" y="103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0" y="94"/>
                    <a:pt x="40" y="105"/>
                    <a:pt x="36" y="106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5" y="108"/>
                    <a:pt x="32" y="105"/>
                    <a:pt x="30" y="110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29" y="111"/>
                    <a:pt x="27" y="119"/>
                    <a:pt x="24" y="114"/>
                  </a:cubicBezTo>
                  <a:cubicBezTo>
                    <a:pt x="23" y="115"/>
                    <a:pt x="28" y="120"/>
                    <a:pt x="25" y="121"/>
                  </a:cubicBezTo>
                  <a:cubicBezTo>
                    <a:pt x="23" y="119"/>
                    <a:pt x="20" y="118"/>
                    <a:pt x="20" y="122"/>
                  </a:cubicBezTo>
                  <a:cubicBezTo>
                    <a:pt x="21" y="123"/>
                    <a:pt x="22" y="125"/>
                    <a:pt x="22" y="123"/>
                  </a:cubicBezTo>
                  <a:cubicBezTo>
                    <a:pt x="23" y="123"/>
                    <a:pt x="22" y="122"/>
                    <a:pt x="22" y="121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7"/>
                    <a:pt x="21" y="122"/>
                    <a:pt x="19" y="125"/>
                  </a:cubicBezTo>
                  <a:cubicBezTo>
                    <a:pt x="20" y="127"/>
                    <a:pt x="22" y="128"/>
                    <a:pt x="23" y="130"/>
                  </a:cubicBezTo>
                  <a:cubicBezTo>
                    <a:pt x="19" y="128"/>
                    <a:pt x="16" y="127"/>
                    <a:pt x="13" y="126"/>
                  </a:cubicBezTo>
                  <a:cubicBezTo>
                    <a:pt x="12" y="124"/>
                    <a:pt x="12" y="122"/>
                    <a:pt x="9" y="120"/>
                  </a:cubicBezTo>
                  <a:cubicBezTo>
                    <a:pt x="9" y="119"/>
                    <a:pt x="10" y="118"/>
                    <a:pt x="11" y="117"/>
                  </a:cubicBezTo>
                  <a:cubicBezTo>
                    <a:pt x="10" y="112"/>
                    <a:pt x="6" y="113"/>
                    <a:pt x="5" y="113"/>
                  </a:cubicBezTo>
                  <a:cubicBezTo>
                    <a:pt x="5" y="112"/>
                    <a:pt x="6" y="112"/>
                    <a:pt x="6" y="111"/>
                  </a:cubicBezTo>
                  <a:cubicBezTo>
                    <a:pt x="6" y="111"/>
                    <a:pt x="6" y="110"/>
                    <a:pt x="5" y="110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8"/>
                    <a:pt x="3" y="105"/>
                    <a:pt x="4" y="103"/>
                  </a:cubicBezTo>
                  <a:cubicBezTo>
                    <a:pt x="4" y="100"/>
                    <a:pt x="4" y="98"/>
                    <a:pt x="0" y="97"/>
                  </a:cubicBezTo>
                  <a:cubicBezTo>
                    <a:pt x="2" y="97"/>
                    <a:pt x="5" y="99"/>
                    <a:pt x="7" y="101"/>
                  </a:cubicBezTo>
                  <a:cubicBezTo>
                    <a:pt x="10" y="101"/>
                    <a:pt x="8" y="98"/>
                    <a:pt x="9" y="96"/>
                  </a:cubicBezTo>
                  <a:cubicBezTo>
                    <a:pt x="7" y="95"/>
                    <a:pt x="5" y="94"/>
                    <a:pt x="3" y="94"/>
                  </a:cubicBezTo>
                  <a:cubicBezTo>
                    <a:pt x="10" y="92"/>
                    <a:pt x="0" y="89"/>
                    <a:pt x="3" y="84"/>
                  </a:cubicBezTo>
                  <a:cubicBezTo>
                    <a:pt x="7" y="84"/>
                    <a:pt x="8" y="81"/>
                    <a:pt x="9" y="77"/>
                  </a:cubicBezTo>
                  <a:cubicBezTo>
                    <a:pt x="10" y="73"/>
                    <a:pt x="11" y="69"/>
                    <a:pt x="13" y="68"/>
                  </a:cubicBezTo>
                  <a:cubicBezTo>
                    <a:pt x="20" y="67"/>
                    <a:pt x="12" y="74"/>
                    <a:pt x="17" y="76"/>
                  </a:cubicBezTo>
                  <a:cubicBezTo>
                    <a:pt x="21" y="75"/>
                    <a:pt x="18" y="72"/>
                    <a:pt x="20" y="70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7" y="76"/>
                    <a:pt x="21" y="70"/>
                    <a:pt x="24" y="72"/>
                  </a:cubicBezTo>
                  <a:cubicBezTo>
                    <a:pt x="26" y="67"/>
                    <a:pt x="23" y="70"/>
                    <a:pt x="20" y="65"/>
                  </a:cubicBezTo>
                  <a:cubicBezTo>
                    <a:pt x="22" y="66"/>
                    <a:pt x="26" y="68"/>
                    <a:pt x="27" y="65"/>
                  </a:cubicBezTo>
                  <a:cubicBezTo>
                    <a:pt x="26" y="63"/>
                    <a:pt x="22" y="64"/>
                    <a:pt x="24" y="62"/>
                  </a:cubicBezTo>
                  <a:cubicBezTo>
                    <a:pt x="35" y="63"/>
                    <a:pt x="36" y="55"/>
                    <a:pt x="46" y="54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5" y="52"/>
                    <a:pt x="46" y="53"/>
                    <a:pt x="47" y="5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8" y="49"/>
                    <a:pt x="58" y="52"/>
                    <a:pt x="63" y="50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7" y="50"/>
                    <a:pt x="73" y="46"/>
                    <a:pt x="78" y="47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3" y="42"/>
                    <a:pt x="87" y="48"/>
                    <a:pt x="90" y="45"/>
                  </a:cubicBezTo>
                  <a:cubicBezTo>
                    <a:pt x="88" y="46"/>
                    <a:pt x="87" y="40"/>
                    <a:pt x="87" y="38"/>
                  </a:cubicBezTo>
                  <a:close/>
                  <a:moveTo>
                    <a:pt x="211" y="42"/>
                  </a:moveTo>
                  <a:cubicBezTo>
                    <a:pt x="212" y="42"/>
                    <a:pt x="212" y="42"/>
                    <a:pt x="212" y="42"/>
                  </a:cubicBezTo>
                  <a:cubicBezTo>
                    <a:pt x="212" y="42"/>
                    <a:pt x="211" y="42"/>
                    <a:pt x="211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5"/>
                    <a:pt x="210" y="43"/>
                    <a:pt x="211" y="42"/>
                  </a:cubicBezTo>
                  <a:close/>
                  <a:moveTo>
                    <a:pt x="403" y="71"/>
                  </a:moveTo>
                  <a:cubicBezTo>
                    <a:pt x="400" y="69"/>
                    <a:pt x="400" y="69"/>
                    <a:pt x="400" y="69"/>
                  </a:cubicBezTo>
                  <a:cubicBezTo>
                    <a:pt x="401" y="69"/>
                    <a:pt x="403" y="71"/>
                    <a:pt x="402" y="69"/>
                  </a:cubicBezTo>
                  <a:cubicBezTo>
                    <a:pt x="403" y="69"/>
                    <a:pt x="404" y="69"/>
                    <a:pt x="403" y="71"/>
                  </a:cubicBezTo>
                  <a:close/>
                  <a:moveTo>
                    <a:pt x="206" y="78"/>
                  </a:moveTo>
                  <a:cubicBezTo>
                    <a:pt x="208" y="81"/>
                    <a:pt x="208" y="81"/>
                    <a:pt x="208" y="81"/>
                  </a:cubicBezTo>
                  <a:cubicBezTo>
                    <a:pt x="209" y="78"/>
                    <a:pt x="209" y="78"/>
                    <a:pt x="209" y="78"/>
                  </a:cubicBezTo>
                  <a:lnTo>
                    <a:pt x="206" y="78"/>
                  </a:lnTo>
                  <a:close/>
                  <a:moveTo>
                    <a:pt x="179" y="79"/>
                  </a:moveTo>
                  <a:cubicBezTo>
                    <a:pt x="182" y="81"/>
                    <a:pt x="182" y="81"/>
                    <a:pt x="182" y="81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79"/>
                  </a:lnTo>
                  <a:close/>
                  <a:moveTo>
                    <a:pt x="140" y="47"/>
                  </a:moveTo>
                  <a:cubicBezTo>
                    <a:pt x="142" y="53"/>
                    <a:pt x="143" y="47"/>
                    <a:pt x="146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50"/>
                    <a:pt x="146" y="49"/>
                    <a:pt x="146" y="49"/>
                  </a:cubicBezTo>
                  <a:cubicBezTo>
                    <a:pt x="144" y="47"/>
                    <a:pt x="142" y="41"/>
                    <a:pt x="140" y="47"/>
                  </a:cubicBezTo>
                  <a:close/>
                  <a:moveTo>
                    <a:pt x="204" y="49"/>
                  </a:moveTo>
                  <a:cubicBezTo>
                    <a:pt x="204" y="46"/>
                    <a:pt x="200" y="45"/>
                    <a:pt x="199" y="42"/>
                  </a:cubicBezTo>
                  <a:cubicBezTo>
                    <a:pt x="198" y="43"/>
                    <a:pt x="200" y="46"/>
                    <a:pt x="200" y="49"/>
                  </a:cubicBezTo>
                  <a:cubicBezTo>
                    <a:pt x="200" y="49"/>
                    <a:pt x="199" y="49"/>
                    <a:pt x="198" y="48"/>
                  </a:cubicBezTo>
                  <a:cubicBezTo>
                    <a:pt x="199" y="56"/>
                    <a:pt x="201" y="45"/>
                    <a:pt x="204" y="49"/>
                  </a:cubicBezTo>
                  <a:close/>
                  <a:moveTo>
                    <a:pt x="270" y="55"/>
                  </a:moveTo>
                  <a:cubicBezTo>
                    <a:pt x="268" y="52"/>
                    <a:pt x="268" y="52"/>
                    <a:pt x="268" y="52"/>
                  </a:cubicBezTo>
                  <a:cubicBezTo>
                    <a:pt x="269" y="52"/>
                    <a:pt x="269" y="52"/>
                    <a:pt x="269" y="52"/>
                  </a:cubicBezTo>
                  <a:lnTo>
                    <a:pt x="270" y="55"/>
                  </a:lnTo>
                  <a:close/>
                  <a:moveTo>
                    <a:pt x="284" y="53"/>
                  </a:moveTo>
                  <a:cubicBezTo>
                    <a:pt x="287" y="53"/>
                    <a:pt x="290" y="58"/>
                    <a:pt x="289" y="62"/>
                  </a:cubicBezTo>
                  <a:cubicBezTo>
                    <a:pt x="286" y="61"/>
                    <a:pt x="282" y="61"/>
                    <a:pt x="281" y="56"/>
                  </a:cubicBezTo>
                  <a:cubicBezTo>
                    <a:pt x="282" y="59"/>
                    <a:pt x="281" y="49"/>
                    <a:pt x="284" y="53"/>
                  </a:cubicBezTo>
                  <a:close/>
                  <a:moveTo>
                    <a:pt x="170" y="56"/>
                  </a:moveTo>
                  <a:cubicBezTo>
                    <a:pt x="172" y="57"/>
                    <a:pt x="175" y="66"/>
                    <a:pt x="178" y="61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64"/>
                    <a:pt x="171" y="56"/>
                    <a:pt x="170" y="56"/>
                  </a:cubicBezTo>
                  <a:close/>
                  <a:moveTo>
                    <a:pt x="310" y="61"/>
                  </a:moveTo>
                  <a:cubicBezTo>
                    <a:pt x="311" y="62"/>
                    <a:pt x="315" y="65"/>
                    <a:pt x="314" y="71"/>
                  </a:cubicBezTo>
                  <a:cubicBezTo>
                    <a:pt x="315" y="68"/>
                    <a:pt x="311" y="64"/>
                    <a:pt x="308" y="61"/>
                  </a:cubicBezTo>
                  <a:cubicBezTo>
                    <a:pt x="309" y="61"/>
                    <a:pt x="309" y="62"/>
                    <a:pt x="310" y="61"/>
                  </a:cubicBezTo>
                  <a:close/>
                  <a:moveTo>
                    <a:pt x="308" y="68"/>
                  </a:moveTo>
                  <a:cubicBezTo>
                    <a:pt x="307" y="68"/>
                    <a:pt x="307" y="72"/>
                    <a:pt x="305" y="69"/>
                  </a:cubicBezTo>
                  <a:cubicBezTo>
                    <a:pt x="305" y="66"/>
                    <a:pt x="305" y="58"/>
                    <a:pt x="301" y="60"/>
                  </a:cubicBezTo>
                  <a:cubicBezTo>
                    <a:pt x="303" y="66"/>
                    <a:pt x="303" y="69"/>
                    <a:pt x="307" y="72"/>
                  </a:cubicBezTo>
                  <a:lnTo>
                    <a:pt x="308" y="68"/>
                  </a:lnTo>
                  <a:close/>
                  <a:moveTo>
                    <a:pt x="303" y="55"/>
                  </a:moveTo>
                  <a:cubicBezTo>
                    <a:pt x="297" y="57"/>
                    <a:pt x="297" y="57"/>
                    <a:pt x="297" y="57"/>
                  </a:cubicBezTo>
                  <a:cubicBezTo>
                    <a:pt x="300" y="65"/>
                    <a:pt x="301" y="58"/>
                    <a:pt x="303" y="55"/>
                  </a:cubicBezTo>
                  <a:cubicBezTo>
                    <a:pt x="304" y="54"/>
                    <a:pt x="304" y="54"/>
                    <a:pt x="304" y="54"/>
                  </a:cubicBezTo>
                  <a:cubicBezTo>
                    <a:pt x="304" y="54"/>
                    <a:pt x="303" y="55"/>
                    <a:pt x="303" y="55"/>
                  </a:cubicBezTo>
                  <a:close/>
                  <a:moveTo>
                    <a:pt x="339" y="60"/>
                  </a:moveTo>
                  <a:cubicBezTo>
                    <a:pt x="337" y="58"/>
                    <a:pt x="337" y="58"/>
                    <a:pt x="337" y="58"/>
                  </a:cubicBezTo>
                  <a:cubicBezTo>
                    <a:pt x="338" y="57"/>
                    <a:pt x="338" y="56"/>
                    <a:pt x="336" y="56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7" y="60"/>
                    <a:pt x="335" y="62"/>
                    <a:pt x="339" y="60"/>
                  </a:cubicBezTo>
                  <a:close/>
                  <a:moveTo>
                    <a:pt x="307" y="56"/>
                  </a:moveTo>
                  <a:cubicBezTo>
                    <a:pt x="312" y="57"/>
                    <a:pt x="312" y="57"/>
                    <a:pt x="312" y="57"/>
                  </a:cubicBezTo>
                  <a:cubicBezTo>
                    <a:pt x="310" y="58"/>
                    <a:pt x="307" y="59"/>
                    <a:pt x="307" y="56"/>
                  </a:cubicBezTo>
                  <a:close/>
                  <a:moveTo>
                    <a:pt x="329" y="64"/>
                  </a:moveTo>
                  <a:cubicBezTo>
                    <a:pt x="329" y="64"/>
                    <a:pt x="334" y="63"/>
                    <a:pt x="336" y="63"/>
                  </a:cubicBezTo>
                  <a:cubicBezTo>
                    <a:pt x="335" y="61"/>
                    <a:pt x="330" y="60"/>
                    <a:pt x="329" y="64"/>
                  </a:cubicBezTo>
                  <a:close/>
                  <a:moveTo>
                    <a:pt x="435" y="84"/>
                  </a:moveTo>
                  <a:cubicBezTo>
                    <a:pt x="433" y="88"/>
                    <a:pt x="433" y="88"/>
                    <a:pt x="433" y="88"/>
                  </a:cubicBezTo>
                  <a:cubicBezTo>
                    <a:pt x="436" y="89"/>
                    <a:pt x="436" y="89"/>
                    <a:pt x="436" y="89"/>
                  </a:cubicBezTo>
                  <a:lnTo>
                    <a:pt x="435" y="84"/>
                  </a:lnTo>
                  <a:close/>
                  <a:moveTo>
                    <a:pt x="404" y="83"/>
                  </a:moveTo>
                  <a:cubicBezTo>
                    <a:pt x="403" y="83"/>
                    <a:pt x="403" y="83"/>
                    <a:pt x="403" y="83"/>
                  </a:cubicBezTo>
                  <a:cubicBezTo>
                    <a:pt x="401" y="85"/>
                    <a:pt x="401" y="85"/>
                    <a:pt x="401" y="85"/>
                  </a:cubicBezTo>
                  <a:lnTo>
                    <a:pt x="404" y="83"/>
                  </a:lnTo>
                  <a:close/>
                  <a:moveTo>
                    <a:pt x="369" y="81"/>
                  </a:moveTo>
                  <a:cubicBezTo>
                    <a:pt x="370" y="81"/>
                    <a:pt x="370" y="81"/>
                    <a:pt x="370" y="80"/>
                  </a:cubicBezTo>
                  <a:cubicBezTo>
                    <a:pt x="373" y="78"/>
                    <a:pt x="380" y="77"/>
                    <a:pt x="383" y="78"/>
                  </a:cubicBezTo>
                  <a:cubicBezTo>
                    <a:pt x="385" y="76"/>
                    <a:pt x="381" y="71"/>
                    <a:pt x="380" y="69"/>
                  </a:cubicBezTo>
                  <a:cubicBezTo>
                    <a:pt x="380" y="85"/>
                    <a:pt x="376" y="68"/>
                    <a:pt x="372" y="73"/>
                  </a:cubicBezTo>
                  <a:cubicBezTo>
                    <a:pt x="373" y="74"/>
                    <a:pt x="375" y="74"/>
                    <a:pt x="375" y="77"/>
                  </a:cubicBezTo>
                  <a:cubicBezTo>
                    <a:pt x="374" y="78"/>
                    <a:pt x="372" y="78"/>
                    <a:pt x="371" y="77"/>
                  </a:cubicBezTo>
                  <a:cubicBezTo>
                    <a:pt x="371" y="76"/>
                    <a:pt x="370" y="75"/>
                    <a:pt x="370" y="75"/>
                  </a:cubicBezTo>
                  <a:cubicBezTo>
                    <a:pt x="370" y="76"/>
                    <a:pt x="370" y="76"/>
                    <a:pt x="371" y="77"/>
                  </a:cubicBezTo>
                  <a:cubicBezTo>
                    <a:pt x="371" y="78"/>
                    <a:pt x="371" y="79"/>
                    <a:pt x="370" y="80"/>
                  </a:cubicBezTo>
                  <a:cubicBezTo>
                    <a:pt x="370" y="80"/>
                    <a:pt x="369" y="81"/>
                    <a:pt x="369" y="81"/>
                  </a:cubicBezTo>
                  <a:close/>
                  <a:moveTo>
                    <a:pt x="326" y="77"/>
                  </a:moveTo>
                  <a:cubicBezTo>
                    <a:pt x="326" y="75"/>
                    <a:pt x="328" y="74"/>
                    <a:pt x="325" y="72"/>
                  </a:cubicBezTo>
                  <a:cubicBezTo>
                    <a:pt x="325" y="74"/>
                    <a:pt x="325" y="75"/>
                    <a:pt x="326" y="77"/>
                  </a:cubicBezTo>
                  <a:cubicBezTo>
                    <a:pt x="326" y="77"/>
                    <a:pt x="327" y="78"/>
                    <a:pt x="328" y="78"/>
                  </a:cubicBezTo>
                  <a:cubicBezTo>
                    <a:pt x="327" y="78"/>
                    <a:pt x="327" y="77"/>
                    <a:pt x="326" y="77"/>
                  </a:cubicBezTo>
                  <a:close/>
                  <a:moveTo>
                    <a:pt x="328" y="85"/>
                  </a:moveTo>
                  <a:cubicBezTo>
                    <a:pt x="322" y="78"/>
                    <a:pt x="322" y="78"/>
                    <a:pt x="322" y="78"/>
                  </a:cubicBezTo>
                  <a:cubicBezTo>
                    <a:pt x="324" y="82"/>
                    <a:pt x="324" y="82"/>
                    <a:pt x="324" y="82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1" y="82"/>
                    <a:pt x="324" y="88"/>
                    <a:pt x="328" y="85"/>
                  </a:cubicBezTo>
                  <a:close/>
                  <a:moveTo>
                    <a:pt x="313" y="79"/>
                  </a:moveTo>
                  <a:cubicBezTo>
                    <a:pt x="319" y="82"/>
                    <a:pt x="319" y="82"/>
                    <a:pt x="319" y="82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8" y="78"/>
                    <a:pt x="318" y="78"/>
                    <a:pt x="318" y="78"/>
                  </a:cubicBezTo>
                  <a:cubicBezTo>
                    <a:pt x="319" y="81"/>
                    <a:pt x="319" y="81"/>
                    <a:pt x="319" y="81"/>
                  </a:cubicBezTo>
                  <a:lnTo>
                    <a:pt x="313" y="79"/>
                  </a:lnTo>
                  <a:close/>
                  <a:moveTo>
                    <a:pt x="260" y="69"/>
                  </a:moveTo>
                  <a:cubicBezTo>
                    <a:pt x="257" y="69"/>
                    <a:pt x="257" y="69"/>
                    <a:pt x="257" y="69"/>
                  </a:cubicBezTo>
                  <a:cubicBezTo>
                    <a:pt x="257" y="69"/>
                    <a:pt x="260" y="73"/>
                    <a:pt x="263" y="72"/>
                  </a:cubicBezTo>
                  <a:cubicBezTo>
                    <a:pt x="259" y="82"/>
                    <a:pt x="262" y="70"/>
                    <a:pt x="256" y="74"/>
                  </a:cubicBezTo>
                  <a:cubicBezTo>
                    <a:pt x="263" y="74"/>
                    <a:pt x="260" y="81"/>
                    <a:pt x="259" y="85"/>
                  </a:cubicBezTo>
                  <a:cubicBezTo>
                    <a:pt x="258" y="79"/>
                    <a:pt x="250" y="82"/>
                    <a:pt x="253" y="70"/>
                  </a:cubicBezTo>
                  <a:cubicBezTo>
                    <a:pt x="255" y="72"/>
                    <a:pt x="258" y="61"/>
                    <a:pt x="260" y="69"/>
                  </a:cubicBezTo>
                  <a:close/>
                  <a:moveTo>
                    <a:pt x="219" y="71"/>
                  </a:moveTo>
                  <a:cubicBezTo>
                    <a:pt x="215" y="70"/>
                    <a:pt x="215" y="70"/>
                    <a:pt x="215" y="70"/>
                  </a:cubicBezTo>
                  <a:cubicBezTo>
                    <a:pt x="219" y="71"/>
                    <a:pt x="219" y="71"/>
                    <a:pt x="219" y="71"/>
                  </a:cubicBezTo>
                  <a:close/>
                  <a:moveTo>
                    <a:pt x="113" y="80"/>
                  </a:moveTo>
                  <a:cubicBezTo>
                    <a:pt x="114" y="86"/>
                    <a:pt x="119" y="80"/>
                    <a:pt x="119" y="77"/>
                  </a:cubicBezTo>
                  <a:cubicBezTo>
                    <a:pt x="118" y="79"/>
                    <a:pt x="115" y="79"/>
                    <a:pt x="113" y="80"/>
                  </a:cubicBezTo>
                  <a:close/>
                  <a:moveTo>
                    <a:pt x="74" y="84"/>
                  </a:moveTo>
                  <a:cubicBezTo>
                    <a:pt x="76" y="83"/>
                    <a:pt x="80" y="89"/>
                    <a:pt x="80" y="83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3"/>
                    <a:pt x="73" y="81"/>
                    <a:pt x="74" y="84"/>
                  </a:cubicBezTo>
                  <a:close/>
                  <a:moveTo>
                    <a:pt x="47" y="91"/>
                  </a:moveTo>
                  <a:cubicBezTo>
                    <a:pt x="44" y="85"/>
                    <a:pt x="44" y="85"/>
                    <a:pt x="44" y="85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7" y="91"/>
                  </a:lnTo>
                  <a:close/>
                  <a:moveTo>
                    <a:pt x="53" y="97"/>
                  </a:moveTo>
                  <a:cubicBezTo>
                    <a:pt x="53" y="98"/>
                    <a:pt x="49" y="97"/>
                    <a:pt x="50" y="94"/>
                  </a:cubicBezTo>
                  <a:lnTo>
                    <a:pt x="53" y="97"/>
                  </a:lnTo>
                  <a:close/>
                  <a:moveTo>
                    <a:pt x="25" y="100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26" y="106"/>
                    <a:pt x="26" y="106"/>
                    <a:pt x="26" y="106"/>
                  </a:cubicBezTo>
                  <a:lnTo>
                    <a:pt x="25" y="100"/>
                  </a:lnTo>
                  <a:close/>
                  <a:moveTo>
                    <a:pt x="25" y="95"/>
                  </a:moveTo>
                  <a:cubicBezTo>
                    <a:pt x="26" y="96"/>
                    <a:pt x="27" y="97"/>
                    <a:pt x="27" y="98"/>
                  </a:cubicBezTo>
                  <a:cubicBezTo>
                    <a:pt x="28" y="99"/>
                    <a:pt x="30" y="99"/>
                    <a:pt x="31" y="97"/>
                  </a:cubicBezTo>
                  <a:cubicBezTo>
                    <a:pt x="30" y="95"/>
                    <a:pt x="30" y="97"/>
                    <a:pt x="29" y="96"/>
                  </a:cubicBezTo>
                  <a:cubicBezTo>
                    <a:pt x="29" y="96"/>
                    <a:pt x="30" y="94"/>
                    <a:pt x="31" y="94"/>
                  </a:cubicBezTo>
                  <a:cubicBezTo>
                    <a:pt x="31" y="100"/>
                    <a:pt x="32" y="99"/>
                    <a:pt x="33" y="104"/>
                  </a:cubicBezTo>
                  <a:cubicBezTo>
                    <a:pt x="30" y="108"/>
                    <a:pt x="29" y="102"/>
                    <a:pt x="27" y="98"/>
                  </a:cubicBezTo>
                  <a:cubicBezTo>
                    <a:pt x="26" y="97"/>
                    <a:pt x="26" y="96"/>
                    <a:pt x="25" y="95"/>
                  </a:cubicBezTo>
                  <a:close/>
                  <a:moveTo>
                    <a:pt x="39" y="89"/>
                  </a:moveTo>
                  <a:cubicBezTo>
                    <a:pt x="39" y="90"/>
                    <a:pt x="39" y="91"/>
                    <a:pt x="39" y="92"/>
                  </a:cubicBezTo>
                  <a:cubicBezTo>
                    <a:pt x="37" y="94"/>
                    <a:pt x="35" y="96"/>
                    <a:pt x="39" y="101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0" y="100"/>
                    <a:pt x="40" y="99"/>
                    <a:pt x="39" y="98"/>
                  </a:cubicBezTo>
                  <a:cubicBezTo>
                    <a:pt x="41" y="95"/>
                    <a:pt x="43" y="99"/>
                    <a:pt x="44" y="99"/>
                  </a:cubicBezTo>
                  <a:cubicBezTo>
                    <a:pt x="43" y="97"/>
                    <a:pt x="40" y="96"/>
                    <a:pt x="39" y="92"/>
                  </a:cubicBezTo>
                  <a:cubicBezTo>
                    <a:pt x="40" y="91"/>
                    <a:pt x="40" y="91"/>
                    <a:pt x="41" y="90"/>
                  </a:cubicBezTo>
                  <a:cubicBezTo>
                    <a:pt x="42" y="90"/>
                    <a:pt x="42" y="91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1" y="89"/>
                    <a:pt x="41" y="90"/>
                  </a:cubicBezTo>
                  <a:cubicBezTo>
                    <a:pt x="40" y="89"/>
                    <a:pt x="40" y="88"/>
                    <a:pt x="39" y="89"/>
                  </a:cubicBezTo>
                  <a:close/>
                  <a:moveTo>
                    <a:pt x="22" y="92"/>
                  </a:moveTo>
                  <a:cubicBezTo>
                    <a:pt x="21" y="91"/>
                    <a:pt x="21" y="89"/>
                    <a:pt x="20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7" y="90"/>
                    <a:pt x="20" y="92"/>
                    <a:pt x="22" y="92"/>
                  </a:cubicBezTo>
                  <a:close/>
                  <a:moveTo>
                    <a:pt x="102" y="77"/>
                  </a:moveTo>
                  <a:cubicBezTo>
                    <a:pt x="103" y="78"/>
                    <a:pt x="107" y="77"/>
                    <a:pt x="107" y="81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6" y="76"/>
                    <a:pt x="103" y="72"/>
                    <a:pt x="104" y="71"/>
                  </a:cubicBezTo>
                  <a:cubicBezTo>
                    <a:pt x="103" y="74"/>
                    <a:pt x="101" y="72"/>
                    <a:pt x="102" y="77"/>
                  </a:cubicBezTo>
                  <a:close/>
                  <a:moveTo>
                    <a:pt x="213" y="71"/>
                  </a:moveTo>
                  <a:cubicBezTo>
                    <a:pt x="211" y="69"/>
                    <a:pt x="206" y="74"/>
                    <a:pt x="205" y="67"/>
                  </a:cubicBezTo>
                  <a:cubicBezTo>
                    <a:pt x="203" y="74"/>
                    <a:pt x="210" y="73"/>
                    <a:pt x="213" y="71"/>
                  </a:cubicBezTo>
                  <a:close/>
                  <a:moveTo>
                    <a:pt x="213" y="63"/>
                  </a:moveTo>
                  <a:cubicBezTo>
                    <a:pt x="214" y="64"/>
                    <a:pt x="214" y="64"/>
                    <a:pt x="215" y="64"/>
                  </a:cubicBezTo>
                  <a:cubicBezTo>
                    <a:pt x="216" y="65"/>
                    <a:pt x="216" y="71"/>
                    <a:pt x="219" y="68"/>
                  </a:cubicBezTo>
                  <a:cubicBezTo>
                    <a:pt x="218" y="66"/>
                    <a:pt x="217" y="68"/>
                    <a:pt x="216" y="67"/>
                  </a:cubicBezTo>
                  <a:cubicBezTo>
                    <a:pt x="217" y="63"/>
                    <a:pt x="216" y="64"/>
                    <a:pt x="215" y="64"/>
                  </a:cubicBezTo>
                  <a:cubicBezTo>
                    <a:pt x="214" y="63"/>
                    <a:pt x="214" y="63"/>
                    <a:pt x="213" y="63"/>
                  </a:cubicBezTo>
                  <a:close/>
                  <a:moveTo>
                    <a:pt x="150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5" y="64"/>
                    <a:pt x="155" y="64"/>
                    <a:pt x="155" y="64"/>
                  </a:cubicBezTo>
                  <a:lnTo>
                    <a:pt x="150" y="60"/>
                  </a:lnTo>
                  <a:close/>
                  <a:moveTo>
                    <a:pt x="119" y="56"/>
                  </a:moveTo>
                  <a:cubicBezTo>
                    <a:pt x="122" y="57"/>
                    <a:pt x="122" y="57"/>
                    <a:pt x="122" y="57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1" y="59"/>
                    <a:pt x="121" y="61"/>
                    <a:pt x="122" y="62"/>
                  </a:cubicBezTo>
                  <a:cubicBezTo>
                    <a:pt x="122" y="62"/>
                    <a:pt x="123" y="62"/>
                    <a:pt x="123" y="63"/>
                  </a:cubicBezTo>
                  <a:cubicBezTo>
                    <a:pt x="123" y="63"/>
                    <a:pt x="122" y="62"/>
                    <a:pt x="122" y="62"/>
                  </a:cubicBezTo>
                  <a:cubicBezTo>
                    <a:pt x="120" y="62"/>
                    <a:pt x="117" y="63"/>
                    <a:pt x="117" y="59"/>
                  </a:cubicBezTo>
                  <a:cubicBezTo>
                    <a:pt x="118" y="60"/>
                    <a:pt x="121" y="60"/>
                    <a:pt x="121" y="57"/>
                  </a:cubicBezTo>
                  <a:lnTo>
                    <a:pt x="119" y="56"/>
                  </a:lnTo>
                  <a:close/>
                  <a:moveTo>
                    <a:pt x="56" y="61"/>
                  </a:moveTo>
                  <a:cubicBezTo>
                    <a:pt x="58" y="62"/>
                    <a:pt x="58" y="63"/>
                    <a:pt x="60" y="59"/>
                  </a:cubicBezTo>
                  <a:cubicBezTo>
                    <a:pt x="58" y="59"/>
                    <a:pt x="56" y="59"/>
                    <a:pt x="56" y="61"/>
                  </a:cubicBezTo>
                  <a:close/>
                  <a:moveTo>
                    <a:pt x="135" y="50"/>
                  </a:moveTo>
                  <a:cubicBezTo>
                    <a:pt x="135" y="53"/>
                    <a:pt x="138" y="52"/>
                    <a:pt x="137" y="56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8" y="55"/>
                    <a:pt x="138" y="64"/>
                    <a:pt x="141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1" y="58"/>
                    <a:pt x="135" y="54"/>
                    <a:pt x="139" y="52"/>
                  </a:cubicBezTo>
                  <a:cubicBezTo>
                    <a:pt x="140" y="51"/>
                    <a:pt x="136" y="49"/>
                    <a:pt x="135" y="50"/>
                  </a:cubicBezTo>
                  <a:close/>
                  <a:moveTo>
                    <a:pt x="50" y="54"/>
                  </a:moveTo>
                  <a:cubicBezTo>
                    <a:pt x="52" y="54"/>
                    <a:pt x="53" y="62"/>
                    <a:pt x="56" y="58"/>
                  </a:cubicBezTo>
                  <a:cubicBezTo>
                    <a:pt x="53" y="57"/>
                    <a:pt x="52" y="50"/>
                    <a:pt x="50" y="54"/>
                  </a:cubicBezTo>
                  <a:close/>
                  <a:moveTo>
                    <a:pt x="112" y="41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lnTo>
                    <a:pt x="112" y="41"/>
                  </a:lnTo>
                  <a:close/>
                  <a:moveTo>
                    <a:pt x="57" y="97"/>
                  </a:moveTo>
                  <a:cubicBezTo>
                    <a:pt x="57" y="97"/>
                    <a:pt x="58" y="97"/>
                    <a:pt x="58" y="97"/>
                  </a:cubicBezTo>
                  <a:cubicBezTo>
                    <a:pt x="58" y="97"/>
                    <a:pt x="57" y="97"/>
                    <a:pt x="57" y="97"/>
                  </a:cubicBezTo>
                  <a:close/>
                  <a:moveTo>
                    <a:pt x="224" y="88"/>
                  </a:moveTo>
                  <a:cubicBezTo>
                    <a:pt x="223" y="89"/>
                    <a:pt x="223" y="89"/>
                    <a:pt x="223" y="90"/>
                  </a:cubicBezTo>
                  <a:cubicBezTo>
                    <a:pt x="224" y="90"/>
                    <a:pt x="224" y="89"/>
                    <a:pt x="224" y="88"/>
                  </a:cubicBezTo>
                  <a:close/>
                  <a:moveTo>
                    <a:pt x="230" y="93"/>
                  </a:moveTo>
                  <a:cubicBezTo>
                    <a:pt x="230" y="93"/>
                    <a:pt x="230" y="93"/>
                    <a:pt x="230" y="93"/>
                  </a:cubicBezTo>
                  <a:cubicBezTo>
                    <a:pt x="230" y="93"/>
                    <a:pt x="230" y="93"/>
                    <a:pt x="230" y="93"/>
                  </a:cubicBezTo>
                  <a:close/>
                  <a:moveTo>
                    <a:pt x="465" y="113"/>
                  </a:moveTo>
                  <a:cubicBezTo>
                    <a:pt x="467" y="114"/>
                    <a:pt x="468" y="119"/>
                    <a:pt x="468" y="114"/>
                  </a:cubicBezTo>
                  <a:cubicBezTo>
                    <a:pt x="468" y="111"/>
                    <a:pt x="467" y="114"/>
                    <a:pt x="465" y="113"/>
                  </a:cubicBezTo>
                  <a:close/>
                  <a:moveTo>
                    <a:pt x="464" y="107"/>
                  </a:moveTo>
                  <a:cubicBezTo>
                    <a:pt x="463" y="106"/>
                    <a:pt x="462" y="105"/>
                    <a:pt x="462" y="103"/>
                  </a:cubicBezTo>
                  <a:cubicBezTo>
                    <a:pt x="462" y="106"/>
                    <a:pt x="463" y="106"/>
                    <a:pt x="464" y="107"/>
                  </a:cubicBezTo>
                  <a:close/>
                  <a:moveTo>
                    <a:pt x="464" y="107"/>
                  </a:moveTo>
                  <a:cubicBezTo>
                    <a:pt x="465" y="107"/>
                    <a:pt x="466" y="108"/>
                    <a:pt x="468" y="107"/>
                  </a:cubicBezTo>
                  <a:cubicBezTo>
                    <a:pt x="467" y="105"/>
                    <a:pt x="465" y="107"/>
                    <a:pt x="464" y="107"/>
                  </a:cubicBezTo>
                  <a:close/>
                  <a:moveTo>
                    <a:pt x="441" y="108"/>
                  </a:moveTo>
                  <a:cubicBezTo>
                    <a:pt x="441" y="105"/>
                    <a:pt x="434" y="101"/>
                    <a:pt x="441" y="100"/>
                  </a:cubicBezTo>
                  <a:cubicBezTo>
                    <a:pt x="441" y="100"/>
                    <a:pt x="438" y="100"/>
                    <a:pt x="437" y="97"/>
                  </a:cubicBezTo>
                  <a:cubicBezTo>
                    <a:pt x="438" y="102"/>
                    <a:pt x="437" y="106"/>
                    <a:pt x="441" y="108"/>
                  </a:cubicBezTo>
                  <a:close/>
                  <a:moveTo>
                    <a:pt x="431" y="94"/>
                  </a:moveTo>
                  <a:cubicBezTo>
                    <a:pt x="431" y="94"/>
                    <a:pt x="430" y="94"/>
                    <a:pt x="429" y="94"/>
                  </a:cubicBezTo>
                  <a:cubicBezTo>
                    <a:pt x="430" y="94"/>
                    <a:pt x="430" y="94"/>
                    <a:pt x="431" y="94"/>
                  </a:cubicBezTo>
                  <a:close/>
                  <a:moveTo>
                    <a:pt x="429" y="94"/>
                  </a:moveTo>
                  <a:cubicBezTo>
                    <a:pt x="428" y="93"/>
                    <a:pt x="427" y="87"/>
                    <a:pt x="424" y="89"/>
                  </a:cubicBezTo>
                  <a:cubicBezTo>
                    <a:pt x="425" y="92"/>
                    <a:pt x="425" y="95"/>
                    <a:pt x="426" y="96"/>
                  </a:cubicBezTo>
                  <a:cubicBezTo>
                    <a:pt x="426" y="93"/>
                    <a:pt x="428" y="94"/>
                    <a:pt x="429" y="94"/>
                  </a:cubicBezTo>
                  <a:close/>
                  <a:moveTo>
                    <a:pt x="357" y="102"/>
                  </a:moveTo>
                  <a:cubicBezTo>
                    <a:pt x="360" y="103"/>
                    <a:pt x="360" y="103"/>
                    <a:pt x="360" y="103"/>
                  </a:cubicBezTo>
                  <a:cubicBezTo>
                    <a:pt x="361" y="101"/>
                    <a:pt x="359" y="101"/>
                    <a:pt x="359" y="100"/>
                  </a:cubicBezTo>
                  <a:cubicBezTo>
                    <a:pt x="358" y="101"/>
                    <a:pt x="356" y="101"/>
                    <a:pt x="357" y="102"/>
                  </a:cubicBezTo>
                  <a:close/>
                  <a:moveTo>
                    <a:pt x="345" y="87"/>
                  </a:moveTo>
                  <a:cubicBezTo>
                    <a:pt x="344" y="93"/>
                    <a:pt x="344" y="93"/>
                    <a:pt x="344" y="93"/>
                  </a:cubicBezTo>
                  <a:cubicBezTo>
                    <a:pt x="345" y="94"/>
                    <a:pt x="344" y="89"/>
                    <a:pt x="347" y="90"/>
                  </a:cubicBezTo>
                  <a:lnTo>
                    <a:pt x="345" y="87"/>
                  </a:lnTo>
                  <a:close/>
                  <a:moveTo>
                    <a:pt x="352" y="59"/>
                  </a:moveTo>
                  <a:cubicBezTo>
                    <a:pt x="353" y="59"/>
                    <a:pt x="353" y="59"/>
                    <a:pt x="353" y="59"/>
                  </a:cubicBezTo>
                  <a:cubicBezTo>
                    <a:pt x="353" y="59"/>
                    <a:pt x="353" y="59"/>
                    <a:pt x="353" y="59"/>
                  </a:cubicBezTo>
                  <a:lnTo>
                    <a:pt x="352" y="59"/>
                  </a:lnTo>
                  <a:close/>
                  <a:moveTo>
                    <a:pt x="334" y="102"/>
                  </a:moveTo>
                  <a:cubicBezTo>
                    <a:pt x="333" y="94"/>
                    <a:pt x="333" y="94"/>
                    <a:pt x="333" y="94"/>
                  </a:cubicBezTo>
                  <a:cubicBezTo>
                    <a:pt x="332" y="94"/>
                    <a:pt x="332" y="100"/>
                    <a:pt x="334" y="102"/>
                  </a:cubicBezTo>
                  <a:close/>
                  <a:moveTo>
                    <a:pt x="318" y="98"/>
                  </a:moveTo>
                  <a:cubicBezTo>
                    <a:pt x="323" y="100"/>
                    <a:pt x="323" y="100"/>
                    <a:pt x="323" y="100"/>
                  </a:cubicBezTo>
                  <a:cubicBezTo>
                    <a:pt x="322" y="98"/>
                    <a:pt x="322" y="98"/>
                    <a:pt x="322" y="98"/>
                  </a:cubicBezTo>
                  <a:lnTo>
                    <a:pt x="318" y="98"/>
                  </a:lnTo>
                  <a:close/>
                  <a:moveTo>
                    <a:pt x="305" y="93"/>
                  </a:moveTo>
                  <a:cubicBezTo>
                    <a:pt x="308" y="95"/>
                    <a:pt x="308" y="95"/>
                    <a:pt x="308" y="95"/>
                  </a:cubicBezTo>
                  <a:cubicBezTo>
                    <a:pt x="309" y="94"/>
                    <a:pt x="309" y="94"/>
                    <a:pt x="309" y="94"/>
                  </a:cubicBezTo>
                  <a:lnTo>
                    <a:pt x="305" y="93"/>
                  </a:lnTo>
                  <a:close/>
                  <a:moveTo>
                    <a:pt x="173" y="79"/>
                  </a:moveTo>
                  <a:cubicBezTo>
                    <a:pt x="171" y="80"/>
                    <a:pt x="165" y="78"/>
                    <a:pt x="166" y="84"/>
                  </a:cubicBezTo>
                  <a:cubicBezTo>
                    <a:pt x="168" y="76"/>
                    <a:pt x="172" y="86"/>
                    <a:pt x="173" y="79"/>
                  </a:cubicBezTo>
                  <a:close/>
                  <a:moveTo>
                    <a:pt x="68" y="94"/>
                  </a:moveTo>
                  <a:cubicBezTo>
                    <a:pt x="63" y="93"/>
                    <a:pt x="63" y="93"/>
                    <a:pt x="63" y="93"/>
                  </a:cubicBezTo>
                  <a:cubicBezTo>
                    <a:pt x="67" y="94"/>
                    <a:pt x="64" y="97"/>
                    <a:pt x="68" y="94"/>
                  </a:cubicBezTo>
                  <a:close/>
                  <a:moveTo>
                    <a:pt x="424" y="167"/>
                  </a:moveTo>
                  <a:cubicBezTo>
                    <a:pt x="425" y="167"/>
                    <a:pt x="425" y="167"/>
                    <a:pt x="425" y="167"/>
                  </a:cubicBezTo>
                  <a:cubicBezTo>
                    <a:pt x="425" y="167"/>
                    <a:pt x="425" y="167"/>
                    <a:pt x="424" y="167"/>
                  </a:cubicBezTo>
                  <a:close/>
                  <a:moveTo>
                    <a:pt x="424" y="167"/>
                  </a:moveTo>
                  <a:cubicBezTo>
                    <a:pt x="422" y="165"/>
                    <a:pt x="419" y="166"/>
                    <a:pt x="418" y="167"/>
                  </a:cubicBezTo>
                  <a:cubicBezTo>
                    <a:pt x="421" y="173"/>
                    <a:pt x="423" y="168"/>
                    <a:pt x="424" y="167"/>
                  </a:cubicBezTo>
                  <a:close/>
                  <a:moveTo>
                    <a:pt x="427" y="177"/>
                  </a:moveTo>
                  <a:cubicBezTo>
                    <a:pt x="430" y="178"/>
                    <a:pt x="430" y="178"/>
                    <a:pt x="430" y="178"/>
                  </a:cubicBezTo>
                  <a:cubicBezTo>
                    <a:pt x="429" y="178"/>
                    <a:pt x="427" y="174"/>
                    <a:pt x="427" y="177"/>
                  </a:cubicBezTo>
                  <a:close/>
                  <a:moveTo>
                    <a:pt x="428" y="171"/>
                  </a:moveTo>
                  <a:cubicBezTo>
                    <a:pt x="426" y="170"/>
                    <a:pt x="426" y="170"/>
                    <a:pt x="426" y="170"/>
                  </a:cubicBezTo>
                  <a:cubicBezTo>
                    <a:pt x="427" y="172"/>
                    <a:pt x="427" y="172"/>
                    <a:pt x="427" y="172"/>
                  </a:cubicBezTo>
                  <a:lnTo>
                    <a:pt x="428" y="171"/>
                  </a:lnTo>
                  <a:close/>
                  <a:moveTo>
                    <a:pt x="495" y="116"/>
                  </a:moveTo>
                  <a:cubicBezTo>
                    <a:pt x="498" y="117"/>
                    <a:pt x="499" y="118"/>
                    <a:pt x="501" y="118"/>
                  </a:cubicBezTo>
                  <a:lnTo>
                    <a:pt x="495" y="116"/>
                  </a:lnTo>
                  <a:close/>
                  <a:moveTo>
                    <a:pt x="523" y="125"/>
                  </a:moveTo>
                  <a:cubicBezTo>
                    <a:pt x="523" y="125"/>
                    <a:pt x="523" y="125"/>
                    <a:pt x="523" y="125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lnTo>
                    <a:pt x="523" y="125"/>
                  </a:lnTo>
                  <a:close/>
                  <a:moveTo>
                    <a:pt x="500" y="119"/>
                  </a:moveTo>
                  <a:cubicBezTo>
                    <a:pt x="500" y="120"/>
                    <a:pt x="500" y="120"/>
                    <a:pt x="500" y="120"/>
                  </a:cubicBezTo>
                  <a:cubicBezTo>
                    <a:pt x="501" y="120"/>
                    <a:pt x="501" y="120"/>
                    <a:pt x="500" y="119"/>
                  </a:cubicBezTo>
                  <a:close/>
                  <a:moveTo>
                    <a:pt x="466" y="136"/>
                  </a:moveTo>
                  <a:cubicBezTo>
                    <a:pt x="466" y="137"/>
                    <a:pt x="468" y="139"/>
                    <a:pt x="469" y="140"/>
                  </a:cubicBezTo>
                  <a:cubicBezTo>
                    <a:pt x="468" y="138"/>
                    <a:pt x="466" y="134"/>
                    <a:pt x="466" y="136"/>
                  </a:cubicBezTo>
                  <a:close/>
                  <a:moveTo>
                    <a:pt x="557" y="113"/>
                  </a:moveTo>
                  <a:cubicBezTo>
                    <a:pt x="560" y="114"/>
                    <a:pt x="560" y="114"/>
                    <a:pt x="560" y="114"/>
                  </a:cubicBezTo>
                  <a:cubicBezTo>
                    <a:pt x="560" y="113"/>
                    <a:pt x="558" y="113"/>
                    <a:pt x="557" y="113"/>
                  </a:cubicBezTo>
                  <a:close/>
                  <a:moveTo>
                    <a:pt x="575" y="142"/>
                  </a:moveTo>
                  <a:cubicBezTo>
                    <a:pt x="574" y="142"/>
                    <a:pt x="574" y="142"/>
                    <a:pt x="574" y="142"/>
                  </a:cubicBezTo>
                  <a:cubicBezTo>
                    <a:pt x="575" y="143"/>
                    <a:pt x="576" y="143"/>
                    <a:pt x="578" y="144"/>
                  </a:cubicBezTo>
                  <a:lnTo>
                    <a:pt x="575" y="142"/>
                  </a:lnTo>
                  <a:close/>
                  <a:moveTo>
                    <a:pt x="502" y="122"/>
                  </a:moveTo>
                  <a:cubicBezTo>
                    <a:pt x="504" y="123"/>
                    <a:pt x="504" y="123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2" y="122"/>
                    <a:pt x="502" y="122"/>
                    <a:pt x="502" y="122"/>
                  </a:cubicBezTo>
                  <a:close/>
                  <a:moveTo>
                    <a:pt x="560" y="102"/>
                  </a:moveTo>
                  <a:cubicBezTo>
                    <a:pt x="558" y="102"/>
                    <a:pt x="557" y="103"/>
                    <a:pt x="556" y="103"/>
                  </a:cubicBezTo>
                  <a:cubicBezTo>
                    <a:pt x="558" y="103"/>
                    <a:pt x="560" y="103"/>
                    <a:pt x="560" y="102"/>
                  </a:cubicBezTo>
                  <a:close/>
                  <a:moveTo>
                    <a:pt x="523" y="124"/>
                  </a:move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lose/>
                  <a:moveTo>
                    <a:pt x="567" y="146"/>
                  </a:moveTo>
                  <a:cubicBezTo>
                    <a:pt x="566" y="146"/>
                    <a:pt x="565" y="146"/>
                    <a:pt x="564" y="146"/>
                  </a:cubicBezTo>
                  <a:cubicBezTo>
                    <a:pt x="565" y="147"/>
                    <a:pt x="567" y="147"/>
                    <a:pt x="567" y="146"/>
                  </a:cubicBezTo>
                  <a:close/>
                  <a:moveTo>
                    <a:pt x="470" y="141"/>
                  </a:moveTo>
                  <a:cubicBezTo>
                    <a:pt x="469" y="140"/>
                    <a:pt x="469" y="140"/>
                    <a:pt x="469" y="140"/>
                  </a:cubicBezTo>
                  <a:cubicBezTo>
                    <a:pt x="470" y="141"/>
                    <a:pt x="470" y="141"/>
                    <a:pt x="470" y="141"/>
                  </a:cubicBezTo>
                  <a:close/>
                  <a:moveTo>
                    <a:pt x="431" y="163"/>
                  </a:moveTo>
                  <a:cubicBezTo>
                    <a:pt x="430" y="162"/>
                    <a:pt x="429" y="160"/>
                    <a:pt x="429" y="161"/>
                  </a:cubicBezTo>
                  <a:cubicBezTo>
                    <a:pt x="430" y="162"/>
                    <a:pt x="430" y="163"/>
                    <a:pt x="431" y="163"/>
                  </a:cubicBezTo>
                  <a:close/>
                  <a:moveTo>
                    <a:pt x="458" y="4"/>
                  </a:moveTo>
                  <a:cubicBezTo>
                    <a:pt x="458" y="5"/>
                    <a:pt x="458" y="5"/>
                    <a:pt x="458" y="5"/>
                  </a:cubicBezTo>
                  <a:cubicBezTo>
                    <a:pt x="458" y="4"/>
                    <a:pt x="458" y="4"/>
                    <a:pt x="458" y="4"/>
                  </a:cubicBezTo>
                  <a:close/>
                  <a:moveTo>
                    <a:pt x="461" y="34"/>
                  </a:moveTo>
                  <a:cubicBezTo>
                    <a:pt x="461" y="33"/>
                    <a:pt x="462" y="33"/>
                    <a:pt x="462" y="33"/>
                  </a:cubicBezTo>
                  <a:cubicBezTo>
                    <a:pt x="461" y="33"/>
                    <a:pt x="460" y="34"/>
                    <a:pt x="461" y="34"/>
                  </a:cubicBezTo>
                  <a:close/>
                  <a:moveTo>
                    <a:pt x="524" y="32"/>
                  </a:moveTo>
                  <a:cubicBezTo>
                    <a:pt x="520" y="39"/>
                    <a:pt x="520" y="39"/>
                    <a:pt x="520" y="39"/>
                  </a:cubicBezTo>
                  <a:cubicBezTo>
                    <a:pt x="523" y="38"/>
                    <a:pt x="524" y="39"/>
                    <a:pt x="526" y="37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6" y="39"/>
                    <a:pt x="526" y="39"/>
                    <a:pt x="526" y="39"/>
                  </a:cubicBezTo>
                  <a:cubicBezTo>
                    <a:pt x="533" y="42"/>
                    <a:pt x="517" y="57"/>
                    <a:pt x="531" y="58"/>
                  </a:cubicBezTo>
                  <a:cubicBezTo>
                    <a:pt x="532" y="57"/>
                    <a:pt x="532" y="57"/>
                    <a:pt x="532" y="57"/>
                  </a:cubicBezTo>
                  <a:cubicBezTo>
                    <a:pt x="528" y="64"/>
                    <a:pt x="528" y="64"/>
                    <a:pt x="528" y="64"/>
                  </a:cubicBezTo>
                  <a:cubicBezTo>
                    <a:pt x="529" y="64"/>
                    <a:pt x="534" y="62"/>
                    <a:pt x="536" y="62"/>
                  </a:cubicBezTo>
                  <a:cubicBezTo>
                    <a:pt x="531" y="64"/>
                    <a:pt x="536" y="64"/>
                    <a:pt x="532" y="67"/>
                  </a:cubicBezTo>
                  <a:cubicBezTo>
                    <a:pt x="535" y="67"/>
                    <a:pt x="536" y="65"/>
                    <a:pt x="537" y="64"/>
                  </a:cubicBezTo>
                  <a:cubicBezTo>
                    <a:pt x="541" y="64"/>
                    <a:pt x="541" y="66"/>
                    <a:pt x="541" y="68"/>
                  </a:cubicBezTo>
                  <a:cubicBezTo>
                    <a:pt x="541" y="69"/>
                    <a:pt x="540" y="69"/>
                    <a:pt x="541" y="69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1" y="72"/>
                    <a:pt x="541" y="72"/>
                    <a:pt x="542" y="73"/>
                  </a:cubicBezTo>
                  <a:cubicBezTo>
                    <a:pt x="542" y="75"/>
                    <a:pt x="544" y="77"/>
                    <a:pt x="546" y="78"/>
                  </a:cubicBezTo>
                  <a:cubicBezTo>
                    <a:pt x="540" y="76"/>
                    <a:pt x="538" y="75"/>
                    <a:pt x="536" y="74"/>
                  </a:cubicBezTo>
                  <a:cubicBezTo>
                    <a:pt x="535" y="73"/>
                    <a:pt x="535" y="73"/>
                    <a:pt x="534" y="72"/>
                  </a:cubicBezTo>
                  <a:cubicBezTo>
                    <a:pt x="533" y="72"/>
                    <a:pt x="533" y="72"/>
                    <a:pt x="532" y="72"/>
                  </a:cubicBezTo>
                  <a:cubicBezTo>
                    <a:pt x="531" y="73"/>
                    <a:pt x="531" y="73"/>
                    <a:pt x="532" y="74"/>
                  </a:cubicBezTo>
                  <a:cubicBezTo>
                    <a:pt x="533" y="75"/>
                    <a:pt x="533" y="76"/>
                    <a:pt x="534" y="76"/>
                  </a:cubicBezTo>
                  <a:cubicBezTo>
                    <a:pt x="536" y="77"/>
                    <a:pt x="538" y="79"/>
                    <a:pt x="538" y="82"/>
                  </a:cubicBezTo>
                  <a:cubicBezTo>
                    <a:pt x="539" y="78"/>
                    <a:pt x="539" y="78"/>
                    <a:pt x="539" y="78"/>
                  </a:cubicBezTo>
                  <a:cubicBezTo>
                    <a:pt x="544" y="78"/>
                    <a:pt x="544" y="81"/>
                    <a:pt x="545" y="83"/>
                  </a:cubicBezTo>
                  <a:cubicBezTo>
                    <a:pt x="545" y="86"/>
                    <a:pt x="545" y="88"/>
                    <a:pt x="550" y="87"/>
                  </a:cubicBezTo>
                  <a:cubicBezTo>
                    <a:pt x="550" y="89"/>
                    <a:pt x="549" y="91"/>
                    <a:pt x="548" y="94"/>
                  </a:cubicBezTo>
                  <a:cubicBezTo>
                    <a:pt x="546" y="96"/>
                    <a:pt x="545" y="98"/>
                    <a:pt x="548" y="99"/>
                  </a:cubicBezTo>
                  <a:cubicBezTo>
                    <a:pt x="550" y="99"/>
                    <a:pt x="553" y="98"/>
                    <a:pt x="555" y="97"/>
                  </a:cubicBezTo>
                  <a:cubicBezTo>
                    <a:pt x="558" y="101"/>
                    <a:pt x="558" y="101"/>
                    <a:pt x="558" y="101"/>
                  </a:cubicBezTo>
                  <a:cubicBezTo>
                    <a:pt x="552" y="101"/>
                    <a:pt x="552" y="101"/>
                    <a:pt x="552" y="101"/>
                  </a:cubicBezTo>
                  <a:cubicBezTo>
                    <a:pt x="553" y="103"/>
                    <a:pt x="554" y="103"/>
                    <a:pt x="556" y="103"/>
                  </a:cubicBezTo>
                  <a:cubicBezTo>
                    <a:pt x="553" y="105"/>
                    <a:pt x="554" y="106"/>
                    <a:pt x="554" y="108"/>
                  </a:cubicBezTo>
                  <a:cubicBezTo>
                    <a:pt x="555" y="109"/>
                    <a:pt x="556" y="111"/>
                    <a:pt x="554" y="113"/>
                  </a:cubicBezTo>
                  <a:cubicBezTo>
                    <a:pt x="557" y="113"/>
                    <a:pt x="557" y="113"/>
                    <a:pt x="557" y="113"/>
                  </a:cubicBezTo>
                  <a:cubicBezTo>
                    <a:pt x="557" y="114"/>
                    <a:pt x="556" y="114"/>
                    <a:pt x="555" y="114"/>
                  </a:cubicBezTo>
                  <a:cubicBezTo>
                    <a:pt x="562" y="115"/>
                    <a:pt x="562" y="118"/>
                    <a:pt x="568" y="119"/>
                  </a:cubicBezTo>
                  <a:cubicBezTo>
                    <a:pt x="569" y="118"/>
                    <a:pt x="570" y="115"/>
                    <a:pt x="566" y="115"/>
                  </a:cubicBezTo>
                  <a:cubicBezTo>
                    <a:pt x="571" y="112"/>
                    <a:pt x="573" y="119"/>
                    <a:pt x="575" y="121"/>
                  </a:cubicBezTo>
                  <a:cubicBezTo>
                    <a:pt x="570" y="119"/>
                    <a:pt x="571" y="121"/>
                    <a:pt x="570" y="122"/>
                  </a:cubicBezTo>
                  <a:cubicBezTo>
                    <a:pt x="572" y="123"/>
                    <a:pt x="572" y="122"/>
                    <a:pt x="573" y="123"/>
                  </a:cubicBezTo>
                  <a:cubicBezTo>
                    <a:pt x="577" y="125"/>
                    <a:pt x="574" y="126"/>
                    <a:pt x="572" y="126"/>
                  </a:cubicBezTo>
                  <a:cubicBezTo>
                    <a:pt x="570" y="127"/>
                    <a:pt x="569" y="127"/>
                    <a:pt x="577" y="130"/>
                  </a:cubicBezTo>
                  <a:cubicBezTo>
                    <a:pt x="570" y="129"/>
                    <a:pt x="570" y="129"/>
                    <a:pt x="570" y="129"/>
                  </a:cubicBezTo>
                  <a:cubicBezTo>
                    <a:pt x="578" y="133"/>
                    <a:pt x="578" y="133"/>
                    <a:pt x="578" y="133"/>
                  </a:cubicBezTo>
                  <a:cubicBezTo>
                    <a:pt x="570" y="131"/>
                    <a:pt x="570" y="132"/>
                    <a:pt x="571" y="133"/>
                  </a:cubicBezTo>
                  <a:cubicBezTo>
                    <a:pt x="571" y="134"/>
                    <a:pt x="572" y="135"/>
                    <a:pt x="564" y="133"/>
                  </a:cubicBezTo>
                  <a:cubicBezTo>
                    <a:pt x="566" y="135"/>
                    <a:pt x="574" y="135"/>
                    <a:pt x="573" y="136"/>
                  </a:cubicBezTo>
                  <a:cubicBezTo>
                    <a:pt x="577" y="139"/>
                    <a:pt x="570" y="139"/>
                    <a:pt x="572" y="141"/>
                  </a:cubicBezTo>
                  <a:cubicBezTo>
                    <a:pt x="572" y="141"/>
                    <a:pt x="572" y="142"/>
                    <a:pt x="574" y="142"/>
                  </a:cubicBezTo>
                  <a:cubicBezTo>
                    <a:pt x="573" y="142"/>
                    <a:pt x="572" y="142"/>
                    <a:pt x="571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68" y="142"/>
                    <a:pt x="568" y="142"/>
                    <a:pt x="567" y="142"/>
                  </a:cubicBezTo>
                  <a:cubicBezTo>
                    <a:pt x="565" y="143"/>
                    <a:pt x="564" y="143"/>
                    <a:pt x="561" y="143"/>
                  </a:cubicBezTo>
                  <a:cubicBezTo>
                    <a:pt x="568" y="146"/>
                    <a:pt x="568" y="146"/>
                    <a:pt x="568" y="146"/>
                  </a:cubicBezTo>
                  <a:cubicBezTo>
                    <a:pt x="565" y="145"/>
                    <a:pt x="561" y="144"/>
                    <a:pt x="561" y="145"/>
                  </a:cubicBezTo>
                  <a:cubicBezTo>
                    <a:pt x="561" y="145"/>
                    <a:pt x="563" y="146"/>
                    <a:pt x="564" y="146"/>
                  </a:cubicBezTo>
                  <a:cubicBezTo>
                    <a:pt x="555" y="146"/>
                    <a:pt x="552" y="146"/>
                    <a:pt x="548" y="147"/>
                  </a:cubicBezTo>
                  <a:cubicBezTo>
                    <a:pt x="552" y="149"/>
                    <a:pt x="554" y="151"/>
                    <a:pt x="558" y="151"/>
                  </a:cubicBezTo>
                  <a:cubicBezTo>
                    <a:pt x="558" y="153"/>
                    <a:pt x="554" y="152"/>
                    <a:pt x="549" y="152"/>
                  </a:cubicBezTo>
                  <a:cubicBezTo>
                    <a:pt x="545" y="151"/>
                    <a:pt x="540" y="151"/>
                    <a:pt x="538" y="152"/>
                  </a:cubicBezTo>
                  <a:cubicBezTo>
                    <a:pt x="541" y="154"/>
                    <a:pt x="541" y="154"/>
                    <a:pt x="541" y="154"/>
                  </a:cubicBezTo>
                  <a:cubicBezTo>
                    <a:pt x="534" y="152"/>
                    <a:pt x="534" y="152"/>
                    <a:pt x="534" y="152"/>
                  </a:cubicBezTo>
                  <a:cubicBezTo>
                    <a:pt x="536" y="153"/>
                    <a:pt x="537" y="154"/>
                    <a:pt x="539" y="155"/>
                  </a:cubicBezTo>
                  <a:cubicBezTo>
                    <a:pt x="535" y="157"/>
                    <a:pt x="527" y="159"/>
                    <a:pt x="518" y="153"/>
                  </a:cubicBezTo>
                  <a:cubicBezTo>
                    <a:pt x="521" y="154"/>
                    <a:pt x="520" y="158"/>
                    <a:pt x="526" y="160"/>
                  </a:cubicBezTo>
                  <a:cubicBezTo>
                    <a:pt x="521" y="158"/>
                    <a:pt x="517" y="158"/>
                    <a:pt x="514" y="159"/>
                  </a:cubicBezTo>
                  <a:cubicBezTo>
                    <a:pt x="510" y="159"/>
                    <a:pt x="507" y="160"/>
                    <a:pt x="504" y="160"/>
                  </a:cubicBezTo>
                  <a:cubicBezTo>
                    <a:pt x="504" y="160"/>
                    <a:pt x="504" y="160"/>
                    <a:pt x="504" y="160"/>
                  </a:cubicBezTo>
                  <a:cubicBezTo>
                    <a:pt x="501" y="158"/>
                    <a:pt x="501" y="158"/>
                    <a:pt x="501" y="158"/>
                  </a:cubicBezTo>
                  <a:cubicBezTo>
                    <a:pt x="501" y="159"/>
                    <a:pt x="501" y="159"/>
                    <a:pt x="501" y="159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1" y="160"/>
                    <a:pt x="498" y="159"/>
                    <a:pt x="496" y="158"/>
                  </a:cubicBezTo>
                  <a:cubicBezTo>
                    <a:pt x="496" y="159"/>
                    <a:pt x="497" y="163"/>
                    <a:pt x="496" y="165"/>
                  </a:cubicBezTo>
                  <a:cubicBezTo>
                    <a:pt x="495" y="162"/>
                    <a:pt x="494" y="164"/>
                    <a:pt x="493" y="166"/>
                  </a:cubicBezTo>
                  <a:cubicBezTo>
                    <a:pt x="492" y="167"/>
                    <a:pt x="491" y="169"/>
                    <a:pt x="489" y="166"/>
                  </a:cubicBezTo>
                  <a:cubicBezTo>
                    <a:pt x="489" y="167"/>
                    <a:pt x="490" y="167"/>
                    <a:pt x="490" y="169"/>
                  </a:cubicBezTo>
                  <a:cubicBezTo>
                    <a:pt x="485" y="169"/>
                    <a:pt x="477" y="165"/>
                    <a:pt x="473" y="171"/>
                  </a:cubicBezTo>
                  <a:cubicBezTo>
                    <a:pt x="469" y="161"/>
                    <a:pt x="466" y="165"/>
                    <a:pt x="461" y="162"/>
                  </a:cubicBezTo>
                  <a:cubicBezTo>
                    <a:pt x="463" y="168"/>
                    <a:pt x="464" y="164"/>
                    <a:pt x="466" y="168"/>
                  </a:cubicBezTo>
                  <a:cubicBezTo>
                    <a:pt x="464" y="167"/>
                    <a:pt x="469" y="176"/>
                    <a:pt x="464" y="172"/>
                  </a:cubicBezTo>
                  <a:cubicBezTo>
                    <a:pt x="465" y="173"/>
                    <a:pt x="465" y="174"/>
                    <a:pt x="465" y="173"/>
                  </a:cubicBezTo>
                  <a:cubicBezTo>
                    <a:pt x="464" y="174"/>
                    <a:pt x="463" y="166"/>
                    <a:pt x="461" y="169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59" y="168"/>
                    <a:pt x="459" y="168"/>
                    <a:pt x="459" y="168"/>
                  </a:cubicBezTo>
                  <a:cubicBezTo>
                    <a:pt x="455" y="172"/>
                    <a:pt x="450" y="171"/>
                    <a:pt x="448" y="177"/>
                  </a:cubicBezTo>
                  <a:cubicBezTo>
                    <a:pt x="447" y="176"/>
                    <a:pt x="446" y="174"/>
                    <a:pt x="446" y="172"/>
                  </a:cubicBezTo>
                  <a:cubicBezTo>
                    <a:pt x="445" y="173"/>
                    <a:pt x="440" y="167"/>
                    <a:pt x="439" y="172"/>
                  </a:cubicBezTo>
                  <a:cubicBezTo>
                    <a:pt x="440" y="174"/>
                    <a:pt x="440" y="174"/>
                    <a:pt x="440" y="174"/>
                  </a:cubicBezTo>
                  <a:cubicBezTo>
                    <a:pt x="438" y="179"/>
                    <a:pt x="435" y="170"/>
                    <a:pt x="430" y="170"/>
                  </a:cubicBezTo>
                  <a:cubicBezTo>
                    <a:pt x="431" y="170"/>
                    <a:pt x="434" y="172"/>
                    <a:pt x="432" y="167"/>
                  </a:cubicBezTo>
                  <a:cubicBezTo>
                    <a:pt x="431" y="164"/>
                    <a:pt x="429" y="165"/>
                    <a:pt x="429" y="168"/>
                  </a:cubicBezTo>
                  <a:cubicBezTo>
                    <a:pt x="427" y="162"/>
                    <a:pt x="427" y="162"/>
                    <a:pt x="427" y="162"/>
                  </a:cubicBezTo>
                  <a:cubicBezTo>
                    <a:pt x="429" y="165"/>
                    <a:pt x="431" y="164"/>
                    <a:pt x="432" y="166"/>
                  </a:cubicBezTo>
                  <a:cubicBezTo>
                    <a:pt x="432" y="165"/>
                    <a:pt x="431" y="164"/>
                    <a:pt x="431" y="163"/>
                  </a:cubicBezTo>
                  <a:cubicBezTo>
                    <a:pt x="433" y="164"/>
                    <a:pt x="434" y="164"/>
                    <a:pt x="436" y="165"/>
                  </a:cubicBezTo>
                  <a:cubicBezTo>
                    <a:pt x="434" y="166"/>
                    <a:pt x="434" y="166"/>
                    <a:pt x="434" y="166"/>
                  </a:cubicBezTo>
                  <a:cubicBezTo>
                    <a:pt x="437" y="171"/>
                    <a:pt x="438" y="164"/>
                    <a:pt x="439" y="166"/>
                  </a:cubicBezTo>
                  <a:cubicBezTo>
                    <a:pt x="437" y="161"/>
                    <a:pt x="436" y="162"/>
                    <a:pt x="436" y="158"/>
                  </a:cubicBezTo>
                  <a:cubicBezTo>
                    <a:pt x="439" y="154"/>
                    <a:pt x="440" y="162"/>
                    <a:pt x="445" y="166"/>
                  </a:cubicBezTo>
                  <a:cubicBezTo>
                    <a:pt x="445" y="167"/>
                    <a:pt x="445" y="167"/>
                    <a:pt x="445" y="167"/>
                  </a:cubicBezTo>
                  <a:cubicBezTo>
                    <a:pt x="447" y="168"/>
                    <a:pt x="450" y="173"/>
                    <a:pt x="450" y="168"/>
                  </a:cubicBezTo>
                  <a:cubicBezTo>
                    <a:pt x="448" y="165"/>
                    <a:pt x="447" y="165"/>
                    <a:pt x="446" y="164"/>
                  </a:cubicBezTo>
                  <a:cubicBezTo>
                    <a:pt x="445" y="162"/>
                    <a:pt x="450" y="169"/>
                    <a:pt x="450" y="165"/>
                  </a:cubicBezTo>
                  <a:cubicBezTo>
                    <a:pt x="447" y="161"/>
                    <a:pt x="444" y="160"/>
                    <a:pt x="442" y="161"/>
                  </a:cubicBezTo>
                  <a:cubicBezTo>
                    <a:pt x="442" y="159"/>
                    <a:pt x="441" y="158"/>
                    <a:pt x="440" y="156"/>
                  </a:cubicBezTo>
                  <a:cubicBezTo>
                    <a:pt x="447" y="158"/>
                    <a:pt x="455" y="162"/>
                    <a:pt x="459" y="157"/>
                  </a:cubicBezTo>
                  <a:cubicBezTo>
                    <a:pt x="454" y="151"/>
                    <a:pt x="460" y="156"/>
                    <a:pt x="457" y="150"/>
                  </a:cubicBezTo>
                  <a:cubicBezTo>
                    <a:pt x="459" y="154"/>
                    <a:pt x="459" y="149"/>
                    <a:pt x="462" y="151"/>
                  </a:cubicBezTo>
                  <a:cubicBezTo>
                    <a:pt x="460" y="145"/>
                    <a:pt x="457" y="148"/>
                    <a:pt x="457" y="144"/>
                  </a:cubicBezTo>
                  <a:cubicBezTo>
                    <a:pt x="460" y="144"/>
                    <a:pt x="468" y="152"/>
                    <a:pt x="471" y="149"/>
                  </a:cubicBezTo>
                  <a:cubicBezTo>
                    <a:pt x="470" y="147"/>
                    <a:pt x="469" y="147"/>
                    <a:pt x="468" y="146"/>
                  </a:cubicBezTo>
                  <a:cubicBezTo>
                    <a:pt x="471" y="147"/>
                    <a:pt x="478" y="158"/>
                    <a:pt x="477" y="149"/>
                  </a:cubicBezTo>
                  <a:cubicBezTo>
                    <a:pt x="475" y="147"/>
                    <a:pt x="473" y="144"/>
                    <a:pt x="470" y="141"/>
                  </a:cubicBezTo>
                  <a:cubicBezTo>
                    <a:pt x="471" y="141"/>
                    <a:pt x="471" y="141"/>
                    <a:pt x="471" y="139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1" y="133"/>
                    <a:pt x="474" y="143"/>
                    <a:pt x="477" y="147"/>
                  </a:cubicBezTo>
                  <a:cubicBezTo>
                    <a:pt x="477" y="141"/>
                    <a:pt x="477" y="141"/>
                    <a:pt x="477" y="141"/>
                  </a:cubicBezTo>
                  <a:cubicBezTo>
                    <a:pt x="478" y="139"/>
                    <a:pt x="480" y="139"/>
                    <a:pt x="482" y="139"/>
                  </a:cubicBezTo>
                  <a:cubicBezTo>
                    <a:pt x="484" y="140"/>
                    <a:pt x="486" y="143"/>
                    <a:pt x="488" y="146"/>
                  </a:cubicBezTo>
                  <a:cubicBezTo>
                    <a:pt x="489" y="145"/>
                    <a:pt x="491" y="145"/>
                    <a:pt x="488" y="140"/>
                  </a:cubicBezTo>
                  <a:cubicBezTo>
                    <a:pt x="486" y="137"/>
                    <a:pt x="484" y="135"/>
                    <a:pt x="483" y="133"/>
                  </a:cubicBezTo>
                  <a:cubicBezTo>
                    <a:pt x="482" y="131"/>
                    <a:pt x="481" y="130"/>
                    <a:pt x="479" y="131"/>
                  </a:cubicBezTo>
                  <a:cubicBezTo>
                    <a:pt x="480" y="135"/>
                    <a:pt x="483" y="135"/>
                    <a:pt x="482" y="136"/>
                  </a:cubicBezTo>
                  <a:cubicBezTo>
                    <a:pt x="481" y="135"/>
                    <a:pt x="480" y="140"/>
                    <a:pt x="477" y="136"/>
                  </a:cubicBezTo>
                  <a:cubicBezTo>
                    <a:pt x="481" y="135"/>
                    <a:pt x="481" y="135"/>
                    <a:pt x="481" y="135"/>
                  </a:cubicBezTo>
                  <a:cubicBezTo>
                    <a:pt x="478" y="128"/>
                    <a:pt x="479" y="135"/>
                    <a:pt x="477" y="132"/>
                  </a:cubicBezTo>
                  <a:cubicBezTo>
                    <a:pt x="477" y="129"/>
                    <a:pt x="478" y="129"/>
                    <a:pt x="479" y="129"/>
                  </a:cubicBezTo>
                  <a:cubicBezTo>
                    <a:pt x="479" y="129"/>
                    <a:pt x="480" y="129"/>
                    <a:pt x="480" y="129"/>
                  </a:cubicBezTo>
                  <a:cubicBezTo>
                    <a:pt x="480" y="129"/>
                    <a:pt x="481" y="129"/>
                    <a:pt x="481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2" y="129"/>
                    <a:pt x="481" y="127"/>
                    <a:pt x="485" y="130"/>
                  </a:cubicBezTo>
                  <a:cubicBezTo>
                    <a:pt x="488" y="136"/>
                    <a:pt x="486" y="134"/>
                    <a:pt x="486" y="136"/>
                  </a:cubicBezTo>
                  <a:cubicBezTo>
                    <a:pt x="488" y="136"/>
                    <a:pt x="491" y="138"/>
                    <a:pt x="495" y="139"/>
                  </a:cubicBezTo>
                  <a:cubicBezTo>
                    <a:pt x="499" y="139"/>
                    <a:pt x="502" y="139"/>
                    <a:pt x="499" y="133"/>
                  </a:cubicBezTo>
                  <a:cubicBezTo>
                    <a:pt x="497" y="132"/>
                    <a:pt x="495" y="131"/>
                    <a:pt x="493" y="129"/>
                  </a:cubicBezTo>
                  <a:cubicBezTo>
                    <a:pt x="493" y="128"/>
                    <a:pt x="500" y="132"/>
                    <a:pt x="493" y="126"/>
                  </a:cubicBezTo>
                  <a:cubicBezTo>
                    <a:pt x="494" y="128"/>
                    <a:pt x="490" y="124"/>
                    <a:pt x="489" y="123"/>
                  </a:cubicBezTo>
                  <a:cubicBezTo>
                    <a:pt x="489" y="123"/>
                    <a:pt x="489" y="123"/>
                    <a:pt x="489" y="123"/>
                  </a:cubicBezTo>
                  <a:cubicBezTo>
                    <a:pt x="489" y="123"/>
                    <a:pt x="488" y="122"/>
                    <a:pt x="487" y="121"/>
                  </a:cubicBezTo>
                  <a:cubicBezTo>
                    <a:pt x="491" y="125"/>
                    <a:pt x="494" y="126"/>
                    <a:pt x="497" y="127"/>
                  </a:cubicBezTo>
                  <a:cubicBezTo>
                    <a:pt x="495" y="126"/>
                    <a:pt x="494" y="124"/>
                    <a:pt x="493" y="123"/>
                  </a:cubicBezTo>
                  <a:cubicBezTo>
                    <a:pt x="495" y="123"/>
                    <a:pt x="496" y="125"/>
                    <a:pt x="498" y="127"/>
                  </a:cubicBezTo>
                  <a:cubicBezTo>
                    <a:pt x="499" y="128"/>
                    <a:pt x="505" y="131"/>
                    <a:pt x="501" y="127"/>
                  </a:cubicBezTo>
                  <a:cubicBezTo>
                    <a:pt x="498" y="124"/>
                    <a:pt x="496" y="125"/>
                    <a:pt x="493" y="122"/>
                  </a:cubicBezTo>
                  <a:cubicBezTo>
                    <a:pt x="496" y="123"/>
                    <a:pt x="499" y="125"/>
                    <a:pt x="502" y="126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2" y="126"/>
                    <a:pt x="504" y="127"/>
                    <a:pt x="503" y="126"/>
                  </a:cubicBezTo>
                  <a:cubicBezTo>
                    <a:pt x="500" y="124"/>
                    <a:pt x="499" y="123"/>
                    <a:pt x="499" y="124"/>
                  </a:cubicBezTo>
                  <a:cubicBezTo>
                    <a:pt x="497" y="122"/>
                    <a:pt x="501" y="124"/>
                    <a:pt x="504" y="125"/>
                  </a:cubicBezTo>
                  <a:cubicBezTo>
                    <a:pt x="506" y="126"/>
                    <a:pt x="509" y="126"/>
                    <a:pt x="504" y="123"/>
                  </a:cubicBezTo>
                  <a:cubicBezTo>
                    <a:pt x="508" y="125"/>
                    <a:pt x="508" y="125"/>
                    <a:pt x="508" y="125"/>
                  </a:cubicBezTo>
                  <a:cubicBezTo>
                    <a:pt x="507" y="124"/>
                    <a:pt x="506" y="123"/>
                    <a:pt x="505" y="123"/>
                  </a:cubicBezTo>
                  <a:cubicBezTo>
                    <a:pt x="510" y="125"/>
                    <a:pt x="510" y="125"/>
                    <a:pt x="510" y="125"/>
                  </a:cubicBezTo>
                  <a:cubicBezTo>
                    <a:pt x="515" y="126"/>
                    <a:pt x="502" y="120"/>
                    <a:pt x="500" y="119"/>
                  </a:cubicBezTo>
                  <a:cubicBezTo>
                    <a:pt x="500" y="119"/>
                    <a:pt x="500" y="119"/>
                    <a:pt x="500" y="119"/>
                  </a:cubicBezTo>
                  <a:cubicBezTo>
                    <a:pt x="499" y="119"/>
                    <a:pt x="496" y="117"/>
                    <a:pt x="495" y="116"/>
                  </a:cubicBezTo>
                  <a:cubicBezTo>
                    <a:pt x="497" y="117"/>
                    <a:pt x="499" y="118"/>
                    <a:pt x="501" y="118"/>
                  </a:cubicBezTo>
                  <a:cubicBezTo>
                    <a:pt x="501" y="118"/>
                    <a:pt x="501" y="118"/>
                    <a:pt x="501" y="118"/>
                  </a:cubicBezTo>
                  <a:cubicBezTo>
                    <a:pt x="509" y="122"/>
                    <a:pt x="514" y="122"/>
                    <a:pt x="529" y="127"/>
                  </a:cubicBezTo>
                  <a:cubicBezTo>
                    <a:pt x="529" y="127"/>
                    <a:pt x="528" y="127"/>
                    <a:pt x="528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5" y="125"/>
                    <a:pt x="524" y="125"/>
                    <a:pt x="523" y="124"/>
                  </a:cubicBezTo>
                  <a:cubicBezTo>
                    <a:pt x="523" y="124"/>
                    <a:pt x="522" y="124"/>
                    <a:pt x="521" y="123"/>
                  </a:cubicBezTo>
                  <a:cubicBezTo>
                    <a:pt x="518" y="122"/>
                    <a:pt x="511" y="120"/>
                    <a:pt x="512" y="119"/>
                  </a:cubicBezTo>
                  <a:cubicBezTo>
                    <a:pt x="509" y="118"/>
                    <a:pt x="510" y="119"/>
                    <a:pt x="509" y="119"/>
                  </a:cubicBezTo>
                  <a:cubicBezTo>
                    <a:pt x="509" y="118"/>
                    <a:pt x="509" y="118"/>
                    <a:pt x="511" y="119"/>
                  </a:cubicBezTo>
                  <a:cubicBezTo>
                    <a:pt x="505" y="117"/>
                    <a:pt x="505" y="117"/>
                    <a:pt x="505" y="117"/>
                  </a:cubicBezTo>
                  <a:cubicBezTo>
                    <a:pt x="511" y="119"/>
                    <a:pt x="509" y="117"/>
                    <a:pt x="508" y="117"/>
                  </a:cubicBezTo>
                  <a:cubicBezTo>
                    <a:pt x="499" y="114"/>
                    <a:pt x="499" y="114"/>
                    <a:pt x="499" y="114"/>
                  </a:cubicBezTo>
                  <a:cubicBezTo>
                    <a:pt x="503" y="116"/>
                    <a:pt x="504" y="116"/>
                    <a:pt x="502" y="115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98" y="113"/>
                    <a:pt x="509" y="117"/>
                    <a:pt x="503" y="114"/>
                  </a:cubicBezTo>
                  <a:cubicBezTo>
                    <a:pt x="505" y="115"/>
                    <a:pt x="507" y="116"/>
                    <a:pt x="509" y="117"/>
                  </a:cubicBezTo>
                  <a:cubicBezTo>
                    <a:pt x="510" y="116"/>
                    <a:pt x="521" y="119"/>
                    <a:pt x="526" y="120"/>
                  </a:cubicBezTo>
                  <a:cubicBezTo>
                    <a:pt x="529" y="120"/>
                    <a:pt x="526" y="118"/>
                    <a:pt x="525" y="116"/>
                  </a:cubicBezTo>
                  <a:cubicBezTo>
                    <a:pt x="523" y="115"/>
                    <a:pt x="523" y="114"/>
                    <a:pt x="531" y="114"/>
                  </a:cubicBezTo>
                  <a:cubicBezTo>
                    <a:pt x="528" y="113"/>
                    <a:pt x="526" y="113"/>
                    <a:pt x="524" y="113"/>
                  </a:cubicBezTo>
                  <a:cubicBezTo>
                    <a:pt x="522" y="112"/>
                    <a:pt x="521" y="112"/>
                    <a:pt x="518" y="112"/>
                  </a:cubicBezTo>
                  <a:cubicBezTo>
                    <a:pt x="517" y="113"/>
                    <a:pt x="516" y="113"/>
                    <a:pt x="509" y="112"/>
                  </a:cubicBezTo>
                  <a:cubicBezTo>
                    <a:pt x="502" y="113"/>
                    <a:pt x="529" y="117"/>
                    <a:pt x="519" y="117"/>
                  </a:cubicBezTo>
                  <a:cubicBezTo>
                    <a:pt x="511" y="115"/>
                    <a:pt x="511" y="115"/>
                    <a:pt x="514" y="115"/>
                  </a:cubicBezTo>
                  <a:cubicBezTo>
                    <a:pt x="508" y="113"/>
                    <a:pt x="504" y="113"/>
                    <a:pt x="502" y="113"/>
                  </a:cubicBezTo>
                  <a:cubicBezTo>
                    <a:pt x="503" y="113"/>
                    <a:pt x="501" y="112"/>
                    <a:pt x="500" y="111"/>
                  </a:cubicBezTo>
                  <a:cubicBezTo>
                    <a:pt x="498" y="110"/>
                    <a:pt x="496" y="110"/>
                    <a:pt x="496" y="109"/>
                  </a:cubicBezTo>
                  <a:cubicBezTo>
                    <a:pt x="499" y="110"/>
                    <a:pt x="502" y="109"/>
                    <a:pt x="501" y="109"/>
                  </a:cubicBezTo>
                  <a:cubicBezTo>
                    <a:pt x="505" y="109"/>
                    <a:pt x="506" y="107"/>
                    <a:pt x="515" y="108"/>
                  </a:cubicBezTo>
                  <a:cubicBezTo>
                    <a:pt x="516" y="106"/>
                    <a:pt x="503" y="107"/>
                    <a:pt x="511" y="105"/>
                  </a:cubicBezTo>
                  <a:cubicBezTo>
                    <a:pt x="505" y="106"/>
                    <a:pt x="506" y="104"/>
                    <a:pt x="501" y="105"/>
                  </a:cubicBezTo>
                  <a:cubicBezTo>
                    <a:pt x="504" y="105"/>
                    <a:pt x="503" y="106"/>
                    <a:pt x="501" y="106"/>
                  </a:cubicBezTo>
                  <a:cubicBezTo>
                    <a:pt x="499" y="107"/>
                    <a:pt x="496" y="107"/>
                    <a:pt x="494" y="107"/>
                  </a:cubicBezTo>
                  <a:cubicBezTo>
                    <a:pt x="493" y="107"/>
                    <a:pt x="491" y="106"/>
                    <a:pt x="490" y="106"/>
                  </a:cubicBezTo>
                  <a:cubicBezTo>
                    <a:pt x="492" y="106"/>
                    <a:pt x="495" y="106"/>
                    <a:pt x="496" y="105"/>
                  </a:cubicBezTo>
                  <a:cubicBezTo>
                    <a:pt x="491" y="105"/>
                    <a:pt x="491" y="105"/>
                    <a:pt x="491" y="105"/>
                  </a:cubicBezTo>
                  <a:cubicBezTo>
                    <a:pt x="497" y="105"/>
                    <a:pt x="494" y="104"/>
                    <a:pt x="492" y="104"/>
                  </a:cubicBezTo>
                  <a:cubicBezTo>
                    <a:pt x="489" y="103"/>
                    <a:pt x="487" y="103"/>
                    <a:pt x="494" y="101"/>
                  </a:cubicBezTo>
                  <a:cubicBezTo>
                    <a:pt x="494" y="102"/>
                    <a:pt x="498" y="102"/>
                    <a:pt x="492" y="103"/>
                  </a:cubicBezTo>
                  <a:cubicBezTo>
                    <a:pt x="494" y="103"/>
                    <a:pt x="496" y="103"/>
                    <a:pt x="499" y="102"/>
                  </a:cubicBezTo>
                  <a:cubicBezTo>
                    <a:pt x="501" y="102"/>
                    <a:pt x="503" y="101"/>
                    <a:pt x="506" y="101"/>
                  </a:cubicBezTo>
                  <a:cubicBezTo>
                    <a:pt x="508" y="100"/>
                    <a:pt x="506" y="98"/>
                    <a:pt x="505" y="97"/>
                  </a:cubicBezTo>
                  <a:cubicBezTo>
                    <a:pt x="504" y="95"/>
                    <a:pt x="503" y="94"/>
                    <a:pt x="506" y="91"/>
                  </a:cubicBezTo>
                  <a:cubicBezTo>
                    <a:pt x="503" y="93"/>
                    <a:pt x="504" y="94"/>
                    <a:pt x="500" y="96"/>
                  </a:cubicBezTo>
                  <a:cubicBezTo>
                    <a:pt x="498" y="95"/>
                    <a:pt x="500" y="94"/>
                    <a:pt x="502" y="91"/>
                  </a:cubicBezTo>
                  <a:cubicBezTo>
                    <a:pt x="504" y="89"/>
                    <a:pt x="506" y="85"/>
                    <a:pt x="507" y="83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6" y="82"/>
                    <a:pt x="500" y="87"/>
                    <a:pt x="500" y="83"/>
                  </a:cubicBezTo>
                  <a:cubicBezTo>
                    <a:pt x="501" y="83"/>
                    <a:pt x="503" y="82"/>
                    <a:pt x="503" y="82"/>
                  </a:cubicBezTo>
                  <a:cubicBezTo>
                    <a:pt x="501" y="80"/>
                    <a:pt x="498" y="84"/>
                    <a:pt x="496" y="83"/>
                  </a:cubicBezTo>
                  <a:cubicBezTo>
                    <a:pt x="503" y="76"/>
                    <a:pt x="489" y="85"/>
                    <a:pt x="492" y="79"/>
                  </a:cubicBezTo>
                  <a:cubicBezTo>
                    <a:pt x="490" y="80"/>
                    <a:pt x="490" y="80"/>
                    <a:pt x="490" y="80"/>
                  </a:cubicBezTo>
                  <a:cubicBezTo>
                    <a:pt x="493" y="76"/>
                    <a:pt x="483" y="77"/>
                    <a:pt x="481" y="74"/>
                  </a:cubicBezTo>
                  <a:cubicBezTo>
                    <a:pt x="482" y="74"/>
                    <a:pt x="482" y="77"/>
                    <a:pt x="487" y="74"/>
                  </a:cubicBezTo>
                  <a:cubicBezTo>
                    <a:pt x="487" y="69"/>
                    <a:pt x="487" y="69"/>
                    <a:pt x="487" y="69"/>
                  </a:cubicBezTo>
                  <a:cubicBezTo>
                    <a:pt x="485" y="70"/>
                    <a:pt x="484" y="69"/>
                    <a:pt x="482" y="71"/>
                  </a:cubicBezTo>
                  <a:cubicBezTo>
                    <a:pt x="481" y="72"/>
                    <a:pt x="483" y="72"/>
                    <a:pt x="483" y="72"/>
                  </a:cubicBezTo>
                  <a:cubicBezTo>
                    <a:pt x="480" y="73"/>
                    <a:pt x="480" y="73"/>
                    <a:pt x="480" y="73"/>
                  </a:cubicBezTo>
                  <a:cubicBezTo>
                    <a:pt x="481" y="68"/>
                    <a:pt x="488" y="69"/>
                    <a:pt x="493" y="67"/>
                  </a:cubicBezTo>
                  <a:cubicBezTo>
                    <a:pt x="491" y="66"/>
                    <a:pt x="495" y="63"/>
                    <a:pt x="495" y="62"/>
                  </a:cubicBezTo>
                  <a:cubicBezTo>
                    <a:pt x="489" y="63"/>
                    <a:pt x="490" y="66"/>
                    <a:pt x="484" y="68"/>
                  </a:cubicBezTo>
                  <a:cubicBezTo>
                    <a:pt x="481" y="68"/>
                    <a:pt x="483" y="62"/>
                    <a:pt x="488" y="59"/>
                  </a:cubicBezTo>
                  <a:cubicBezTo>
                    <a:pt x="475" y="63"/>
                    <a:pt x="482" y="53"/>
                    <a:pt x="473" y="57"/>
                  </a:cubicBezTo>
                  <a:cubicBezTo>
                    <a:pt x="474" y="57"/>
                    <a:pt x="477" y="55"/>
                    <a:pt x="475" y="5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68" y="55"/>
                    <a:pt x="480" y="50"/>
                    <a:pt x="477" y="49"/>
                  </a:cubicBezTo>
                  <a:cubicBezTo>
                    <a:pt x="476" y="50"/>
                    <a:pt x="475" y="51"/>
                    <a:pt x="473" y="52"/>
                  </a:cubicBezTo>
                  <a:cubicBezTo>
                    <a:pt x="470" y="50"/>
                    <a:pt x="482" y="42"/>
                    <a:pt x="475" y="41"/>
                  </a:cubicBezTo>
                  <a:cubicBezTo>
                    <a:pt x="475" y="42"/>
                    <a:pt x="474" y="42"/>
                    <a:pt x="474" y="42"/>
                  </a:cubicBezTo>
                  <a:cubicBezTo>
                    <a:pt x="473" y="43"/>
                    <a:pt x="473" y="42"/>
                    <a:pt x="475" y="40"/>
                  </a:cubicBezTo>
                  <a:cubicBezTo>
                    <a:pt x="479" y="40"/>
                    <a:pt x="479" y="40"/>
                    <a:pt x="479" y="40"/>
                  </a:cubicBezTo>
                  <a:cubicBezTo>
                    <a:pt x="489" y="34"/>
                    <a:pt x="472" y="37"/>
                    <a:pt x="474" y="33"/>
                  </a:cubicBezTo>
                  <a:cubicBezTo>
                    <a:pt x="472" y="34"/>
                    <a:pt x="473" y="36"/>
                    <a:pt x="469" y="36"/>
                  </a:cubicBezTo>
                  <a:cubicBezTo>
                    <a:pt x="468" y="35"/>
                    <a:pt x="480" y="30"/>
                    <a:pt x="474" y="30"/>
                  </a:cubicBezTo>
                  <a:cubicBezTo>
                    <a:pt x="473" y="32"/>
                    <a:pt x="467" y="34"/>
                    <a:pt x="467" y="35"/>
                  </a:cubicBezTo>
                  <a:cubicBezTo>
                    <a:pt x="465" y="34"/>
                    <a:pt x="462" y="34"/>
                    <a:pt x="466" y="32"/>
                  </a:cubicBezTo>
                  <a:cubicBezTo>
                    <a:pt x="465" y="32"/>
                    <a:pt x="463" y="32"/>
                    <a:pt x="462" y="33"/>
                  </a:cubicBezTo>
                  <a:cubicBezTo>
                    <a:pt x="465" y="31"/>
                    <a:pt x="462" y="30"/>
                    <a:pt x="461" y="29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69" y="24"/>
                    <a:pt x="458" y="27"/>
                    <a:pt x="458" y="25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6" y="25"/>
                    <a:pt x="459" y="22"/>
                    <a:pt x="454" y="22"/>
                  </a:cubicBezTo>
                  <a:cubicBezTo>
                    <a:pt x="451" y="24"/>
                    <a:pt x="451" y="24"/>
                    <a:pt x="451" y="24"/>
                  </a:cubicBezTo>
                  <a:cubicBezTo>
                    <a:pt x="453" y="22"/>
                    <a:pt x="446" y="21"/>
                    <a:pt x="451" y="18"/>
                  </a:cubicBezTo>
                  <a:cubicBezTo>
                    <a:pt x="450" y="18"/>
                    <a:pt x="445" y="22"/>
                    <a:pt x="444" y="20"/>
                  </a:cubicBezTo>
                  <a:cubicBezTo>
                    <a:pt x="446" y="18"/>
                    <a:pt x="447" y="16"/>
                    <a:pt x="444" y="16"/>
                  </a:cubicBezTo>
                  <a:cubicBezTo>
                    <a:pt x="442" y="17"/>
                    <a:pt x="440" y="18"/>
                    <a:pt x="442" y="18"/>
                  </a:cubicBezTo>
                  <a:cubicBezTo>
                    <a:pt x="443" y="18"/>
                    <a:pt x="443" y="18"/>
                    <a:pt x="444" y="17"/>
                  </a:cubicBezTo>
                  <a:cubicBezTo>
                    <a:pt x="441" y="19"/>
                    <a:pt x="441" y="19"/>
                    <a:pt x="441" y="19"/>
                  </a:cubicBezTo>
                  <a:cubicBezTo>
                    <a:pt x="438" y="18"/>
                    <a:pt x="443" y="17"/>
                    <a:pt x="441" y="15"/>
                  </a:cubicBezTo>
                  <a:cubicBezTo>
                    <a:pt x="439" y="16"/>
                    <a:pt x="438" y="17"/>
                    <a:pt x="436" y="18"/>
                  </a:cubicBezTo>
                  <a:cubicBezTo>
                    <a:pt x="437" y="15"/>
                    <a:pt x="439" y="12"/>
                    <a:pt x="440" y="8"/>
                  </a:cubicBezTo>
                  <a:cubicBezTo>
                    <a:pt x="443" y="7"/>
                    <a:pt x="444" y="8"/>
                    <a:pt x="448" y="6"/>
                  </a:cubicBezTo>
                  <a:cubicBezTo>
                    <a:pt x="448" y="7"/>
                    <a:pt x="449" y="7"/>
                    <a:pt x="450" y="8"/>
                  </a:cubicBezTo>
                  <a:cubicBezTo>
                    <a:pt x="455" y="8"/>
                    <a:pt x="454" y="5"/>
                    <a:pt x="455" y="3"/>
                  </a:cubicBezTo>
                  <a:cubicBezTo>
                    <a:pt x="456" y="5"/>
                    <a:pt x="456" y="5"/>
                    <a:pt x="456" y="5"/>
                  </a:cubicBezTo>
                  <a:cubicBezTo>
                    <a:pt x="457" y="5"/>
                    <a:pt x="458" y="5"/>
                    <a:pt x="458" y="5"/>
                  </a:cubicBezTo>
                  <a:cubicBezTo>
                    <a:pt x="458" y="6"/>
                    <a:pt x="458" y="6"/>
                    <a:pt x="458" y="6"/>
                  </a:cubicBezTo>
                  <a:cubicBezTo>
                    <a:pt x="463" y="0"/>
                    <a:pt x="468" y="6"/>
                    <a:pt x="471" y="1"/>
                  </a:cubicBezTo>
                  <a:cubicBezTo>
                    <a:pt x="471" y="2"/>
                    <a:pt x="468" y="4"/>
                    <a:pt x="466" y="6"/>
                  </a:cubicBezTo>
                  <a:cubicBezTo>
                    <a:pt x="465" y="8"/>
                    <a:pt x="468" y="6"/>
                    <a:pt x="470" y="6"/>
                  </a:cubicBezTo>
                  <a:cubicBezTo>
                    <a:pt x="474" y="2"/>
                    <a:pt x="474" y="2"/>
                    <a:pt x="474" y="2"/>
                  </a:cubicBezTo>
                  <a:cubicBezTo>
                    <a:pt x="473" y="7"/>
                    <a:pt x="478" y="0"/>
                    <a:pt x="482" y="2"/>
                  </a:cubicBezTo>
                  <a:cubicBezTo>
                    <a:pt x="480" y="6"/>
                    <a:pt x="495" y="3"/>
                    <a:pt x="496" y="4"/>
                  </a:cubicBezTo>
                  <a:cubicBezTo>
                    <a:pt x="496" y="7"/>
                    <a:pt x="490" y="5"/>
                    <a:pt x="488" y="8"/>
                  </a:cubicBezTo>
                  <a:cubicBezTo>
                    <a:pt x="488" y="9"/>
                    <a:pt x="491" y="7"/>
                    <a:pt x="493" y="8"/>
                  </a:cubicBezTo>
                  <a:cubicBezTo>
                    <a:pt x="487" y="11"/>
                    <a:pt x="487" y="11"/>
                    <a:pt x="487" y="11"/>
                  </a:cubicBezTo>
                  <a:cubicBezTo>
                    <a:pt x="487" y="13"/>
                    <a:pt x="493" y="9"/>
                    <a:pt x="491" y="11"/>
                  </a:cubicBezTo>
                  <a:cubicBezTo>
                    <a:pt x="495" y="11"/>
                    <a:pt x="493" y="9"/>
                    <a:pt x="498" y="7"/>
                  </a:cubicBezTo>
                  <a:cubicBezTo>
                    <a:pt x="497" y="8"/>
                    <a:pt x="495" y="11"/>
                    <a:pt x="498" y="10"/>
                  </a:cubicBezTo>
                  <a:cubicBezTo>
                    <a:pt x="499" y="10"/>
                    <a:pt x="499" y="8"/>
                    <a:pt x="500" y="9"/>
                  </a:cubicBezTo>
                  <a:cubicBezTo>
                    <a:pt x="499" y="14"/>
                    <a:pt x="506" y="13"/>
                    <a:pt x="507" y="17"/>
                  </a:cubicBezTo>
                  <a:cubicBezTo>
                    <a:pt x="510" y="16"/>
                    <a:pt x="510" y="16"/>
                    <a:pt x="510" y="16"/>
                  </a:cubicBezTo>
                  <a:cubicBezTo>
                    <a:pt x="509" y="16"/>
                    <a:pt x="508" y="17"/>
                    <a:pt x="509" y="17"/>
                  </a:cubicBezTo>
                  <a:cubicBezTo>
                    <a:pt x="511" y="16"/>
                    <a:pt x="511" y="16"/>
                    <a:pt x="511" y="16"/>
                  </a:cubicBezTo>
                  <a:cubicBezTo>
                    <a:pt x="511" y="17"/>
                    <a:pt x="509" y="23"/>
                    <a:pt x="511" y="25"/>
                  </a:cubicBezTo>
                  <a:cubicBezTo>
                    <a:pt x="514" y="22"/>
                    <a:pt x="514" y="22"/>
                    <a:pt x="514" y="22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16" y="24"/>
                    <a:pt x="516" y="24"/>
                    <a:pt x="516" y="24"/>
                  </a:cubicBezTo>
                  <a:cubicBezTo>
                    <a:pt x="511" y="27"/>
                    <a:pt x="516" y="28"/>
                    <a:pt x="515" y="31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17" y="32"/>
                    <a:pt x="517" y="32"/>
                    <a:pt x="517" y="32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20" y="32"/>
                    <a:pt x="515" y="36"/>
                    <a:pt x="518" y="36"/>
                  </a:cubicBezTo>
                  <a:cubicBezTo>
                    <a:pt x="517" y="36"/>
                    <a:pt x="522" y="33"/>
                    <a:pt x="524" y="32"/>
                  </a:cubicBezTo>
                  <a:close/>
                  <a:moveTo>
                    <a:pt x="552" y="103"/>
                  </a:moveTo>
                  <a:cubicBezTo>
                    <a:pt x="552" y="104"/>
                    <a:pt x="552" y="104"/>
                    <a:pt x="552" y="104"/>
                  </a:cubicBezTo>
                  <a:cubicBezTo>
                    <a:pt x="553" y="103"/>
                    <a:pt x="552" y="103"/>
                    <a:pt x="552" y="103"/>
                  </a:cubicBezTo>
                  <a:cubicBezTo>
                    <a:pt x="551" y="101"/>
                    <a:pt x="551" y="101"/>
                    <a:pt x="551" y="101"/>
                  </a:cubicBezTo>
                  <a:cubicBezTo>
                    <a:pt x="547" y="102"/>
                    <a:pt x="550" y="102"/>
                    <a:pt x="552" y="103"/>
                  </a:cubicBezTo>
                  <a:close/>
                  <a:moveTo>
                    <a:pt x="473" y="166"/>
                  </a:moveTo>
                  <a:cubicBezTo>
                    <a:pt x="475" y="166"/>
                    <a:pt x="475" y="166"/>
                    <a:pt x="475" y="166"/>
                  </a:cubicBezTo>
                  <a:cubicBezTo>
                    <a:pt x="475" y="167"/>
                    <a:pt x="473" y="165"/>
                    <a:pt x="475" y="168"/>
                  </a:cubicBezTo>
                  <a:cubicBezTo>
                    <a:pt x="474" y="167"/>
                    <a:pt x="474" y="168"/>
                    <a:pt x="473" y="166"/>
                  </a:cubicBezTo>
                  <a:close/>
                  <a:moveTo>
                    <a:pt x="509" y="103"/>
                  </a:moveTo>
                  <a:cubicBezTo>
                    <a:pt x="506" y="104"/>
                    <a:pt x="506" y="104"/>
                    <a:pt x="506" y="104"/>
                  </a:cubicBezTo>
                  <a:cubicBezTo>
                    <a:pt x="510" y="104"/>
                    <a:pt x="510" y="104"/>
                    <a:pt x="510" y="104"/>
                  </a:cubicBezTo>
                  <a:lnTo>
                    <a:pt x="509" y="103"/>
                  </a:lnTo>
                  <a:close/>
                  <a:moveTo>
                    <a:pt x="502" y="93"/>
                  </a:moveTo>
                  <a:cubicBezTo>
                    <a:pt x="502" y="94"/>
                    <a:pt x="502" y="94"/>
                    <a:pt x="501" y="95"/>
                  </a:cubicBezTo>
                  <a:cubicBezTo>
                    <a:pt x="502" y="95"/>
                    <a:pt x="502" y="95"/>
                    <a:pt x="502" y="95"/>
                  </a:cubicBezTo>
                  <a:cubicBezTo>
                    <a:pt x="502" y="94"/>
                    <a:pt x="503" y="93"/>
                    <a:pt x="503" y="93"/>
                  </a:cubicBezTo>
                  <a:lnTo>
                    <a:pt x="502" y="93"/>
                  </a:lnTo>
                  <a:close/>
                  <a:moveTo>
                    <a:pt x="523" y="61"/>
                  </a:moveTo>
                  <a:cubicBezTo>
                    <a:pt x="518" y="65"/>
                    <a:pt x="524" y="62"/>
                    <a:pt x="522" y="64"/>
                  </a:cubicBezTo>
                  <a:cubicBezTo>
                    <a:pt x="522" y="64"/>
                    <a:pt x="521" y="65"/>
                    <a:pt x="521" y="65"/>
                  </a:cubicBezTo>
                  <a:cubicBezTo>
                    <a:pt x="522" y="65"/>
                    <a:pt x="522" y="64"/>
                    <a:pt x="522" y="64"/>
                  </a:cubicBezTo>
                  <a:cubicBezTo>
                    <a:pt x="524" y="63"/>
                    <a:pt x="528" y="59"/>
                    <a:pt x="523" y="61"/>
                  </a:cubicBezTo>
                  <a:close/>
                  <a:moveTo>
                    <a:pt x="540" y="98"/>
                  </a:moveTo>
                  <a:cubicBezTo>
                    <a:pt x="544" y="98"/>
                    <a:pt x="543" y="95"/>
                    <a:pt x="545" y="94"/>
                  </a:cubicBezTo>
                  <a:cubicBezTo>
                    <a:pt x="544" y="93"/>
                    <a:pt x="541" y="95"/>
                    <a:pt x="539" y="96"/>
                  </a:cubicBezTo>
                  <a:cubicBezTo>
                    <a:pt x="539" y="95"/>
                    <a:pt x="539" y="95"/>
                    <a:pt x="539" y="94"/>
                  </a:cubicBezTo>
                  <a:cubicBezTo>
                    <a:pt x="531" y="96"/>
                    <a:pt x="543" y="96"/>
                    <a:pt x="540" y="98"/>
                  </a:cubicBezTo>
                  <a:close/>
                  <a:moveTo>
                    <a:pt x="562" y="140"/>
                  </a:moveTo>
                  <a:cubicBezTo>
                    <a:pt x="565" y="140"/>
                    <a:pt x="565" y="140"/>
                    <a:pt x="565" y="140"/>
                  </a:cubicBezTo>
                  <a:cubicBezTo>
                    <a:pt x="568" y="141"/>
                    <a:pt x="568" y="141"/>
                    <a:pt x="568" y="141"/>
                  </a:cubicBezTo>
                  <a:cubicBezTo>
                    <a:pt x="569" y="141"/>
                    <a:pt x="569" y="141"/>
                    <a:pt x="569" y="141"/>
                  </a:cubicBezTo>
                  <a:lnTo>
                    <a:pt x="562" y="140"/>
                  </a:lnTo>
                  <a:close/>
                  <a:moveTo>
                    <a:pt x="556" y="144"/>
                  </a:moveTo>
                  <a:cubicBezTo>
                    <a:pt x="554" y="145"/>
                    <a:pt x="546" y="143"/>
                    <a:pt x="541" y="140"/>
                  </a:cubicBezTo>
                  <a:cubicBezTo>
                    <a:pt x="544" y="140"/>
                    <a:pt x="545" y="139"/>
                    <a:pt x="553" y="142"/>
                  </a:cubicBezTo>
                  <a:cubicBezTo>
                    <a:pt x="548" y="140"/>
                    <a:pt x="564" y="146"/>
                    <a:pt x="556" y="144"/>
                  </a:cubicBezTo>
                  <a:close/>
                  <a:moveTo>
                    <a:pt x="521" y="78"/>
                  </a:moveTo>
                  <a:cubicBezTo>
                    <a:pt x="520" y="80"/>
                    <a:pt x="513" y="85"/>
                    <a:pt x="519" y="86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3" y="81"/>
                    <a:pt x="523" y="81"/>
                    <a:pt x="523" y="81"/>
                  </a:cubicBezTo>
                  <a:cubicBezTo>
                    <a:pt x="515" y="86"/>
                    <a:pt x="521" y="79"/>
                    <a:pt x="521" y="78"/>
                  </a:cubicBezTo>
                  <a:close/>
                  <a:moveTo>
                    <a:pt x="529" y="145"/>
                  </a:moveTo>
                  <a:cubicBezTo>
                    <a:pt x="528" y="146"/>
                    <a:pt x="522" y="144"/>
                    <a:pt x="516" y="140"/>
                  </a:cubicBezTo>
                  <a:cubicBezTo>
                    <a:pt x="519" y="142"/>
                    <a:pt x="526" y="144"/>
                    <a:pt x="531" y="146"/>
                  </a:cubicBezTo>
                  <a:cubicBezTo>
                    <a:pt x="530" y="145"/>
                    <a:pt x="529" y="145"/>
                    <a:pt x="529" y="145"/>
                  </a:cubicBezTo>
                  <a:close/>
                  <a:moveTo>
                    <a:pt x="523" y="141"/>
                  </a:moveTo>
                  <a:cubicBezTo>
                    <a:pt x="523" y="140"/>
                    <a:pt x="518" y="137"/>
                    <a:pt x="523" y="139"/>
                  </a:cubicBezTo>
                  <a:cubicBezTo>
                    <a:pt x="526" y="141"/>
                    <a:pt x="536" y="147"/>
                    <a:pt x="536" y="144"/>
                  </a:cubicBezTo>
                  <a:cubicBezTo>
                    <a:pt x="527" y="140"/>
                    <a:pt x="524" y="138"/>
                    <a:pt x="518" y="137"/>
                  </a:cubicBezTo>
                  <a:lnTo>
                    <a:pt x="523" y="141"/>
                  </a:lnTo>
                  <a:close/>
                  <a:moveTo>
                    <a:pt x="541" y="148"/>
                  </a:moveTo>
                  <a:cubicBezTo>
                    <a:pt x="541" y="147"/>
                    <a:pt x="541" y="146"/>
                    <a:pt x="541" y="145"/>
                  </a:cubicBezTo>
                  <a:cubicBezTo>
                    <a:pt x="531" y="141"/>
                    <a:pt x="539" y="146"/>
                    <a:pt x="541" y="148"/>
                  </a:cubicBezTo>
                  <a:cubicBezTo>
                    <a:pt x="541" y="149"/>
                    <a:pt x="541" y="149"/>
                    <a:pt x="541" y="149"/>
                  </a:cubicBezTo>
                  <a:cubicBezTo>
                    <a:pt x="541" y="149"/>
                    <a:pt x="541" y="148"/>
                    <a:pt x="541" y="148"/>
                  </a:cubicBezTo>
                  <a:close/>
                  <a:moveTo>
                    <a:pt x="513" y="155"/>
                  </a:moveTo>
                  <a:cubicBezTo>
                    <a:pt x="515" y="156"/>
                    <a:pt x="515" y="156"/>
                    <a:pt x="515" y="156"/>
                  </a:cubicBezTo>
                  <a:cubicBezTo>
                    <a:pt x="516" y="157"/>
                    <a:pt x="517" y="158"/>
                    <a:pt x="518" y="157"/>
                  </a:cubicBezTo>
                  <a:cubicBezTo>
                    <a:pt x="515" y="156"/>
                    <a:pt x="515" y="156"/>
                    <a:pt x="515" y="156"/>
                  </a:cubicBezTo>
                  <a:cubicBezTo>
                    <a:pt x="514" y="154"/>
                    <a:pt x="514" y="152"/>
                    <a:pt x="513" y="155"/>
                  </a:cubicBezTo>
                  <a:close/>
                  <a:moveTo>
                    <a:pt x="537" y="149"/>
                  </a:moveTo>
                  <a:cubicBezTo>
                    <a:pt x="533" y="149"/>
                    <a:pt x="533" y="149"/>
                    <a:pt x="533" y="149"/>
                  </a:cubicBezTo>
                  <a:cubicBezTo>
                    <a:pt x="533" y="148"/>
                    <a:pt x="533" y="146"/>
                    <a:pt x="537" y="149"/>
                  </a:cubicBezTo>
                  <a:close/>
                  <a:moveTo>
                    <a:pt x="516" y="149"/>
                  </a:moveTo>
                  <a:cubicBezTo>
                    <a:pt x="516" y="149"/>
                    <a:pt x="513" y="150"/>
                    <a:pt x="512" y="151"/>
                  </a:cubicBezTo>
                  <a:cubicBezTo>
                    <a:pt x="514" y="152"/>
                    <a:pt x="518" y="152"/>
                    <a:pt x="516" y="149"/>
                  </a:cubicBezTo>
                  <a:close/>
                  <a:moveTo>
                    <a:pt x="455" y="166"/>
                  </a:moveTo>
                  <a:cubicBezTo>
                    <a:pt x="454" y="162"/>
                    <a:pt x="454" y="162"/>
                    <a:pt x="454" y="162"/>
                  </a:cubicBezTo>
                  <a:cubicBezTo>
                    <a:pt x="452" y="162"/>
                    <a:pt x="452" y="162"/>
                    <a:pt x="452" y="162"/>
                  </a:cubicBezTo>
                  <a:lnTo>
                    <a:pt x="455" y="166"/>
                  </a:lnTo>
                  <a:close/>
                  <a:moveTo>
                    <a:pt x="468" y="155"/>
                  </a:moveTo>
                  <a:cubicBezTo>
                    <a:pt x="469" y="155"/>
                    <a:pt x="469" y="155"/>
                    <a:pt x="469" y="155"/>
                  </a:cubicBezTo>
                  <a:cubicBezTo>
                    <a:pt x="468" y="153"/>
                    <a:pt x="468" y="153"/>
                    <a:pt x="468" y="153"/>
                  </a:cubicBezTo>
                  <a:lnTo>
                    <a:pt x="468" y="155"/>
                  </a:lnTo>
                  <a:close/>
                  <a:moveTo>
                    <a:pt x="484" y="145"/>
                  </a:moveTo>
                  <a:cubicBezTo>
                    <a:pt x="484" y="146"/>
                    <a:pt x="484" y="146"/>
                    <a:pt x="484" y="147"/>
                  </a:cubicBezTo>
                  <a:cubicBezTo>
                    <a:pt x="484" y="150"/>
                    <a:pt x="481" y="153"/>
                    <a:pt x="479" y="152"/>
                  </a:cubicBezTo>
                  <a:cubicBezTo>
                    <a:pt x="479" y="155"/>
                    <a:pt x="483" y="158"/>
                    <a:pt x="484" y="160"/>
                  </a:cubicBezTo>
                  <a:cubicBezTo>
                    <a:pt x="478" y="146"/>
                    <a:pt x="486" y="160"/>
                    <a:pt x="486" y="154"/>
                  </a:cubicBezTo>
                  <a:cubicBezTo>
                    <a:pt x="485" y="153"/>
                    <a:pt x="484" y="154"/>
                    <a:pt x="483" y="152"/>
                  </a:cubicBezTo>
                  <a:cubicBezTo>
                    <a:pt x="483" y="150"/>
                    <a:pt x="484" y="149"/>
                    <a:pt x="485" y="150"/>
                  </a:cubicBezTo>
                  <a:cubicBezTo>
                    <a:pt x="486" y="151"/>
                    <a:pt x="486" y="152"/>
                    <a:pt x="486" y="152"/>
                  </a:cubicBezTo>
                  <a:cubicBezTo>
                    <a:pt x="486" y="151"/>
                    <a:pt x="485" y="150"/>
                    <a:pt x="485" y="150"/>
                  </a:cubicBezTo>
                  <a:cubicBezTo>
                    <a:pt x="485" y="149"/>
                    <a:pt x="484" y="148"/>
                    <a:pt x="484" y="147"/>
                  </a:cubicBezTo>
                  <a:cubicBezTo>
                    <a:pt x="484" y="146"/>
                    <a:pt x="484" y="146"/>
                    <a:pt x="484" y="145"/>
                  </a:cubicBezTo>
                  <a:close/>
                  <a:moveTo>
                    <a:pt x="506" y="138"/>
                  </a:moveTo>
                  <a:cubicBezTo>
                    <a:pt x="507" y="139"/>
                    <a:pt x="508" y="141"/>
                    <a:pt x="510" y="142"/>
                  </a:cubicBezTo>
                  <a:cubicBezTo>
                    <a:pt x="509" y="140"/>
                    <a:pt x="507" y="139"/>
                    <a:pt x="506" y="138"/>
                  </a:cubicBezTo>
                  <a:cubicBezTo>
                    <a:pt x="505" y="138"/>
                    <a:pt x="504" y="137"/>
                    <a:pt x="504" y="137"/>
                  </a:cubicBezTo>
                  <a:cubicBezTo>
                    <a:pt x="504" y="137"/>
                    <a:pt x="505" y="138"/>
                    <a:pt x="506" y="138"/>
                  </a:cubicBezTo>
                  <a:close/>
                  <a:moveTo>
                    <a:pt x="498" y="132"/>
                  </a:moveTo>
                  <a:cubicBezTo>
                    <a:pt x="501" y="133"/>
                    <a:pt x="503" y="135"/>
                    <a:pt x="506" y="136"/>
                  </a:cubicBezTo>
                  <a:cubicBezTo>
                    <a:pt x="502" y="134"/>
                    <a:pt x="502" y="134"/>
                    <a:pt x="502" y="134"/>
                  </a:cubicBezTo>
                  <a:cubicBezTo>
                    <a:pt x="504" y="134"/>
                    <a:pt x="505" y="135"/>
                    <a:pt x="506" y="135"/>
                  </a:cubicBezTo>
                  <a:cubicBezTo>
                    <a:pt x="502" y="132"/>
                    <a:pt x="497" y="129"/>
                    <a:pt x="498" y="132"/>
                  </a:cubicBezTo>
                  <a:close/>
                  <a:moveTo>
                    <a:pt x="508" y="133"/>
                  </a:moveTo>
                  <a:cubicBezTo>
                    <a:pt x="504" y="132"/>
                    <a:pt x="504" y="132"/>
                    <a:pt x="504" y="132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8" y="136"/>
                    <a:pt x="508" y="136"/>
                    <a:pt x="508" y="136"/>
                  </a:cubicBezTo>
                  <a:cubicBezTo>
                    <a:pt x="504" y="133"/>
                    <a:pt x="504" y="133"/>
                    <a:pt x="504" y="133"/>
                  </a:cubicBezTo>
                  <a:lnTo>
                    <a:pt x="508" y="133"/>
                  </a:lnTo>
                  <a:close/>
                  <a:moveTo>
                    <a:pt x="539" y="127"/>
                  </a:moveTo>
                  <a:cubicBezTo>
                    <a:pt x="542" y="128"/>
                    <a:pt x="544" y="129"/>
                    <a:pt x="538" y="128"/>
                  </a:cubicBezTo>
                  <a:cubicBezTo>
                    <a:pt x="536" y="126"/>
                    <a:pt x="536" y="126"/>
                    <a:pt x="536" y="126"/>
                  </a:cubicBezTo>
                  <a:cubicBezTo>
                    <a:pt x="536" y="126"/>
                    <a:pt x="532" y="126"/>
                    <a:pt x="534" y="127"/>
                  </a:cubicBezTo>
                  <a:cubicBezTo>
                    <a:pt x="517" y="121"/>
                    <a:pt x="536" y="128"/>
                    <a:pt x="528" y="123"/>
                  </a:cubicBezTo>
                  <a:cubicBezTo>
                    <a:pt x="530" y="126"/>
                    <a:pt x="520" y="122"/>
                    <a:pt x="514" y="120"/>
                  </a:cubicBezTo>
                  <a:cubicBezTo>
                    <a:pt x="518" y="121"/>
                    <a:pt x="518" y="120"/>
                    <a:pt x="520" y="120"/>
                  </a:cubicBezTo>
                  <a:cubicBezTo>
                    <a:pt x="521" y="120"/>
                    <a:pt x="522" y="120"/>
                    <a:pt x="524" y="121"/>
                  </a:cubicBezTo>
                  <a:cubicBezTo>
                    <a:pt x="525" y="121"/>
                    <a:pt x="526" y="121"/>
                    <a:pt x="528" y="122"/>
                  </a:cubicBezTo>
                  <a:cubicBezTo>
                    <a:pt x="529" y="122"/>
                    <a:pt x="531" y="123"/>
                    <a:pt x="534" y="124"/>
                  </a:cubicBezTo>
                  <a:cubicBezTo>
                    <a:pt x="532" y="124"/>
                    <a:pt x="536" y="125"/>
                    <a:pt x="539" y="127"/>
                  </a:cubicBezTo>
                  <a:close/>
                  <a:moveTo>
                    <a:pt x="520" y="108"/>
                  </a:moveTo>
                  <a:cubicBezTo>
                    <a:pt x="520" y="106"/>
                    <a:pt x="520" y="106"/>
                    <a:pt x="520" y="106"/>
                  </a:cubicBezTo>
                  <a:cubicBezTo>
                    <a:pt x="521" y="108"/>
                    <a:pt x="521" y="108"/>
                    <a:pt x="521" y="108"/>
                  </a:cubicBezTo>
                  <a:lnTo>
                    <a:pt x="520" y="108"/>
                  </a:lnTo>
                  <a:close/>
                  <a:moveTo>
                    <a:pt x="488" y="61"/>
                  </a:moveTo>
                  <a:cubicBezTo>
                    <a:pt x="483" y="63"/>
                    <a:pt x="489" y="64"/>
                    <a:pt x="492" y="62"/>
                  </a:cubicBezTo>
                  <a:cubicBezTo>
                    <a:pt x="490" y="63"/>
                    <a:pt x="489" y="61"/>
                    <a:pt x="488" y="61"/>
                  </a:cubicBezTo>
                  <a:close/>
                  <a:moveTo>
                    <a:pt x="480" y="41"/>
                  </a:moveTo>
                  <a:cubicBezTo>
                    <a:pt x="481" y="42"/>
                    <a:pt x="476" y="46"/>
                    <a:pt x="482" y="44"/>
                  </a:cubicBezTo>
                  <a:cubicBezTo>
                    <a:pt x="483" y="41"/>
                    <a:pt x="483" y="41"/>
                    <a:pt x="483" y="41"/>
                  </a:cubicBezTo>
                  <a:cubicBezTo>
                    <a:pt x="481" y="41"/>
                    <a:pt x="483" y="40"/>
                    <a:pt x="480" y="41"/>
                  </a:cubicBezTo>
                  <a:close/>
                  <a:moveTo>
                    <a:pt x="472" y="28"/>
                  </a:moveTo>
                  <a:cubicBezTo>
                    <a:pt x="478" y="25"/>
                    <a:pt x="478" y="25"/>
                    <a:pt x="478" y="25"/>
                  </a:cubicBezTo>
                  <a:cubicBezTo>
                    <a:pt x="477" y="26"/>
                    <a:pt x="477" y="26"/>
                    <a:pt x="477" y="26"/>
                  </a:cubicBezTo>
                  <a:lnTo>
                    <a:pt x="472" y="28"/>
                  </a:lnTo>
                  <a:close/>
                  <a:moveTo>
                    <a:pt x="466" y="33"/>
                  </a:moveTo>
                  <a:cubicBezTo>
                    <a:pt x="466" y="33"/>
                    <a:pt x="466" y="31"/>
                    <a:pt x="469" y="30"/>
                  </a:cubicBezTo>
                  <a:lnTo>
                    <a:pt x="466" y="33"/>
                  </a:lnTo>
                  <a:close/>
                  <a:moveTo>
                    <a:pt x="465" y="16"/>
                  </a:moveTo>
                  <a:cubicBezTo>
                    <a:pt x="459" y="19"/>
                    <a:pt x="459" y="19"/>
                    <a:pt x="459" y="19"/>
                  </a:cubicBezTo>
                  <a:cubicBezTo>
                    <a:pt x="459" y="19"/>
                    <a:pt x="459" y="19"/>
                    <a:pt x="459" y="19"/>
                  </a:cubicBezTo>
                  <a:lnTo>
                    <a:pt x="465" y="16"/>
                  </a:lnTo>
                  <a:close/>
                  <a:moveTo>
                    <a:pt x="469" y="16"/>
                  </a:moveTo>
                  <a:cubicBezTo>
                    <a:pt x="468" y="17"/>
                    <a:pt x="467" y="17"/>
                    <a:pt x="466" y="18"/>
                  </a:cubicBezTo>
                  <a:cubicBezTo>
                    <a:pt x="464" y="19"/>
                    <a:pt x="464" y="20"/>
                    <a:pt x="466" y="20"/>
                  </a:cubicBezTo>
                  <a:cubicBezTo>
                    <a:pt x="469" y="19"/>
                    <a:pt x="467" y="19"/>
                    <a:pt x="467" y="18"/>
                  </a:cubicBezTo>
                  <a:cubicBezTo>
                    <a:pt x="468" y="18"/>
                    <a:pt x="470" y="18"/>
                    <a:pt x="469" y="20"/>
                  </a:cubicBezTo>
                  <a:cubicBezTo>
                    <a:pt x="464" y="21"/>
                    <a:pt x="464" y="21"/>
                    <a:pt x="460" y="23"/>
                  </a:cubicBezTo>
                  <a:cubicBezTo>
                    <a:pt x="456" y="21"/>
                    <a:pt x="462" y="19"/>
                    <a:pt x="466" y="18"/>
                  </a:cubicBezTo>
                  <a:cubicBezTo>
                    <a:pt x="466" y="17"/>
                    <a:pt x="468" y="17"/>
                    <a:pt x="469" y="16"/>
                  </a:cubicBezTo>
                  <a:close/>
                  <a:moveTo>
                    <a:pt x="474" y="23"/>
                  </a:moveTo>
                  <a:cubicBezTo>
                    <a:pt x="473" y="23"/>
                    <a:pt x="472" y="23"/>
                    <a:pt x="471" y="24"/>
                  </a:cubicBezTo>
                  <a:cubicBezTo>
                    <a:pt x="469" y="23"/>
                    <a:pt x="467" y="22"/>
                    <a:pt x="463" y="25"/>
                  </a:cubicBezTo>
                  <a:cubicBezTo>
                    <a:pt x="464" y="26"/>
                    <a:pt x="464" y="26"/>
                    <a:pt x="464" y="26"/>
                  </a:cubicBezTo>
                  <a:cubicBezTo>
                    <a:pt x="464" y="26"/>
                    <a:pt x="464" y="26"/>
                    <a:pt x="465" y="25"/>
                  </a:cubicBezTo>
                  <a:cubicBezTo>
                    <a:pt x="468" y="25"/>
                    <a:pt x="465" y="27"/>
                    <a:pt x="464" y="28"/>
                  </a:cubicBezTo>
                  <a:cubicBezTo>
                    <a:pt x="466" y="27"/>
                    <a:pt x="468" y="25"/>
                    <a:pt x="471" y="24"/>
                  </a:cubicBezTo>
                  <a:cubicBezTo>
                    <a:pt x="472" y="24"/>
                    <a:pt x="472" y="24"/>
                    <a:pt x="473" y="24"/>
                  </a:cubicBezTo>
                  <a:cubicBezTo>
                    <a:pt x="473" y="25"/>
                    <a:pt x="472" y="25"/>
                    <a:pt x="474" y="25"/>
                  </a:cubicBezTo>
                  <a:cubicBezTo>
                    <a:pt x="475" y="24"/>
                    <a:pt x="475" y="24"/>
                    <a:pt x="475" y="24"/>
                  </a:cubicBezTo>
                  <a:cubicBezTo>
                    <a:pt x="474" y="24"/>
                    <a:pt x="474" y="24"/>
                    <a:pt x="473" y="24"/>
                  </a:cubicBezTo>
                  <a:cubicBezTo>
                    <a:pt x="474" y="24"/>
                    <a:pt x="474" y="23"/>
                    <a:pt x="474" y="23"/>
                  </a:cubicBezTo>
                  <a:close/>
                  <a:moveTo>
                    <a:pt x="472" y="13"/>
                  </a:moveTo>
                  <a:cubicBezTo>
                    <a:pt x="473" y="13"/>
                    <a:pt x="475" y="13"/>
                    <a:pt x="476" y="12"/>
                  </a:cubicBezTo>
                  <a:cubicBezTo>
                    <a:pt x="477" y="11"/>
                    <a:pt x="477" y="11"/>
                    <a:pt x="477" y="11"/>
                  </a:cubicBezTo>
                  <a:cubicBezTo>
                    <a:pt x="474" y="10"/>
                    <a:pt x="472" y="12"/>
                    <a:pt x="472" y="13"/>
                  </a:cubicBezTo>
                  <a:close/>
                  <a:moveTo>
                    <a:pt x="489" y="54"/>
                  </a:moveTo>
                  <a:cubicBezTo>
                    <a:pt x="489" y="54"/>
                    <a:pt x="490" y="56"/>
                    <a:pt x="487" y="58"/>
                  </a:cubicBezTo>
                  <a:cubicBezTo>
                    <a:pt x="492" y="56"/>
                    <a:pt x="492" y="56"/>
                    <a:pt x="492" y="56"/>
                  </a:cubicBezTo>
                  <a:cubicBezTo>
                    <a:pt x="491" y="55"/>
                    <a:pt x="494" y="53"/>
                    <a:pt x="496" y="53"/>
                  </a:cubicBezTo>
                  <a:cubicBezTo>
                    <a:pt x="492" y="53"/>
                    <a:pt x="494" y="51"/>
                    <a:pt x="489" y="54"/>
                  </a:cubicBezTo>
                  <a:close/>
                  <a:moveTo>
                    <a:pt x="518" y="105"/>
                  </a:moveTo>
                  <a:cubicBezTo>
                    <a:pt x="520" y="104"/>
                    <a:pt x="514" y="102"/>
                    <a:pt x="521" y="101"/>
                  </a:cubicBezTo>
                  <a:cubicBezTo>
                    <a:pt x="512" y="101"/>
                    <a:pt x="516" y="104"/>
                    <a:pt x="518" y="105"/>
                  </a:cubicBezTo>
                  <a:close/>
                  <a:moveTo>
                    <a:pt x="528" y="105"/>
                  </a:moveTo>
                  <a:cubicBezTo>
                    <a:pt x="528" y="106"/>
                    <a:pt x="528" y="106"/>
                    <a:pt x="528" y="106"/>
                  </a:cubicBezTo>
                  <a:cubicBezTo>
                    <a:pt x="527" y="107"/>
                    <a:pt x="520" y="107"/>
                    <a:pt x="524" y="108"/>
                  </a:cubicBezTo>
                  <a:cubicBezTo>
                    <a:pt x="526" y="108"/>
                    <a:pt x="523" y="107"/>
                    <a:pt x="525" y="107"/>
                  </a:cubicBezTo>
                  <a:cubicBezTo>
                    <a:pt x="529" y="107"/>
                    <a:pt x="528" y="107"/>
                    <a:pt x="528" y="106"/>
                  </a:cubicBezTo>
                  <a:cubicBezTo>
                    <a:pt x="528" y="106"/>
                    <a:pt x="528" y="106"/>
                    <a:pt x="528" y="105"/>
                  </a:cubicBezTo>
                  <a:close/>
                  <a:moveTo>
                    <a:pt x="513" y="71"/>
                  </a:moveTo>
                  <a:cubicBezTo>
                    <a:pt x="514" y="72"/>
                    <a:pt x="514" y="72"/>
                    <a:pt x="514" y="72"/>
                  </a:cubicBezTo>
                  <a:cubicBezTo>
                    <a:pt x="510" y="75"/>
                    <a:pt x="510" y="75"/>
                    <a:pt x="510" y="75"/>
                  </a:cubicBezTo>
                  <a:lnTo>
                    <a:pt x="513" y="71"/>
                  </a:lnTo>
                  <a:close/>
                  <a:moveTo>
                    <a:pt x="511" y="55"/>
                  </a:moveTo>
                  <a:cubicBezTo>
                    <a:pt x="511" y="56"/>
                    <a:pt x="511" y="56"/>
                    <a:pt x="511" y="56"/>
                  </a:cubicBezTo>
                  <a:cubicBezTo>
                    <a:pt x="510" y="56"/>
                    <a:pt x="510" y="56"/>
                    <a:pt x="510" y="56"/>
                  </a:cubicBezTo>
                  <a:cubicBezTo>
                    <a:pt x="509" y="57"/>
                    <a:pt x="507" y="57"/>
                    <a:pt x="506" y="58"/>
                  </a:cubicBezTo>
                  <a:cubicBezTo>
                    <a:pt x="506" y="58"/>
                    <a:pt x="506" y="59"/>
                    <a:pt x="506" y="59"/>
                  </a:cubicBezTo>
                  <a:cubicBezTo>
                    <a:pt x="506" y="59"/>
                    <a:pt x="506" y="58"/>
                    <a:pt x="506" y="58"/>
                  </a:cubicBezTo>
                  <a:cubicBezTo>
                    <a:pt x="506" y="57"/>
                    <a:pt x="505" y="56"/>
                    <a:pt x="509" y="54"/>
                  </a:cubicBezTo>
                  <a:cubicBezTo>
                    <a:pt x="507" y="55"/>
                    <a:pt x="508" y="57"/>
                    <a:pt x="511" y="56"/>
                  </a:cubicBezTo>
                  <a:lnTo>
                    <a:pt x="511" y="55"/>
                  </a:lnTo>
                  <a:close/>
                  <a:moveTo>
                    <a:pt x="501" y="25"/>
                  </a:moveTo>
                  <a:cubicBezTo>
                    <a:pt x="500" y="26"/>
                    <a:pt x="499" y="26"/>
                    <a:pt x="502" y="26"/>
                  </a:cubicBezTo>
                  <a:cubicBezTo>
                    <a:pt x="503" y="25"/>
                    <a:pt x="502" y="24"/>
                    <a:pt x="501" y="25"/>
                  </a:cubicBezTo>
                  <a:close/>
                  <a:moveTo>
                    <a:pt x="519" y="60"/>
                  </a:moveTo>
                  <a:cubicBezTo>
                    <a:pt x="516" y="61"/>
                    <a:pt x="518" y="62"/>
                    <a:pt x="514" y="63"/>
                  </a:cubicBezTo>
                  <a:cubicBezTo>
                    <a:pt x="513" y="63"/>
                    <a:pt x="513" y="63"/>
                    <a:pt x="513" y="63"/>
                  </a:cubicBezTo>
                  <a:cubicBezTo>
                    <a:pt x="515" y="63"/>
                    <a:pt x="507" y="67"/>
                    <a:pt x="512" y="66"/>
                  </a:cubicBezTo>
                  <a:cubicBezTo>
                    <a:pt x="511" y="66"/>
                    <a:pt x="511" y="66"/>
                    <a:pt x="511" y="66"/>
                  </a:cubicBezTo>
                  <a:cubicBezTo>
                    <a:pt x="513" y="66"/>
                    <a:pt x="515" y="62"/>
                    <a:pt x="518" y="62"/>
                  </a:cubicBezTo>
                  <a:cubicBezTo>
                    <a:pt x="519" y="63"/>
                    <a:pt x="521" y="60"/>
                    <a:pt x="519" y="60"/>
                  </a:cubicBezTo>
                  <a:close/>
                  <a:moveTo>
                    <a:pt x="507" y="19"/>
                  </a:moveTo>
                  <a:cubicBezTo>
                    <a:pt x="507" y="21"/>
                    <a:pt x="500" y="23"/>
                    <a:pt x="504" y="24"/>
                  </a:cubicBezTo>
                  <a:cubicBezTo>
                    <a:pt x="504" y="22"/>
                    <a:pt x="511" y="19"/>
                    <a:pt x="507" y="19"/>
                  </a:cubicBezTo>
                  <a:close/>
                  <a:moveTo>
                    <a:pt x="524" y="45"/>
                  </a:moveTo>
                  <a:cubicBezTo>
                    <a:pt x="525" y="45"/>
                    <a:pt x="525" y="45"/>
                    <a:pt x="525" y="45"/>
                  </a:cubicBezTo>
                  <a:cubicBezTo>
                    <a:pt x="524" y="47"/>
                    <a:pt x="524" y="47"/>
                    <a:pt x="524" y="47"/>
                  </a:cubicBezTo>
                  <a:cubicBezTo>
                    <a:pt x="523" y="47"/>
                    <a:pt x="523" y="47"/>
                    <a:pt x="523" y="47"/>
                  </a:cubicBezTo>
                  <a:lnTo>
                    <a:pt x="524" y="45"/>
                  </a:lnTo>
                  <a:close/>
                  <a:moveTo>
                    <a:pt x="467" y="35"/>
                  </a:moveTo>
                  <a:cubicBezTo>
                    <a:pt x="466" y="35"/>
                    <a:pt x="466" y="36"/>
                    <a:pt x="467" y="36"/>
                  </a:cubicBezTo>
                  <a:cubicBezTo>
                    <a:pt x="467" y="36"/>
                    <a:pt x="467" y="35"/>
                    <a:pt x="467" y="35"/>
                  </a:cubicBezTo>
                  <a:close/>
                  <a:moveTo>
                    <a:pt x="501" y="109"/>
                  </a:moveTo>
                  <a:cubicBezTo>
                    <a:pt x="500" y="108"/>
                    <a:pt x="499" y="108"/>
                    <a:pt x="498" y="108"/>
                  </a:cubicBezTo>
                  <a:cubicBezTo>
                    <a:pt x="499" y="108"/>
                    <a:pt x="500" y="108"/>
                    <a:pt x="501" y="109"/>
                  </a:cubicBezTo>
                  <a:close/>
                  <a:moveTo>
                    <a:pt x="496" y="109"/>
                  </a:moveTo>
                  <a:cubicBezTo>
                    <a:pt x="496" y="109"/>
                    <a:pt x="496" y="109"/>
                    <a:pt x="496" y="109"/>
                  </a:cubicBezTo>
                  <a:cubicBezTo>
                    <a:pt x="496" y="109"/>
                    <a:pt x="496" y="109"/>
                    <a:pt x="496" y="109"/>
                  </a:cubicBezTo>
                  <a:close/>
                  <a:moveTo>
                    <a:pt x="429" y="155"/>
                  </a:moveTo>
                  <a:cubicBezTo>
                    <a:pt x="428" y="155"/>
                    <a:pt x="425" y="152"/>
                    <a:pt x="428" y="156"/>
                  </a:cubicBezTo>
                  <a:cubicBezTo>
                    <a:pt x="429" y="158"/>
                    <a:pt x="428" y="155"/>
                    <a:pt x="429" y="155"/>
                  </a:cubicBezTo>
                  <a:close/>
                  <a:moveTo>
                    <a:pt x="433" y="159"/>
                  </a:moveTo>
                  <a:cubicBezTo>
                    <a:pt x="434" y="159"/>
                    <a:pt x="435" y="160"/>
                    <a:pt x="436" y="161"/>
                  </a:cubicBezTo>
                  <a:cubicBezTo>
                    <a:pt x="434" y="159"/>
                    <a:pt x="434" y="159"/>
                    <a:pt x="433" y="159"/>
                  </a:cubicBezTo>
                  <a:close/>
                  <a:moveTo>
                    <a:pt x="433" y="159"/>
                  </a:moveTo>
                  <a:cubicBezTo>
                    <a:pt x="432" y="159"/>
                    <a:pt x="432" y="160"/>
                    <a:pt x="431" y="161"/>
                  </a:cubicBezTo>
                  <a:cubicBezTo>
                    <a:pt x="433" y="162"/>
                    <a:pt x="433" y="160"/>
                    <a:pt x="433" y="159"/>
                  </a:cubicBezTo>
                  <a:close/>
                  <a:moveTo>
                    <a:pt x="442" y="148"/>
                  </a:moveTo>
                  <a:cubicBezTo>
                    <a:pt x="443" y="150"/>
                    <a:pt x="447" y="151"/>
                    <a:pt x="445" y="155"/>
                  </a:cubicBezTo>
                  <a:cubicBezTo>
                    <a:pt x="445" y="155"/>
                    <a:pt x="446" y="153"/>
                    <a:pt x="448" y="155"/>
                  </a:cubicBezTo>
                  <a:cubicBezTo>
                    <a:pt x="445" y="151"/>
                    <a:pt x="444" y="148"/>
                    <a:pt x="442" y="148"/>
                  </a:cubicBezTo>
                  <a:close/>
                  <a:moveTo>
                    <a:pt x="452" y="156"/>
                  </a:moveTo>
                  <a:cubicBezTo>
                    <a:pt x="452" y="155"/>
                    <a:pt x="452" y="155"/>
                    <a:pt x="453" y="155"/>
                  </a:cubicBezTo>
                  <a:cubicBezTo>
                    <a:pt x="452" y="155"/>
                    <a:pt x="452" y="155"/>
                    <a:pt x="452" y="156"/>
                  </a:cubicBezTo>
                  <a:close/>
                  <a:moveTo>
                    <a:pt x="453" y="155"/>
                  </a:moveTo>
                  <a:cubicBezTo>
                    <a:pt x="454" y="155"/>
                    <a:pt x="457" y="160"/>
                    <a:pt x="457" y="157"/>
                  </a:cubicBezTo>
                  <a:cubicBezTo>
                    <a:pt x="456" y="155"/>
                    <a:pt x="454" y="152"/>
                    <a:pt x="453" y="152"/>
                  </a:cubicBezTo>
                  <a:cubicBezTo>
                    <a:pt x="454" y="155"/>
                    <a:pt x="453" y="155"/>
                    <a:pt x="453" y="155"/>
                  </a:cubicBezTo>
                  <a:close/>
                  <a:moveTo>
                    <a:pt x="480" y="123"/>
                  </a:moveTo>
                  <a:cubicBezTo>
                    <a:pt x="479" y="124"/>
                    <a:pt x="479" y="124"/>
                    <a:pt x="479" y="124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480" y="125"/>
                    <a:pt x="481" y="124"/>
                    <a:pt x="480" y="123"/>
                  </a:cubicBezTo>
                  <a:close/>
                  <a:moveTo>
                    <a:pt x="491" y="134"/>
                  </a:moveTo>
                  <a:cubicBezTo>
                    <a:pt x="488" y="129"/>
                    <a:pt x="488" y="129"/>
                    <a:pt x="488" y="129"/>
                  </a:cubicBezTo>
                  <a:cubicBezTo>
                    <a:pt x="487" y="128"/>
                    <a:pt x="490" y="132"/>
                    <a:pt x="489" y="132"/>
                  </a:cubicBezTo>
                  <a:cubicBezTo>
                    <a:pt x="489" y="133"/>
                    <a:pt x="490" y="134"/>
                    <a:pt x="491" y="134"/>
                  </a:cubicBezTo>
                  <a:close/>
                  <a:moveTo>
                    <a:pt x="504" y="160"/>
                  </a:moveTo>
                  <a:cubicBezTo>
                    <a:pt x="504" y="160"/>
                    <a:pt x="504" y="160"/>
                    <a:pt x="503" y="160"/>
                  </a:cubicBezTo>
                  <a:cubicBezTo>
                    <a:pt x="504" y="160"/>
                    <a:pt x="504" y="160"/>
                    <a:pt x="504" y="160"/>
                  </a:cubicBezTo>
                  <a:close/>
                  <a:moveTo>
                    <a:pt x="484" y="120"/>
                  </a:moveTo>
                  <a:cubicBezTo>
                    <a:pt x="486" y="122"/>
                    <a:pt x="487" y="124"/>
                    <a:pt x="489" y="125"/>
                  </a:cubicBezTo>
                  <a:cubicBezTo>
                    <a:pt x="490" y="126"/>
                    <a:pt x="486" y="121"/>
                    <a:pt x="484" y="120"/>
                  </a:cubicBezTo>
                  <a:close/>
                  <a:moveTo>
                    <a:pt x="489" y="120"/>
                  </a:moveTo>
                  <a:cubicBezTo>
                    <a:pt x="488" y="120"/>
                    <a:pt x="487" y="120"/>
                    <a:pt x="486" y="119"/>
                  </a:cubicBezTo>
                  <a:cubicBezTo>
                    <a:pt x="488" y="121"/>
                    <a:pt x="488" y="121"/>
                    <a:pt x="488" y="121"/>
                  </a:cubicBezTo>
                  <a:lnTo>
                    <a:pt x="489" y="120"/>
                  </a:lnTo>
                  <a:close/>
                  <a:moveTo>
                    <a:pt x="496" y="122"/>
                  </a:moveTo>
                  <a:cubicBezTo>
                    <a:pt x="494" y="121"/>
                    <a:pt x="494" y="121"/>
                    <a:pt x="494" y="121"/>
                  </a:cubicBezTo>
                  <a:cubicBezTo>
                    <a:pt x="495" y="122"/>
                    <a:pt x="495" y="122"/>
                    <a:pt x="495" y="122"/>
                  </a:cubicBezTo>
                  <a:lnTo>
                    <a:pt x="496" y="122"/>
                  </a:lnTo>
                  <a:close/>
                  <a:moveTo>
                    <a:pt x="501" y="90"/>
                  </a:moveTo>
                  <a:cubicBezTo>
                    <a:pt x="500" y="90"/>
                    <a:pt x="500" y="86"/>
                    <a:pt x="495" y="89"/>
                  </a:cubicBezTo>
                  <a:cubicBezTo>
                    <a:pt x="502" y="87"/>
                    <a:pt x="495" y="93"/>
                    <a:pt x="501" y="90"/>
                  </a:cubicBezTo>
                  <a:close/>
                  <a:moveTo>
                    <a:pt x="470" y="41"/>
                  </a:moveTo>
                  <a:cubicBezTo>
                    <a:pt x="471" y="38"/>
                    <a:pt x="471" y="38"/>
                    <a:pt x="471" y="38"/>
                  </a:cubicBezTo>
                  <a:cubicBezTo>
                    <a:pt x="470" y="40"/>
                    <a:pt x="467" y="40"/>
                    <a:pt x="470" y="4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Freeform 18"/>
            <p:cNvSpPr>
              <a:spLocks noEditPoints="1"/>
            </p:cNvSpPr>
            <p:nvPr/>
          </p:nvSpPr>
          <p:spPr bwMode="auto">
            <a:xfrm rot="9090849" flipV="1">
              <a:off x="1651598" y="3461348"/>
              <a:ext cx="746008" cy="172800"/>
            </a:xfrm>
            <a:custGeom>
              <a:avLst/>
              <a:gdLst>
                <a:gd name="T0" fmla="*/ 266 w 578"/>
                <a:gd name="T1" fmla="*/ 80 h 179"/>
                <a:gd name="T2" fmla="*/ 212 w 578"/>
                <a:gd name="T3" fmla="*/ 39 h 179"/>
                <a:gd name="T4" fmla="*/ 51 w 578"/>
                <a:gd name="T5" fmla="*/ 101 h 179"/>
                <a:gd name="T6" fmla="*/ 204 w 578"/>
                <a:gd name="T7" fmla="*/ 36 h 179"/>
                <a:gd name="T8" fmla="*/ 277 w 578"/>
                <a:gd name="T9" fmla="*/ 48 h 179"/>
                <a:gd name="T10" fmla="*/ 376 w 578"/>
                <a:gd name="T11" fmla="*/ 58 h 179"/>
                <a:gd name="T12" fmla="*/ 464 w 578"/>
                <a:gd name="T13" fmla="*/ 100 h 179"/>
                <a:gd name="T14" fmla="*/ 386 w 578"/>
                <a:gd name="T15" fmla="*/ 94 h 179"/>
                <a:gd name="T16" fmla="*/ 328 w 578"/>
                <a:gd name="T17" fmla="*/ 96 h 179"/>
                <a:gd name="T18" fmla="*/ 277 w 578"/>
                <a:gd name="T19" fmla="*/ 93 h 179"/>
                <a:gd name="T20" fmla="*/ 244 w 578"/>
                <a:gd name="T21" fmla="*/ 91 h 179"/>
                <a:gd name="T22" fmla="*/ 156 w 578"/>
                <a:gd name="T23" fmla="*/ 81 h 179"/>
                <a:gd name="T24" fmla="*/ 73 w 578"/>
                <a:gd name="T25" fmla="*/ 90 h 179"/>
                <a:gd name="T26" fmla="*/ 22 w 578"/>
                <a:gd name="T27" fmla="*/ 121 h 179"/>
                <a:gd name="T28" fmla="*/ 17 w 578"/>
                <a:gd name="T29" fmla="*/ 76 h 179"/>
                <a:gd name="T30" fmla="*/ 90 w 578"/>
                <a:gd name="T31" fmla="*/ 45 h 179"/>
                <a:gd name="T32" fmla="*/ 179 w 578"/>
                <a:gd name="T33" fmla="*/ 79 h 179"/>
                <a:gd name="T34" fmla="*/ 170 w 578"/>
                <a:gd name="T35" fmla="*/ 56 h 179"/>
                <a:gd name="T36" fmla="*/ 303 w 578"/>
                <a:gd name="T37" fmla="*/ 55 h 179"/>
                <a:gd name="T38" fmla="*/ 404 w 578"/>
                <a:gd name="T39" fmla="*/ 83 h 179"/>
                <a:gd name="T40" fmla="*/ 324 w 578"/>
                <a:gd name="T41" fmla="*/ 82 h 179"/>
                <a:gd name="T42" fmla="*/ 219 w 578"/>
                <a:gd name="T43" fmla="*/ 71 h 179"/>
                <a:gd name="T44" fmla="*/ 25 w 578"/>
                <a:gd name="T45" fmla="*/ 95 h 179"/>
                <a:gd name="T46" fmla="*/ 39 w 578"/>
                <a:gd name="T47" fmla="*/ 89 h 179"/>
                <a:gd name="T48" fmla="*/ 150 w 578"/>
                <a:gd name="T49" fmla="*/ 60 h 179"/>
                <a:gd name="T50" fmla="*/ 141 w 578"/>
                <a:gd name="T51" fmla="*/ 60 h 179"/>
                <a:gd name="T52" fmla="*/ 230 w 578"/>
                <a:gd name="T53" fmla="*/ 93 h 179"/>
                <a:gd name="T54" fmla="*/ 424 w 578"/>
                <a:gd name="T55" fmla="*/ 89 h 179"/>
                <a:gd name="T56" fmla="*/ 323 w 578"/>
                <a:gd name="T57" fmla="*/ 100 h 179"/>
                <a:gd name="T58" fmla="*/ 427 w 578"/>
                <a:gd name="T59" fmla="*/ 177 h 179"/>
                <a:gd name="T60" fmla="*/ 500 w 578"/>
                <a:gd name="T61" fmla="*/ 119 h 179"/>
                <a:gd name="T62" fmla="*/ 523 w 578"/>
                <a:gd name="T63" fmla="*/ 124 h 179"/>
                <a:gd name="T64" fmla="*/ 520 w 578"/>
                <a:gd name="T65" fmla="*/ 39 h 179"/>
                <a:gd name="T66" fmla="*/ 534 w 578"/>
                <a:gd name="T67" fmla="*/ 76 h 179"/>
                <a:gd name="T68" fmla="*/ 573 w 578"/>
                <a:gd name="T69" fmla="*/ 123 h 179"/>
                <a:gd name="T70" fmla="*/ 549 w 578"/>
                <a:gd name="T71" fmla="*/ 152 h 179"/>
                <a:gd name="T72" fmla="*/ 461 w 578"/>
                <a:gd name="T73" fmla="*/ 162 h 179"/>
                <a:gd name="T74" fmla="*/ 439 w 578"/>
                <a:gd name="T75" fmla="*/ 166 h 179"/>
                <a:gd name="T76" fmla="*/ 477 w 578"/>
                <a:gd name="T77" fmla="*/ 147 h 179"/>
                <a:gd name="T78" fmla="*/ 493 w 578"/>
                <a:gd name="T79" fmla="*/ 129 h 179"/>
                <a:gd name="T80" fmla="*/ 500 w 578"/>
                <a:gd name="T81" fmla="*/ 119 h 179"/>
                <a:gd name="T82" fmla="*/ 509 w 578"/>
                <a:gd name="T83" fmla="*/ 117 h 179"/>
                <a:gd name="T84" fmla="*/ 496 w 578"/>
                <a:gd name="T85" fmla="*/ 105 h 179"/>
                <a:gd name="T86" fmla="*/ 487 w 578"/>
                <a:gd name="T87" fmla="*/ 74 h 179"/>
                <a:gd name="T88" fmla="*/ 469 w 578"/>
                <a:gd name="T89" fmla="*/ 36 h 179"/>
                <a:gd name="T90" fmla="*/ 440 w 578"/>
                <a:gd name="T91" fmla="*/ 8 h 179"/>
                <a:gd name="T92" fmla="*/ 500 w 578"/>
                <a:gd name="T93" fmla="*/ 9 h 179"/>
                <a:gd name="T94" fmla="*/ 552 w 578"/>
                <a:gd name="T95" fmla="*/ 103 h 179"/>
                <a:gd name="T96" fmla="*/ 540 w 578"/>
                <a:gd name="T97" fmla="*/ 98 h 179"/>
                <a:gd name="T98" fmla="*/ 521 w 578"/>
                <a:gd name="T99" fmla="*/ 78 h 179"/>
                <a:gd name="T100" fmla="*/ 513 w 578"/>
                <a:gd name="T101" fmla="*/ 155 h 179"/>
                <a:gd name="T102" fmla="*/ 486 w 578"/>
                <a:gd name="T103" fmla="*/ 154 h 179"/>
                <a:gd name="T104" fmla="*/ 504 w 578"/>
                <a:gd name="T105" fmla="*/ 133 h 179"/>
                <a:gd name="T106" fmla="*/ 520 w 578"/>
                <a:gd name="T107" fmla="*/ 108 h 179"/>
                <a:gd name="T108" fmla="*/ 469 w 578"/>
                <a:gd name="T109" fmla="*/ 16 h 179"/>
                <a:gd name="T110" fmla="*/ 474 w 578"/>
                <a:gd name="T111" fmla="*/ 23 h 179"/>
                <a:gd name="T112" fmla="*/ 513 w 578"/>
                <a:gd name="T113" fmla="*/ 71 h 179"/>
                <a:gd name="T114" fmla="*/ 512 w 578"/>
                <a:gd name="T115" fmla="*/ 66 h 179"/>
                <a:gd name="T116" fmla="*/ 496 w 578"/>
                <a:gd name="T117" fmla="*/ 109 h 179"/>
                <a:gd name="T118" fmla="*/ 457 w 578"/>
                <a:gd name="T119" fmla="*/ 157 h 179"/>
                <a:gd name="T120" fmla="*/ 488 w 578"/>
                <a:gd name="T12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8" h="179">
                  <a:moveTo>
                    <a:pt x="484" y="109"/>
                  </a:moveTo>
                  <a:cubicBezTo>
                    <a:pt x="484" y="110"/>
                    <a:pt x="484" y="110"/>
                    <a:pt x="484" y="110"/>
                  </a:cubicBezTo>
                  <a:cubicBezTo>
                    <a:pt x="483" y="110"/>
                    <a:pt x="483" y="110"/>
                    <a:pt x="484" y="109"/>
                  </a:cubicBezTo>
                  <a:close/>
                  <a:moveTo>
                    <a:pt x="484" y="110"/>
                  </a:moveTo>
                  <a:cubicBezTo>
                    <a:pt x="486" y="114"/>
                    <a:pt x="491" y="116"/>
                    <a:pt x="494" y="118"/>
                  </a:cubicBezTo>
                  <a:cubicBezTo>
                    <a:pt x="496" y="111"/>
                    <a:pt x="487" y="111"/>
                    <a:pt x="484" y="110"/>
                  </a:cubicBezTo>
                  <a:close/>
                  <a:moveTo>
                    <a:pt x="491" y="102"/>
                  </a:moveTo>
                  <a:cubicBezTo>
                    <a:pt x="488" y="99"/>
                    <a:pt x="488" y="99"/>
                    <a:pt x="488" y="99"/>
                  </a:cubicBezTo>
                  <a:cubicBezTo>
                    <a:pt x="489" y="100"/>
                    <a:pt x="488" y="103"/>
                    <a:pt x="491" y="102"/>
                  </a:cubicBezTo>
                  <a:close/>
                  <a:moveTo>
                    <a:pt x="484" y="104"/>
                  </a:moveTo>
                  <a:cubicBezTo>
                    <a:pt x="485" y="108"/>
                    <a:pt x="485" y="108"/>
                    <a:pt x="485" y="108"/>
                  </a:cubicBezTo>
                  <a:cubicBezTo>
                    <a:pt x="486" y="105"/>
                    <a:pt x="486" y="105"/>
                    <a:pt x="486" y="105"/>
                  </a:cubicBezTo>
                  <a:lnTo>
                    <a:pt x="484" y="104"/>
                  </a:lnTo>
                  <a:close/>
                  <a:moveTo>
                    <a:pt x="277" y="97"/>
                  </a:moveTo>
                  <a:cubicBezTo>
                    <a:pt x="277" y="96"/>
                    <a:pt x="277" y="94"/>
                    <a:pt x="277" y="93"/>
                  </a:cubicBezTo>
                  <a:lnTo>
                    <a:pt x="277" y="97"/>
                  </a:lnTo>
                  <a:close/>
                  <a:moveTo>
                    <a:pt x="266" y="80"/>
                  </a:moveTo>
                  <a:cubicBezTo>
                    <a:pt x="267" y="80"/>
                    <a:pt x="267" y="81"/>
                    <a:pt x="268" y="81"/>
                  </a:cubicBezTo>
                  <a:cubicBezTo>
                    <a:pt x="267" y="80"/>
                    <a:pt x="267" y="80"/>
                    <a:pt x="266" y="80"/>
                  </a:cubicBezTo>
                  <a:close/>
                  <a:moveTo>
                    <a:pt x="284" y="93"/>
                  </a:moveTo>
                  <a:cubicBezTo>
                    <a:pt x="286" y="93"/>
                    <a:pt x="286" y="93"/>
                    <a:pt x="286" y="93"/>
                  </a:cubicBezTo>
                  <a:cubicBezTo>
                    <a:pt x="285" y="93"/>
                    <a:pt x="284" y="93"/>
                    <a:pt x="284" y="93"/>
                  </a:cubicBezTo>
                  <a:close/>
                  <a:moveTo>
                    <a:pt x="394" y="100"/>
                  </a:moveTo>
                  <a:cubicBezTo>
                    <a:pt x="393" y="99"/>
                    <a:pt x="391" y="97"/>
                    <a:pt x="390" y="95"/>
                  </a:cubicBezTo>
                  <a:cubicBezTo>
                    <a:pt x="391" y="97"/>
                    <a:pt x="390" y="101"/>
                    <a:pt x="394" y="100"/>
                  </a:cubicBezTo>
                  <a:close/>
                  <a:moveTo>
                    <a:pt x="225" y="44"/>
                  </a:move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3"/>
                    <a:pt x="225" y="44"/>
                  </a:cubicBezTo>
                  <a:close/>
                  <a:moveTo>
                    <a:pt x="267" y="49"/>
                  </a:moveTo>
                  <a:cubicBezTo>
                    <a:pt x="267" y="49"/>
                    <a:pt x="267" y="49"/>
                    <a:pt x="267" y="49"/>
                  </a:cubicBezTo>
                  <a:cubicBezTo>
                    <a:pt x="267" y="48"/>
                    <a:pt x="268" y="48"/>
                    <a:pt x="268" y="46"/>
                  </a:cubicBezTo>
                  <a:lnTo>
                    <a:pt x="267" y="49"/>
                  </a:lnTo>
                  <a:close/>
                  <a:moveTo>
                    <a:pt x="294" y="90"/>
                  </a:moveTo>
                  <a:cubicBezTo>
                    <a:pt x="293" y="89"/>
                    <a:pt x="293" y="89"/>
                    <a:pt x="293" y="89"/>
                  </a:cubicBezTo>
                  <a:cubicBezTo>
                    <a:pt x="292" y="89"/>
                    <a:pt x="292" y="89"/>
                    <a:pt x="292" y="89"/>
                  </a:cubicBezTo>
                  <a:cubicBezTo>
                    <a:pt x="293" y="90"/>
                    <a:pt x="293" y="90"/>
                    <a:pt x="294" y="90"/>
                  </a:cubicBezTo>
                  <a:close/>
                  <a:moveTo>
                    <a:pt x="210" y="34"/>
                  </a:moveTo>
                  <a:cubicBezTo>
                    <a:pt x="210" y="36"/>
                    <a:pt x="211" y="38"/>
                    <a:pt x="212" y="39"/>
                  </a:cubicBezTo>
                  <a:cubicBezTo>
                    <a:pt x="212" y="37"/>
                    <a:pt x="211" y="35"/>
                    <a:pt x="210" y="34"/>
                  </a:cubicBezTo>
                  <a:close/>
                  <a:moveTo>
                    <a:pt x="266" y="80"/>
                  </a:move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lose/>
                  <a:moveTo>
                    <a:pt x="279" y="48"/>
                  </a:moveTo>
                  <a:cubicBezTo>
                    <a:pt x="280" y="49"/>
                    <a:pt x="281" y="49"/>
                    <a:pt x="281" y="49"/>
                  </a:cubicBezTo>
                  <a:cubicBezTo>
                    <a:pt x="281" y="48"/>
                    <a:pt x="280" y="48"/>
                    <a:pt x="279" y="48"/>
                  </a:cubicBezTo>
                  <a:close/>
                  <a:moveTo>
                    <a:pt x="389" y="93"/>
                  </a:moveTo>
                  <a:cubicBezTo>
                    <a:pt x="390" y="95"/>
                    <a:pt x="390" y="95"/>
                    <a:pt x="390" y="95"/>
                  </a:cubicBezTo>
                  <a:cubicBezTo>
                    <a:pt x="390" y="94"/>
                    <a:pt x="390" y="93"/>
                    <a:pt x="389" y="93"/>
                  </a:cubicBezTo>
                  <a:close/>
                  <a:moveTo>
                    <a:pt x="471" y="106"/>
                  </a:moveTo>
                  <a:cubicBezTo>
                    <a:pt x="471" y="108"/>
                    <a:pt x="470" y="109"/>
                    <a:pt x="472" y="110"/>
                  </a:cubicBezTo>
                  <a:cubicBezTo>
                    <a:pt x="472" y="108"/>
                    <a:pt x="471" y="107"/>
                    <a:pt x="471" y="106"/>
                  </a:cubicBezTo>
                  <a:close/>
                  <a:moveTo>
                    <a:pt x="5" y="110"/>
                  </a:move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lose/>
                  <a:moveTo>
                    <a:pt x="52" y="103"/>
                  </a:moveTo>
                  <a:cubicBezTo>
                    <a:pt x="51" y="102"/>
                    <a:pt x="51" y="102"/>
                    <a:pt x="51" y="101"/>
                  </a:cubicBezTo>
                  <a:cubicBezTo>
                    <a:pt x="51" y="103"/>
                    <a:pt x="51" y="104"/>
                    <a:pt x="52" y="103"/>
                  </a:cubicBezTo>
                  <a:close/>
                  <a:moveTo>
                    <a:pt x="87" y="38"/>
                  </a:moveTo>
                  <a:cubicBezTo>
                    <a:pt x="96" y="43"/>
                    <a:pt x="96" y="43"/>
                    <a:pt x="96" y="43"/>
                  </a:cubicBezTo>
                  <a:cubicBezTo>
                    <a:pt x="96" y="41"/>
                    <a:pt x="100" y="39"/>
                    <a:pt x="97" y="37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15" y="31"/>
                    <a:pt x="128" y="52"/>
                    <a:pt x="141" y="38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1" y="43"/>
                    <a:pt x="151" y="37"/>
                    <a:pt x="154" y="35"/>
                  </a:cubicBezTo>
                  <a:cubicBezTo>
                    <a:pt x="153" y="41"/>
                    <a:pt x="159" y="36"/>
                    <a:pt x="160" y="41"/>
                  </a:cubicBezTo>
                  <a:cubicBezTo>
                    <a:pt x="162" y="38"/>
                    <a:pt x="160" y="37"/>
                    <a:pt x="159" y="35"/>
                  </a:cubicBezTo>
                  <a:cubicBezTo>
                    <a:pt x="167" y="29"/>
                    <a:pt x="174" y="38"/>
                    <a:pt x="182" y="34"/>
                  </a:cubicBezTo>
                  <a:cubicBezTo>
                    <a:pt x="174" y="42"/>
                    <a:pt x="174" y="40"/>
                    <a:pt x="168" y="43"/>
                  </a:cubicBezTo>
                  <a:cubicBezTo>
                    <a:pt x="175" y="46"/>
                    <a:pt x="176" y="40"/>
                    <a:pt x="184" y="42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4" y="31"/>
                    <a:pt x="192" y="44"/>
                    <a:pt x="193" y="35"/>
                  </a:cubicBezTo>
                  <a:cubicBezTo>
                    <a:pt x="197" y="36"/>
                    <a:pt x="201" y="45"/>
                    <a:pt x="206" y="44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1" y="41"/>
                    <a:pt x="211" y="40"/>
                    <a:pt x="212" y="39"/>
                  </a:cubicBezTo>
                  <a:cubicBezTo>
                    <a:pt x="215" y="45"/>
                    <a:pt x="220" y="42"/>
                    <a:pt x="224" y="47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5"/>
                    <a:pt x="226" y="45"/>
                    <a:pt x="226" y="46"/>
                  </a:cubicBezTo>
                  <a:cubicBezTo>
                    <a:pt x="227" y="41"/>
                    <a:pt x="230" y="43"/>
                    <a:pt x="231" y="39"/>
                  </a:cubicBezTo>
                  <a:cubicBezTo>
                    <a:pt x="229" y="37"/>
                    <a:pt x="226" y="35"/>
                    <a:pt x="226" y="38"/>
                  </a:cubicBezTo>
                  <a:cubicBezTo>
                    <a:pt x="222" y="32"/>
                    <a:pt x="231" y="35"/>
                    <a:pt x="233" y="35"/>
                  </a:cubicBezTo>
                  <a:cubicBezTo>
                    <a:pt x="230" y="37"/>
                    <a:pt x="234" y="38"/>
                    <a:pt x="235" y="39"/>
                  </a:cubicBezTo>
                  <a:cubicBezTo>
                    <a:pt x="236" y="39"/>
                    <a:pt x="235" y="38"/>
                    <a:pt x="235" y="37"/>
                  </a:cubicBezTo>
                  <a:cubicBezTo>
                    <a:pt x="240" y="34"/>
                    <a:pt x="241" y="48"/>
                    <a:pt x="244" y="39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9" y="40"/>
                    <a:pt x="249" y="40"/>
                    <a:pt x="249" y="40"/>
                  </a:cubicBezTo>
                  <a:cubicBezTo>
                    <a:pt x="249" y="50"/>
                    <a:pt x="254" y="41"/>
                    <a:pt x="254" y="51"/>
                  </a:cubicBezTo>
                  <a:cubicBezTo>
                    <a:pt x="258" y="51"/>
                    <a:pt x="254" y="45"/>
                    <a:pt x="255" y="46"/>
                  </a:cubicBezTo>
                  <a:cubicBezTo>
                    <a:pt x="259" y="44"/>
                    <a:pt x="266" y="54"/>
                    <a:pt x="267" y="49"/>
                  </a:cubicBezTo>
                  <a:cubicBezTo>
                    <a:pt x="270" y="53"/>
                    <a:pt x="274" y="51"/>
                    <a:pt x="277" y="53"/>
                  </a:cubicBezTo>
                  <a:cubicBezTo>
                    <a:pt x="277" y="48"/>
                    <a:pt x="277" y="48"/>
                    <a:pt x="277" y="48"/>
                  </a:cubicBezTo>
                  <a:cubicBezTo>
                    <a:pt x="279" y="50"/>
                    <a:pt x="280" y="52"/>
                    <a:pt x="282" y="51"/>
                  </a:cubicBezTo>
                  <a:cubicBezTo>
                    <a:pt x="282" y="51"/>
                    <a:pt x="282" y="50"/>
                    <a:pt x="281" y="49"/>
                  </a:cubicBezTo>
                  <a:cubicBezTo>
                    <a:pt x="287" y="52"/>
                    <a:pt x="291" y="53"/>
                    <a:pt x="296" y="53"/>
                  </a:cubicBezTo>
                  <a:cubicBezTo>
                    <a:pt x="296" y="50"/>
                    <a:pt x="296" y="49"/>
                    <a:pt x="293" y="47"/>
                  </a:cubicBezTo>
                  <a:cubicBezTo>
                    <a:pt x="298" y="43"/>
                    <a:pt x="305" y="54"/>
                    <a:pt x="311" y="53"/>
                  </a:cubicBezTo>
                  <a:cubicBezTo>
                    <a:pt x="311" y="50"/>
                    <a:pt x="311" y="50"/>
                    <a:pt x="311" y="50"/>
                  </a:cubicBezTo>
                  <a:cubicBezTo>
                    <a:pt x="314" y="54"/>
                    <a:pt x="314" y="54"/>
                    <a:pt x="314" y="54"/>
                  </a:cubicBezTo>
                  <a:cubicBezTo>
                    <a:pt x="314" y="53"/>
                    <a:pt x="314" y="51"/>
                    <a:pt x="315" y="50"/>
                  </a:cubicBezTo>
                  <a:cubicBezTo>
                    <a:pt x="321" y="49"/>
                    <a:pt x="329" y="50"/>
                    <a:pt x="331" y="59"/>
                  </a:cubicBezTo>
                  <a:cubicBezTo>
                    <a:pt x="330" y="57"/>
                    <a:pt x="335" y="54"/>
                    <a:pt x="331" y="50"/>
                  </a:cubicBezTo>
                  <a:cubicBezTo>
                    <a:pt x="337" y="57"/>
                    <a:pt x="345" y="56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5" y="62"/>
                    <a:pt x="355" y="62"/>
                    <a:pt x="355" y="62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53" y="59"/>
                    <a:pt x="353" y="59"/>
                    <a:pt x="353" y="59"/>
                  </a:cubicBezTo>
                  <a:cubicBezTo>
                    <a:pt x="356" y="60"/>
                    <a:pt x="359" y="62"/>
                    <a:pt x="360" y="65"/>
                  </a:cubicBezTo>
                  <a:cubicBezTo>
                    <a:pt x="361" y="63"/>
                    <a:pt x="362" y="60"/>
                    <a:pt x="364" y="58"/>
                  </a:cubicBezTo>
                  <a:cubicBezTo>
                    <a:pt x="364" y="64"/>
                    <a:pt x="373" y="54"/>
                    <a:pt x="376" y="61"/>
                  </a:cubicBezTo>
                  <a:cubicBezTo>
                    <a:pt x="377" y="60"/>
                    <a:pt x="375" y="60"/>
                    <a:pt x="376" y="58"/>
                  </a:cubicBezTo>
                  <a:cubicBezTo>
                    <a:pt x="385" y="60"/>
                    <a:pt x="397" y="69"/>
                    <a:pt x="408" y="67"/>
                  </a:cubicBezTo>
                  <a:cubicBezTo>
                    <a:pt x="407" y="77"/>
                    <a:pt x="416" y="76"/>
                    <a:pt x="420" y="83"/>
                  </a:cubicBezTo>
                  <a:cubicBezTo>
                    <a:pt x="423" y="77"/>
                    <a:pt x="418" y="79"/>
                    <a:pt x="417" y="74"/>
                  </a:cubicBezTo>
                  <a:cubicBezTo>
                    <a:pt x="420" y="76"/>
                    <a:pt x="420" y="66"/>
                    <a:pt x="424" y="72"/>
                  </a:cubicBezTo>
                  <a:cubicBezTo>
                    <a:pt x="424" y="71"/>
                    <a:pt x="425" y="71"/>
                    <a:pt x="423" y="70"/>
                  </a:cubicBezTo>
                  <a:cubicBezTo>
                    <a:pt x="427" y="71"/>
                    <a:pt x="421" y="78"/>
                    <a:pt x="426" y="77"/>
                  </a:cubicBezTo>
                  <a:cubicBezTo>
                    <a:pt x="428" y="73"/>
                    <a:pt x="428" y="73"/>
                    <a:pt x="428" y="73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40" y="79"/>
                    <a:pt x="447" y="84"/>
                    <a:pt x="457" y="82"/>
                  </a:cubicBezTo>
                  <a:cubicBezTo>
                    <a:pt x="457" y="83"/>
                    <a:pt x="457" y="85"/>
                    <a:pt x="455" y="86"/>
                  </a:cubicBezTo>
                  <a:cubicBezTo>
                    <a:pt x="459" y="87"/>
                    <a:pt x="461" y="96"/>
                    <a:pt x="467" y="93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75" y="89"/>
                    <a:pt x="472" y="98"/>
                    <a:pt x="479" y="103"/>
                  </a:cubicBezTo>
                  <a:cubicBezTo>
                    <a:pt x="478" y="102"/>
                    <a:pt x="474" y="98"/>
                    <a:pt x="472" y="102"/>
                  </a:cubicBezTo>
                  <a:cubicBezTo>
                    <a:pt x="472" y="106"/>
                    <a:pt x="476" y="107"/>
                    <a:pt x="478" y="105"/>
                  </a:cubicBezTo>
                  <a:cubicBezTo>
                    <a:pt x="476" y="110"/>
                    <a:pt x="476" y="110"/>
                    <a:pt x="476" y="110"/>
                  </a:cubicBezTo>
                  <a:cubicBezTo>
                    <a:pt x="476" y="106"/>
                    <a:pt x="473" y="106"/>
                    <a:pt x="471" y="103"/>
                  </a:cubicBezTo>
                  <a:cubicBezTo>
                    <a:pt x="471" y="104"/>
                    <a:pt x="471" y="105"/>
                    <a:pt x="471" y="106"/>
                  </a:cubicBezTo>
                  <a:cubicBezTo>
                    <a:pt x="470" y="104"/>
                    <a:pt x="467" y="103"/>
                    <a:pt x="464" y="100"/>
                  </a:cubicBezTo>
                  <a:cubicBezTo>
                    <a:pt x="469" y="101"/>
                    <a:pt x="469" y="101"/>
                    <a:pt x="469" y="101"/>
                  </a:cubicBezTo>
                  <a:cubicBezTo>
                    <a:pt x="469" y="95"/>
                    <a:pt x="462" y="99"/>
                    <a:pt x="461" y="97"/>
                  </a:cubicBezTo>
                  <a:cubicBezTo>
                    <a:pt x="459" y="102"/>
                    <a:pt x="462" y="102"/>
                    <a:pt x="458" y="105"/>
                  </a:cubicBezTo>
                  <a:cubicBezTo>
                    <a:pt x="451" y="105"/>
                    <a:pt x="456" y="99"/>
                    <a:pt x="451" y="92"/>
                  </a:cubicBezTo>
                  <a:cubicBezTo>
                    <a:pt x="452" y="90"/>
                    <a:pt x="452" y="90"/>
                    <a:pt x="452" y="90"/>
                  </a:cubicBezTo>
                  <a:cubicBezTo>
                    <a:pt x="450" y="89"/>
                    <a:pt x="450" y="83"/>
                    <a:pt x="446" y="86"/>
                  </a:cubicBezTo>
                  <a:cubicBezTo>
                    <a:pt x="445" y="90"/>
                    <a:pt x="448" y="90"/>
                    <a:pt x="448" y="92"/>
                  </a:cubicBezTo>
                  <a:cubicBezTo>
                    <a:pt x="447" y="94"/>
                    <a:pt x="446" y="85"/>
                    <a:pt x="443" y="88"/>
                  </a:cubicBezTo>
                  <a:cubicBezTo>
                    <a:pt x="444" y="94"/>
                    <a:pt x="448" y="97"/>
                    <a:pt x="452" y="98"/>
                  </a:cubicBezTo>
                  <a:cubicBezTo>
                    <a:pt x="451" y="99"/>
                    <a:pt x="450" y="101"/>
                    <a:pt x="450" y="103"/>
                  </a:cubicBezTo>
                  <a:cubicBezTo>
                    <a:pt x="441" y="96"/>
                    <a:pt x="431" y="87"/>
                    <a:pt x="420" y="88"/>
                  </a:cubicBezTo>
                  <a:cubicBezTo>
                    <a:pt x="424" y="96"/>
                    <a:pt x="418" y="87"/>
                    <a:pt x="417" y="95"/>
                  </a:cubicBezTo>
                  <a:cubicBezTo>
                    <a:pt x="418" y="90"/>
                    <a:pt x="414" y="94"/>
                    <a:pt x="411" y="91"/>
                  </a:cubicBezTo>
                  <a:cubicBezTo>
                    <a:pt x="409" y="96"/>
                    <a:pt x="416" y="96"/>
                    <a:pt x="413" y="100"/>
                  </a:cubicBezTo>
                  <a:cubicBezTo>
                    <a:pt x="408" y="97"/>
                    <a:pt x="402" y="86"/>
                    <a:pt x="395" y="86"/>
                  </a:cubicBezTo>
                  <a:cubicBezTo>
                    <a:pt x="395" y="89"/>
                    <a:pt x="397" y="89"/>
                    <a:pt x="397" y="90"/>
                  </a:cubicBezTo>
                  <a:cubicBezTo>
                    <a:pt x="392" y="88"/>
                    <a:pt x="388" y="74"/>
                    <a:pt x="383" y="82"/>
                  </a:cubicBezTo>
                  <a:cubicBezTo>
                    <a:pt x="385" y="86"/>
                    <a:pt x="387" y="89"/>
                    <a:pt x="389" y="93"/>
                  </a:cubicBezTo>
                  <a:cubicBezTo>
                    <a:pt x="389" y="93"/>
                    <a:pt x="388" y="93"/>
                    <a:pt x="386" y="94"/>
                  </a:cubicBezTo>
                  <a:cubicBezTo>
                    <a:pt x="387" y="99"/>
                    <a:pt x="387" y="99"/>
                    <a:pt x="387" y="99"/>
                  </a:cubicBezTo>
                  <a:cubicBezTo>
                    <a:pt x="381" y="99"/>
                    <a:pt x="384" y="89"/>
                    <a:pt x="382" y="84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1" y="91"/>
                    <a:pt x="365" y="87"/>
                    <a:pt x="362" y="79"/>
                  </a:cubicBezTo>
                  <a:cubicBezTo>
                    <a:pt x="361" y="79"/>
                    <a:pt x="356" y="78"/>
                    <a:pt x="358" y="83"/>
                  </a:cubicBezTo>
                  <a:cubicBezTo>
                    <a:pt x="360" y="91"/>
                    <a:pt x="361" y="96"/>
                    <a:pt x="367" y="97"/>
                  </a:cubicBezTo>
                  <a:cubicBezTo>
                    <a:pt x="369" y="92"/>
                    <a:pt x="363" y="91"/>
                    <a:pt x="365" y="91"/>
                  </a:cubicBezTo>
                  <a:cubicBezTo>
                    <a:pt x="367" y="92"/>
                    <a:pt x="373" y="89"/>
                    <a:pt x="374" y="94"/>
                  </a:cubicBezTo>
                  <a:cubicBezTo>
                    <a:pt x="367" y="92"/>
                    <a:pt x="367" y="92"/>
                    <a:pt x="367" y="92"/>
                  </a:cubicBezTo>
                  <a:cubicBezTo>
                    <a:pt x="366" y="99"/>
                    <a:pt x="370" y="93"/>
                    <a:pt x="371" y="97"/>
                  </a:cubicBezTo>
                  <a:cubicBezTo>
                    <a:pt x="368" y="102"/>
                    <a:pt x="365" y="95"/>
                    <a:pt x="362" y="98"/>
                  </a:cubicBezTo>
                  <a:cubicBezTo>
                    <a:pt x="362" y="98"/>
                    <a:pt x="362" y="98"/>
                    <a:pt x="362" y="98"/>
                  </a:cubicBezTo>
                  <a:cubicBezTo>
                    <a:pt x="357" y="96"/>
                    <a:pt x="358" y="98"/>
                    <a:pt x="353" y="94"/>
                  </a:cubicBezTo>
                  <a:cubicBezTo>
                    <a:pt x="353" y="87"/>
                    <a:pt x="355" y="90"/>
                    <a:pt x="358" y="88"/>
                  </a:cubicBezTo>
                  <a:cubicBezTo>
                    <a:pt x="349" y="87"/>
                    <a:pt x="338" y="73"/>
                    <a:pt x="328" y="83"/>
                  </a:cubicBezTo>
                  <a:cubicBezTo>
                    <a:pt x="333" y="90"/>
                    <a:pt x="333" y="90"/>
                    <a:pt x="333" y="90"/>
                  </a:cubicBezTo>
                  <a:cubicBezTo>
                    <a:pt x="330" y="91"/>
                    <a:pt x="324" y="84"/>
                    <a:pt x="324" y="92"/>
                  </a:cubicBezTo>
                  <a:cubicBezTo>
                    <a:pt x="328" y="90"/>
                    <a:pt x="326" y="95"/>
                    <a:pt x="328" y="97"/>
                  </a:cubicBezTo>
                  <a:cubicBezTo>
                    <a:pt x="328" y="96"/>
                    <a:pt x="328" y="96"/>
                    <a:pt x="328" y="96"/>
                  </a:cubicBezTo>
                  <a:cubicBezTo>
                    <a:pt x="328" y="96"/>
                    <a:pt x="330" y="98"/>
                    <a:pt x="329" y="99"/>
                  </a:cubicBezTo>
                  <a:cubicBezTo>
                    <a:pt x="326" y="94"/>
                    <a:pt x="322" y="92"/>
                    <a:pt x="319" y="89"/>
                  </a:cubicBezTo>
                  <a:cubicBezTo>
                    <a:pt x="320" y="91"/>
                    <a:pt x="317" y="93"/>
                    <a:pt x="316" y="94"/>
                  </a:cubicBezTo>
                  <a:cubicBezTo>
                    <a:pt x="313" y="93"/>
                    <a:pt x="317" y="91"/>
                    <a:pt x="317" y="88"/>
                  </a:cubicBezTo>
                  <a:cubicBezTo>
                    <a:pt x="315" y="88"/>
                    <a:pt x="313" y="83"/>
                    <a:pt x="311" y="87"/>
                  </a:cubicBezTo>
                  <a:cubicBezTo>
                    <a:pt x="309" y="91"/>
                    <a:pt x="314" y="91"/>
                    <a:pt x="314" y="95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87"/>
                    <a:pt x="304" y="86"/>
                    <a:pt x="303" y="87"/>
                  </a:cubicBezTo>
                  <a:cubicBezTo>
                    <a:pt x="302" y="90"/>
                    <a:pt x="304" y="91"/>
                    <a:pt x="305" y="90"/>
                  </a:cubicBezTo>
                  <a:cubicBezTo>
                    <a:pt x="300" y="94"/>
                    <a:pt x="297" y="80"/>
                    <a:pt x="293" y="89"/>
                  </a:cubicBezTo>
                  <a:cubicBezTo>
                    <a:pt x="290" y="86"/>
                    <a:pt x="290" y="86"/>
                    <a:pt x="290" y="86"/>
                  </a:cubicBezTo>
                  <a:cubicBezTo>
                    <a:pt x="290" y="87"/>
                    <a:pt x="289" y="88"/>
                    <a:pt x="290" y="88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2" y="82"/>
                    <a:pt x="285" y="92"/>
                    <a:pt x="284" y="93"/>
                  </a:cubicBezTo>
                  <a:cubicBezTo>
                    <a:pt x="284" y="93"/>
                    <a:pt x="284" y="93"/>
                    <a:pt x="284" y="93"/>
                  </a:cubicBezTo>
                  <a:cubicBezTo>
                    <a:pt x="282" y="94"/>
                    <a:pt x="281" y="97"/>
                    <a:pt x="282" y="97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5" y="88"/>
                    <a:pt x="268" y="86"/>
                    <a:pt x="268" y="76"/>
                  </a:cubicBezTo>
                  <a:cubicBezTo>
                    <a:pt x="267" y="77"/>
                    <a:pt x="265" y="79"/>
                    <a:pt x="266" y="80"/>
                  </a:cubicBezTo>
                  <a:cubicBezTo>
                    <a:pt x="262" y="79"/>
                    <a:pt x="267" y="88"/>
                    <a:pt x="260" y="86"/>
                  </a:cubicBezTo>
                  <a:cubicBezTo>
                    <a:pt x="260" y="88"/>
                    <a:pt x="261" y="88"/>
                    <a:pt x="262" y="88"/>
                  </a:cubicBezTo>
                  <a:cubicBezTo>
                    <a:pt x="260" y="88"/>
                    <a:pt x="260" y="88"/>
                    <a:pt x="259" y="87"/>
                  </a:cubicBezTo>
                  <a:cubicBezTo>
                    <a:pt x="259" y="88"/>
                    <a:pt x="259" y="89"/>
                    <a:pt x="259" y="90"/>
                  </a:cubicBezTo>
                  <a:cubicBezTo>
                    <a:pt x="259" y="87"/>
                    <a:pt x="256" y="87"/>
                    <a:pt x="255" y="88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5" y="91"/>
                    <a:pt x="254" y="91"/>
                    <a:pt x="252" y="91"/>
                  </a:cubicBezTo>
                  <a:cubicBezTo>
                    <a:pt x="253" y="95"/>
                    <a:pt x="253" y="95"/>
                    <a:pt x="253" y="95"/>
                  </a:cubicBezTo>
                  <a:cubicBezTo>
                    <a:pt x="249" y="94"/>
                    <a:pt x="253" y="87"/>
                    <a:pt x="248" y="90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47" y="85"/>
                    <a:pt x="250" y="77"/>
                    <a:pt x="247" y="74"/>
                  </a:cubicBezTo>
                  <a:cubicBezTo>
                    <a:pt x="242" y="67"/>
                    <a:pt x="234" y="78"/>
                    <a:pt x="230" y="66"/>
                  </a:cubicBezTo>
                  <a:cubicBezTo>
                    <a:pt x="229" y="70"/>
                    <a:pt x="230" y="71"/>
                    <a:pt x="228" y="75"/>
                  </a:cubicBezTo>
                  <a:cubicBezTo>
                    <a:pt x="232" y="77"/>
                    <a:pt x="234" y="78"/>
                    <a:pt x="235" y="84"/>
                  </a:cubicBezTo>
                  <a:cubicBezTo>
                    <a:pt x="242" y="90"/>
                    <a:pt x="237" y="69"/>
                    <a:pt x="245" y="78"/>
                  </a:cubicBezTo>
                  <a:cubicBezTo>
                    <a:pt x="244" y="84"/>
                    <a:pt x="242" y="84"/>
                    <a:pt x="240" y="81"/>
                  </a:cubicBezTo>
                  <a:cubicBezTo>
                    <a:pt x="240" y="85"/>
                    <a:pt x="242" y="88"/>
                    <a:pt x="244" y="91"/>
                  </a:cubicBezTo>
                  <a:cubicBezTo>
                    <a:pt x="239" y="88"/>
                    <a:pt x="233" y="93"/>
                    <a:pt x="230" y="93"/>
                  </a:cubicBezTo>
                  <a:cubicBezTo>
                    <a:pt x="229" y="90"/>
                    <a:pt x="225" y="87"/>
                    <a:pt x="224" y="88"/>
                  </a:cubicBezTo>
                  <a:cubicBezTo>
                    <a:pt x="224" y="85"/>
                    <a:pt x="217" y="82"/>
                    <a:pt x="220" y="76"/>
                  </a:cubicBezTo>
                  <a:cubicBezTo>
                    <a:pt x="215" y="74"/>
                    <a:pt x="216" y="85"/>
                    <a:pt x="212" y="77"/>
                  </a:cubicBezTo>
                  <a:cubicBezTo>
                    <a:pt x="214" y="83"/>
                    <a:pt x="209" y="81"/>
                    <a:pt x="211" y="86"/>
                  </a:cubicBezTo>
                  <a:cubicBezTo>
                    <a:pt x="212" y="81"/>
                    <a:pt x="217" y="90"/>
                    <a:pt x="220" y="93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4" y="95"/>
                    <a:pt x="212" y="91"/>
                    <a:pt x="211" y="90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09" y="83"/>
                    <a:pt x="198" y="104"/>
                    <a:pt x="195" y="90"/>
                  </a:cubicBezTo>
                  <a:cubicBezTo>
                    <a:pt x="197" y="91"/>
                    <a:pt x="199" y="87"/>
                    <a:pt x="200" y="93"/>
                  </a:cubicBezTo>
                  <a:cubicBezTo>
                    <a:pt x="204" y="89"/>
                    <a:pt x="199" y="84"/>
                    <a:pt x="201" y="80"/>
                  </a:cubicBezTo>
                  <a:cubicBezTo>
                    <a:pt x="194" y="75"/>
                    <a:pt x="185" y="83"/>
                    <a:pt x="178" y="74"/>
                  </a:cubicBezTo>
                  <a:cubicBezTo>
                    <a:pt x="179" y="78"/>
                    <a:pt x="183" y="78"/>
                    <a:pt x="183" y="82"/>
                  </a:cubicBezTo>
                  <a:cubicBezTo>
                    <a:pt x="178" y="85"/>
                    <a:pt x="172" y="74"/>
                    <a:pt x="166" y="70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62" y="71"/>
                    <a:pt x="165" y="79"/>
                    <a:pt x="160" y="77"/>
                  </a:cubicBezTo>
                  <a:cubicBezTo>
                    <a:pt x="160" y="76"/>
                    <a:pt x="161" y="74"/>
                    <a:pt x="159" y="74"/>
                  </a:cubicBezTo>
                  <a:cubicBezTo>
                    <a:pt x="155" y="75"/>
                    <a:pt x="159" y="79"/>
                    <a:pt x="156" y="81"/>
                  </a:cubicBezTo>
                  <a:cubicBezTo>
                    <a:pt x="150" y="71"/>
                    <a:pt x="154" y="87"/>
                    <a:pt x="147" y="82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2" y="81"/>
                    <a:pt x="136" y="90"/>
                    <a:pt x="130" y="92"/>
                  </a:cubicBezTo>
                  <a:cubicBezTo>
                    <a:pt x="131" y="90"/>
                    <a:pt x="135" y="91"/>
                    <a:pt x="134" y="85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26" y="86"/>
                    <a:pt x="123" y="86"/>
                    <a:pt x="126" y="89"/>
                  </a:cubicBezTo>
                  <a:cubicBezTo>
                    <a:pt x="127" y="90"/>
                    <a:pt x="127" y="89"/>
                    <a:pt x="128" y="88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0" y="89"/>
                    <a:pt x="127" y="83"/>
                    <a:pt x="127" y="77"/>
                  </a:cubicBezTo>
                  <a:cubicBezTo>
                    <a:pt x="123" y="79"/>
                    <a:pt x="122" y="74"/>
                    <a:pt x="119" y="74"/>
                  </a:cubicBezTo>
                  <a:cubicBezTo>
                    <a:pt x="118" y="80"/>
                    <a:pt x="124" y="80"/>
                    <a:pt x="122" y="86"/>
                  </a:cubicBezTo>
                  <a:cubicBezTo>
                    <a:pt x="120" y="89"/>
                    <a:pt x="113" y="85"/>
                    <a:pt x="110" y="80"/>
                  </a:cubicBezTo>
                  <a:cubicBezTo>
                    <a:pt x="107" y="93"/>
                    <a:pt x="96" y="84"/>
                    <a:pt x="97" y="94"/>
                  </a:cubicBezTo>
                  <a:cubicBezTo>
                    <a:pt x="97" y="93"/>
                    <a:pt x="96" y="90"/>
                    <a:pt x="94" y="91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1" y="99"/>
                    <a:pt x="90" y="85"/>
                    <a:pt x="87" y="88"/>
                  </a:cubicBezTo>
                  <a:cubicBezTo>
                    <a:pt x="87" y="90"/>
                    <a:pt x="88" y="90"/>
                    <a:pt x="89" y="93"/>
                  </a:cubicBezTo>
                  <a:cubicBezTo>
                    <a:pt x="83" y="96"/>
                    <a:pt x="77" y="82"/>
                    <a:pt x="71" y="89"/>
                  </a:cubicBezTo>
                  <a:cubicBezTo>
                    <a:pt x="72" y="90"/>
                    <a:pt x="72" y="91"/>
                    <a:pt x="73" y="90"/>
                  </a:cubicBezTo>
                  <a:cubicBezTo>
                    <a:pt x="73" y="91"/>
                    <a:pt x="72" y="91"/>
                    <a:pt x="69" y="89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6" y="74"/>
                    <a:pt x="63" y="92"/>
                    <a:pt x="57" y="89"/>
                  </a:cubicBezTo>
                  <a:cubicBezTo>
                    <a:pt x="58" y="91"/>
                    <a:pt x="62" y="91"/>
                    <a:pt x="60" y="94"/>
                  </a:cubicBezTo>
                  <a:cubicBezTo>
                    <a:pt x="57" y="95"/>
                    <a:pt x="55" y="83"/>
                    <a:pt x="52" y="89"/>
                  </a:cubicBezTo>
                  <a:cubicBezTo>
                    <a:pt x="54" y="90"/>
                    <a:pt x="55" y="96"/>
                    <a:pt x="57" y="97"/>
                  </a:cubicBezTo>
                  <a:cubicBezTo>
                    <a:pt x="54" y="98"/>
                    <a:pt x="53" y="102"/>
                    <a:pt x="51" y="98"/>
                  </a:cubicBezTo>
                  <a:cubicBezTo>
                    <a:pt x="50" y="98"/>
                    <a:pt x="50" y="100"/>
                    <a:pt x="51" y="101"/>
                  </a:cubicBezTo>
                  <a:cubicBezTo>
                    <a:pt x="48" y="98"/>
                    <a:pt x="46" y="101"/>
                    <a:pt x="45" y="103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0" y="94"/>
                    <a:pt x="40" y="105"/>
                    <a:pt x="36" y="106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5" y="108"/>
                    <a:pt x="32" y="105"/>
                    <a:pt x="30" y="110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29" y="111"/>
                    <a:pt x="27" y="119"/>
                    <a:pt x="24" y="114"/>
                  </a:cubicBezTo>
                  <a:cubicBezTo>
                    <a:pt x="23" y="115"/>
                    <a:pt x="28" y="120"/>
                    <a:pt x="25" y="121"/>
                  </a:cubicBezTo>
                  <a:cubicBezTo>
                    <a:pt x="23" y="119"/>
                    <a:pt x="20" y="118"/>
                    <a:pt x="20" y="122"/>
                  </a:cubicBezTo>
                  <a:cubicBezTo>
                    <a:pt x="21" y="123"/>
                    <a:pt x="22" y="125"/>
                    <a:pt x="22" y="123"/>
                  </a:cubicBezTo>
                  <a:cubicBezTo>
                    <a:pt x="23" y="123"/>
                    <a:pt x="22" y="122"/>
                    <a:pt x="22" y="121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7"/>
                    <a:pt x="21" y="122"/>
                    <a:pt x="19" y="125"/>
                  </a:cubicBezTo>
                  <a:cubicBezTo>
                    <a:pt x="20" y="127"/>
                    <a:pt x="22" y="128"/>
                    <a:pt x="23" y="130"/>
                  </a:cubicBezTo>
                  <a:cubicBezTo>
                    <a:pt x="19" y="128"/>
                    <a:pt x="16" y="127"/>
                    <a:pt x="13" y="126"/>
                  </a:cubicBezTo>
                  <a:cubicBezTo>
                    <a:pt x="12" y="124"/>
                    <a:pt x="12" y="122"/>
                    <a:pt x="9" y="120"/>
                  </a:cubicBezTo>
                  <a:cubicBezTo>
                    <a:pt x="9" y="119"/>
                    <a:pt x="10" y="118"/>
                    <a:pt x="11" y="117"/>
                  </a:cubicBezTo>
                  <a:cubicBezTo>
                    <a:pt x="10" y="112"/>
                    <a:pt x="6" y="113"/>
                    <a:pt x="5" y="113"/>
                  </a:cubicBezTo>
                  <a:cubicBezTo>
                    <a:pt x="5" y="112"/>
                    <a:pt x="6" y="112"/>
                    <a:pt x="6" y="111"/>
                  </a:cubicBezTo>
                  <a:cubicBezTo>
                    <a:pt x="6" y="111"/>
                    <a:pt x="6" y="110"/>
                    <a:pt x="5" y="110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8"/>
                    <a:pt x="3" y="105"/>
                    <a:pt x="4" y="103"/>
                  </a:cubicBezTo>
                  <a:cubicBezTo>
                    <a:pt x="4" y="100"/>
                    <a:pt x="4" y="98"/>
                    <a:pt x="0" y="97"/>
                  </a:cubicBezTo>
                  <a:cubicBezTo>
                    <a:pt x="2" y="97"/>
                    <a:pt x="5" y="99"/>
                    <a:pt x="7" y="101"/>
                  </a:cubicBezTo>
                  <a:cubicBezTo>
                    <a:pt x="10" y="101"/>
                    <a:pt x="8" y="98"/>
                    <a:pt x="9" y="96"/>
                  </a:cubicBezTo>
                  <a:cubicBezTo>
                    <a:pt x="7" y="95"/>
                    <a:pt x="5" y="94"/>
                    <a:pt x="3" y="94"/>
                  </a:cubicBezTo>
                  <a:cubicBezTo>
                    <a:pt x="10" y="92"/>
                    <a:pt x="0" y="89"/>
                    <a:pt x="3" y="84"/>
                  </a:cubicBezTo>
                  <a:cubicBezTo>
                    <a:pt x="7" y="84"/>
                    <a:pt x="8" y="81"/>
                    <a:pt x="9" y="77"/>
                  </a:cubicBezTo>
                  <a:cubicBezTo>
                    <a:pt x="10" y="73"/>
                    <a:pt x="11" y="69"/>
                    <a:pt x="13" y="68"/>
                  </a:cubicBezTo>
                  <a:cubicBezTo>
                    <a:pt x="20" y="67"/>
                    <a:pt x="12" y="74"/>
                    <a:pt x="17" y="76"/>
                  </a:cubicBezTo>
                  <a:cubicBezTo>
                    <a:pt x="21" y="75"/>
                    <a:pt x="18" y="72"/>
                    <a:pt x="20" y="70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7" y="76"/>
                    <a:pt x="21" y="70"/>
                    <a:pt x="24" y="72"/>
                  </a:cubicBezTo>
                  <a:cubicBezTo>
                    <a:pt x="26" y="67"/>
                    <a:pt x="23" y="70"/>
                    <a:pt x="20" y="65"/>
                  </a:cubicBezTo>
                  <a:cubicBezTo>
                    <a:pt x="22" y="66"/>
                    <a:pt x="26" y="68"/>
                    <a:pt x="27" y="65"/>
                  </a:cubicBezTo>
                  <a:cubicBezTo>
                    <a:pt x="26" y="63"/>
                    <a:pt x="22" y="64"/>
                    <a:pt x="24" y="62"/>
                  </a:cubicBezTo>
                  <a:cubicBezTo>
                    <a:pt x="35" y="63"/>
                    <a:pt x="36" y="55"/>
                    <a:pt x="46" y="54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5" y="52"/>
                    <a:pt x="46" y="53"/>
                    <a:pt x="47" y="5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8" y="49"/>
                    <a:pt x="58" y="52"/>
                    <a:pt x="63" y="50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7" y="50"/>
                    <a:pt x="73" y="46"/>
                    <a:pt x="78" y="47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3" y="42"/>
                    <a:pt x="87" y="48"/>
                    <a:pt x="90" y="45"/>
                  </a:cubicBezTo>
                  <a:cubicBezTo>
                    <a:pt x="88" y="46"/>
                    <a:pt x="87" y="40"/>
                    <a:pt x="87" y="38"/>
                  </a:cubicBezTo>
                  <a:close/>
                  <a:moveTo>
                    <a:pt x="211" y="42"/>
                  </a:moveTo>
                  <a:cubicBezTo>
                    <a:pt x="212" y="42"/>
                    <a:pt x="212" y="42"/>
                    <a:pt x="212" y="42"/>
                  </a:cubicBezTo>
                  <a:cubicBezTo>
                    <a:pt x="212" y="42"/>
                    <a:pt x="211" y="42"/>
                    <a:pt x="211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5"/>
                    <a:pt x="210" y="43"/>
                    <a:pt x="211" y="42"/>
                  </a:cubicBezTo>
                  <a:close/>
                  <a:moveTo>
                    <a:pt x="403" y="71"/>
                  </a:moveTo>
                  <a:cubicBezTo>
                    <a:pt x="400" y="69"/>
                    <a:pt x="400" y="69"/>
                    <a:pt x="400" y="69"/>
                  </a:cubicBezTo>
                  <a:cubicBezTo>
                    <a:pt x="401" y="69"/>
                    <a:pt x="403" y="71"/>
                    <a:pt x="402" y="69"/>
                  </a:cubicBezTo>
                  <a:cubicBezTo>
                    <a:pt x="403" y="69"/>
                    <a:pt x="404" y="69"/>
                    <a:pt x="403" y="71"/>
                  </a:cubicBezTo>
                  <a:close/>
                  <a:moveTo>
                    <a:pt x="206" y="78"/>
                  </a:moveTo>
                  <a:cubicBezTo>
                    <a:pt x="208" y="81"/>
                    <a:pt x="208" y="81"/>
                    <a:pt x="208" y="81"/>
                  </a:cubicBezTo>
                  <a:cubicBezTo>
                    <a:pt x="209" y="78"/>
                    <a:pt x="209" y="78"/>
                    <a:pt x="209" y="78"/>
                  </a:cubicBezTo>
                  <a:lnTo>
                    <a:pt x="206" y="78"/>
                  </a:lnTo>
                  <a:close/>
                  <a:moveTo>
                    <a:pt x="179" y="79"/>
                  </a:moveTo>
                  <a:cubicBezTo>
                    <a:pt x="182" y="81"/>
                    <a:pt x="182" y="81"/>
                    <a:pt x="182" y="81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79"/>
                  </a:lnTo>
                  <a:close/>
                  <a:moveTo>
                    <a:pt x="140" y="47"/>
                  </a:moveTo>
                  <a:cubicBezTo>
                    <a:pt x="142" y="53"/>
                    <a:pt x="143" y="47"/>
                    <a:pt x="146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50"/>
                    <a:pt x="146" y="49"/>
                    <a:pt x="146" y="49"/>
                  </a:cubicBezTo>
                  <a:cubicBezTo>
                    <a:pt x="144" y="47"/>
                    <a:pt x="142" y="41"/>
                    <a:pt x="140" y="47"/>
                  </a:cubicBezTo>
                  <a:close/>
                  <a:moveTo>
                    <a:pt x="204" y="49"/>
                  </a:moveTo>
                  <a:cubicBezTo>
                    <a:pt x="204" y="46"/>
                    <a:pt x="200" y="45"/>
                    <a:pt x="199" y="42"/>
                  </a:cubicBezTo>
                  <a:cubicBezTo>
                    <a:pt x="198" y="43"/>
                    <a:pt x="200" y="46"/>
                    <a:pt x="200" y="49"/>
                  </a:cubicBezTo>
                  <a:cubicBezTo>
                    <a:pt x="200" y="49"/>
                    <a:pt x="199" y="49"/>
                    <a:pt x="198" y="48"/>
                  </a:cubicBezTo>
                  <a:cubicBezTo>
                    <a:pt x="199" y="56"/>
                    <a:pt x="201" y="45"/>
                    <a:pt x="204" y="49"/>
                  </a:cubicBezTo>
                  <a:close/>
                  <a:moveTo>
                    <a:pt x="270" y="55"/>
                  </a:moveTo>
                  <a:cubicBezTo>
                    <a:pt x="268" y="52"/>
                    <a:pt x="268" y="52"/>
                    <a:pt x="268" y="52"/>
                  </a:cubicBezTo>
                  <a:cubicBezTo>
                    <a:pt x="269" y="52"/>
                    <a:pt x="269" y="52"/>
                    <a:pt x="269" y="52"/>
                  </a:cubicBezTo>
                  <a:lnTo>
                    <a:pt x="270" y="55"/>
                  </a:lnTo>
                  <a:close/>
                  <a:moveTo>
                    <a:pt x="284" y="53"/>
                  </a:moveTo>
                  <a:cubicBezTo>
                    <a:pt x="287" y="53"/>
                    <a:pt x="290" y="58"/>
                    <a:pt x="289" y="62"/>
                  </a:cubicBezTo>
                  <a:cubicBezTo>
                    <a:pt x="286" y="61"/>
                    <a:pt x="282" y="61"/>
                    <a:pt x="281" y="56"/>
                  </a:cubicBezTo>
                  <a:cubicBezTo>
                    <a:pt x="282" y="59"/>
                    <a:pt x="281" y="49"/>
                    <a:pt x="284" y="53"/>
                  </a:cubicBezTo>
                  <a:close/>
                  <a:moveTo>
                    <a:pt x="170" y="56"/>
                  </a:moveTo>
                  <a:cubicBezTo>
                    <a:pt x="172" y="57"/>
                    <a:pt x="175" y="66"/>
                    <a:pt x="178" y="61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64"/>
                    <a:pt x="171" y="56"/>
                    <a:pt x="170" y="56"/>
                  </a:cubicBezTo>
                  <a:close/>
                  <a:moveTo>
                    <a:pt x="310" y="61"/>
                  </a:moveTo>
                  <a:cubicBezTo>
                    <a:pt x="311" y="62"/>
                    <a:pt x="315" y="65"/>
                    <a:pt x="314" y="71"/>
                  </a:cubicBezTo>
                  <a:cubicBezTo>
                    <a:pt x="315" y="68"/>
                    <a:pt x="311" y="64"/>
                    <a:pt x="308" y="61"/>
                  </a:cubicBezTo>
                  <a:cubicBezTo>
                    <a:pt x="309" y="61"/>
                    <a:pt x="309" y="62"/>
                    <a:pt x="310" y="61"/>
                  </a:cubicBezTo>
                  <a:close/>
                  <a:moveTo>
                    <a:pt x="308" y="68"/>
                  </a:moveTo>
                  <a:cubicBezTo>
                    <a:pt x="307" y="68"/>
                    <a:pt x="307" y="72"/>
                    <a:pt x="305" y="69"/>
                  </a:cubicBezTo>
                  <a:cubicBezTo>
                    <a:pt x="305" y="66"/>
                    <a:pt x="305" y="58"/>
                    <a:pt x="301" y="60"/>
                  </a:cubicBezTo>
                  <a:cubicBezTo>
                    <a:pt x="303" y="66"/>
                    <a:pt x="303" y="69"/>
                    <a:pt x="307" y="72"/>
                  </a:cubicBezTo>
                  <a:lnTo>
                    <a:pt x="308" y="68"/>
                  </a:lnTo>
                  <a:close/>
                  <a:moveTo>
                    <a:pt x="303" y="55"/>
                  </a:moveTo>
                  <a:cubicBezTo>
                    <a:pt x="297" y="57"/>
                    <a:pt x="297" y="57"/>
                    <a:pt x="297" y="57"/>
                  </a:cubicBezTo>
                  <a:cubicBezTo>
                    <a:pt x="300" y="65"/>
                    <a:pt x="301" y="58"/>
                    <a:pt x="303" y="55"/>
                  </a:cubicBezTo>
                  <a:cubicBezTo>
                    <a:pt x="304" y="54"/>
                    <a:pt x="304" y="54"/>
                    <a:pt x="304" y="54"/>
                  </a:cubicBezTo>
                  <a:cubicBezTo>
                    <a:pt x="304" y="54"/>
                    <a:pt x="303" y="55"/>
                    <a:pt x="303" y="55"/>
                  </a:cubicBezTo>
                  <a:close/>
                  <a:moveTo>
                    <a:pt x="339" y="60"/>
                  </a:moveTo>
                  <a:cubicBezTo>
                    <a:pt x="337" y="58"/>
                    <a:pt x="337" y="58"/>
                    <a:pt x="337" y="58"/>
                  </a:cubicBezTo>
                  <a:cubicBezTo>
                    <a:pt x="338" y="57"/>
                    <a:pt x="338" y="56"/>
                    <a:pt x="336" y="56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7" y="60"/>
                    <a:pt x="335" y="62"/>
                    <a:pt x="339" y="60"/>
                  </a:cubicBezTo>
                  <a:close/>
                  <a:moveTo>
                    <a:pt x="307" y="56"/>
                  </a:moveTo>
                  <a:cubicBezTo>
                    <a:pt x="312" y="57"/>
                    <a:pt x="312" y="57"/>
                    <a:pt x="312" y="57"/>
                  </a:cubicBezTo>
                  <a:cubicBezTo>
                    <a:pt x="310" y="58"/>
                    <a:pt x="307" y="59"/>
                    <a:pt x="307" y="56"/>
                  </a:cubicBezTo>
                  <a:close/>
                  <a:moveTo>
                    <a:pt x="329" y="64"/>
                  </a:moveTo>
                  <a:cubicBezTo>
                    <a:pt x="329" y="64"/>
                    <a:pt x="334" y="63"/>
                    <a:pt x="336" y="63"/>
                  </a:cubicBezTo>
                  <a:cubicBezTo>
                    <a:pt x="335" y="61"/>
                    <a:pt x="330" y="60"/>
                    <a:pt x="329" y="64"/>
                  </a:cubicBezTo>
                  <a:close/>
                  <a:moveTo>
                    <a:pt x="435" y="84"/>
                  </a:moveTo>
                  <a:cubicBezTo>
                    <a:pt x="433" y="88"/>
                    <a:pt x="433" y="88"/>
                    <a:pt x="433" y="88"/>
                  </a:cubicBezTo>
                  <a:cubicBezTo>
                    <a:pt x="436" y="89"/>
                    <a:pt x="436" y="89"/>
                    <a:pt x="436" y="89"/>
                  </a:cubicBezTo>
                  <a:lnTo>
                    <a:pt x="435" y="84"/>
                  </a:lnTo>
                  <a:close/>
                  <a:moveTo>
                    <a:pt x="404" y="83"/>
                  </a:moveTo>
                  <a:cubicBezTo>
                    <a:pt x="403" y="83"/>
                    <a:pt x="403" y="83"/>
                    <a:pt x="403" y="83"/>
                  </a:cubicBezTo>
                  <a:cubicBezTo>
                    <a:pt x="401" y="85"/>
                    <a:pt x="401" y="85"/>
                    <a:pt x="401" y="85"/>
                  </a:cubicBezTo>
                  <a:lnTo>
                    <a:pt x="404" y="83"/>
                  </a:lnTo>
                  <a:close/>
                  <a:moveTo>
                    <a:pt x="369" y="81"/>
                  </a:moveTo>
                  <a:cubicBezTo>
                    <a:pt x="370" y="81"/>
                    <a:pt x="370" y="81"/>
                    <a:pt x="370" y="80"/>
                  </a:cubicBezTo>
                  <a:cubicBezTo>
                    <a:pt x="373" y="78"/>
                    <a:pt x="380" y="77"/>
                    <a:pt x="383" y="78"/>
                  </a:cubicBezTo>
                  <a:cubicBezTo>
                    <a:pt x="385" y="76"/>
                    <a:pt x="381" y="71"/>
                    <a:pt x="380" y="69"/>
                  </a:cubicBezTo>
                  <a:cubicBezTo>
                    <a:pt x="380" y="85"/>
                    <a:pt x="376" y="68"/>
                    <a:pt x="372" y="73"/>
                  </a:cubicBezTo>
                  <a:cubicBezTo>
                    <a:pt x="373" y="74"/>
                    <a:pt x="375" y="74"/>
                    <a:pt x="375" y="77"/>
                  </a:cubicBezTo>
                  <a:cubicBezTo>
                    <a:pt x="374" y="78"/>
                    <a:pt x="372" y="78"/>
                    <a:pt x="371" y="77"/>
                  </a:cubicBezTo>
                  <a:cubicBezTo>
                    <a:pt x="371" y="76"/>
                    <a:pt x="370" y="75"/>
                    <a:pt x="370" y="75"/>
                  </a:cubicBezTo>
                  <a:cubicBezTo>
                    <a:pt x="370" y="76"/>
                    <a:pt x="370" y="76"/>
                    <a:pt x="371" y="77"/>
                  </a:cubicBezTo>
                  <a:cubicBezTo>
                    <a:pt x="371" y="78"/>
                    <a:pt x="371" y="79"/>
                    <a:pt x="370" y="80"/>
                  </a:cubicBezTo>
                  <a:cubicBezTo>
                    <a:pt x="370" y="80"/>
                    <a:pt x="369" y="81"/>
                    <a:pt x="369" y="81"/>
                  </a:cubicBezTo>
                  <a:close/>
                  <a:moveTo>
                    <a:pt x="326" y="77"/>
                  </a:moveTo>
                  <a:cubicBezTo>
                    <a:pt x="326" y="75"/>
                    <a:pt x="328" y="74"/>
                    <a:pt x="325" y="72"/>
                  </a:cubicBezTo>
                  <a:cubicBezTo>
                    <a:pt x="325" y="74"/>
                    <a:pt x="325" y="75"/>
                    <a:pt x="326" y="77"/>
                  </a:cubicBezTo>
                  <a:cubicBezTo>
                    <a:pt x="326" y="77"/>
                    <a:pt x="327" y="78"/>
                    <a:pt x="328" y="78"/>
                  </a:cubicBezTo>
                  <a:cubicBezTo>
                    <a:pt x="327" y="78"/>
                    <a:pt x="327" y="77"/>
                    <a:pt x="326" y="77"/>
                  </a:cubicBezTo>
                  <a:close/>
                  <a:moveTo>
                    <a:pt x="328" y="85"/>
                  </a:moveTo>
                  <a:cubicBezTo>
                    <a:pt x="322" y="78"/>
                    <a:pt x="322" y="78"/>
                    <a:pt x="322" y="78"/>
                  </a:cubicBezTo>
                  <a:cubicBezTo>
                    <a:pt x="324" y="82"/>
                    <a:pt x="324" y="82"/>
                    <a:pt x="324" y="82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1" y="82"/>
                    <a:pt x="324" y="88"/>
                    <a:pt x="328" y="85"/>
                  </a:cubicBezTo>
                  <a:close/>
                  <a:moveTo>
                    <a:pt x="313" y="79"/>
                  </a:moveTo>
                  <a:cubicBezTo>
                    <a:pt x="319" y="82"/>
                    <a:pt x="319" y="82"/>
                    <a:pt x="319" y="82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8" y="78"/>
                    <a:pt x="318" y="78"/>
                    <a:pt x="318" y="78"/>
                  </a:cubicBezTo>
                  <a:cubicBezTo>
                    <a:pt x="319" y="81"/>
                    <a:pt x="319" y="81"/>
                    <a:pt x="319" y="81"/>
                  </a:cubicBezTo>
                  <a:lnTo>
                    <a:pt x="313" y="79"/>
                  </a:lnTo>
                  <a:close/>
                  <a:moveTo>
                    <a:pt x="260" y="69"/>
                  </a:moveTo>
                  <a:cubicBezTo>
                    <a:pt x="257" y="69"/>
                    <a:pt x="257" y="69"/>
                    <a:pt x="257" y="69"/>
                  </a:cubicBezTo>
                  <a:cubicBezTo>
                    <a:pt x="257" y="69"/>
                    <a:pt x="260" y="73"/>
                    <a:pt x="263" y="72"/>
                  </a:cubicBezTo>
                  <a:cubicBezTo>
                    <a:pt x="259" y="82"/>
                    <a:pt x="262" y="70"/>
                    <a:pt x="256" y="74"/>
                  </a:cubicBezTo>
                  <a:cubicBezTo>
                    <a:pt x="263" y="74"/>
                    <a:pt x="260" y="81"/>
                    <a:pt x="259" y="85"/>
                  </a:cubicBezTo>
                  <a:cubicBezTo>
                    <a:pt x="258" y="79"/>
                    <a:pt x="250" y="82"/>
                    <a:pt x="253" y="70"/>
                  </a:cubicBezTo>
                  <a:cubicBezTo>
                    <a:pt x="255" y="72"/>
                    <a:pt x="258" y="61"/>
                    <a:pt x="260" y="69"/>
                  </a:cubicBezTo>
                  <a:close/>
                  <a:moveTo>
                    <a:pt x="219" y="71"/>
                  </a:moveTo>
                  <a:cubicBezTo>
                    <a:pt x="215" y="70"/>
                    <a:pt x="215" y="70"/>
                    <a:pt x="215" y="70"/>
                  </a:cubicBezTo>
                  <a:cubicBezTo>
                    <a:pt x="219" y="71"/>
                    <a:pt x="219" y="71"/>
                    <a:pt x="219" y="71"/>
                  </a:cubicBezTo>
                  <a:close/>
                  <a:moveTo>
                    <a:pt x="113" y="80"/>
                  </a:moveTo>
                  <a:cubicBezTo>
                    <a:pt x="114" y="86"/>
                    <a:pt x="119" y="80"/>
                    <a:pt x="119" y="77"/>
                  </a:cubicBezTo>
                  <a:cubicBezTo>
                    <a:pt x="118" y="79"/>
                    <a:pt x="115" y="79"/>
                    <a:pt x="113" y="80"/>
                  </a:cubicBezTo>
                  <a:close/>
                  <a:moveTo>
                    <a:pt x="74" y="84"/>
                  </a:moveTo>
                  <a:cubicBezTo>
                    <a:pt x="76" y="83"/>
                    <a:pt x="80" y="89"/>
                    <a:pt x="80" y="83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3"/>
                    <a:pt x="73" y="81"/>
                    <a:pt x="74" y="84"/>
                  </a:cubicBezTo>
                  <a:close/>
                  <a:moveTo>
                    <a:pt x="47" y="91"/>
                  </a:moveTo>
                  <a:cubicBezTo>
                    <a:pt x="44" y="85"/>
                    <a:pt x="44" y="85"/>
                    <a:pt x="44" y="85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7" y="91"/>
                  </a:lnTo>
                  <a:close/>
                  <a:moveTo>
                    <a:pt x="53" y="97"/>
                  </a:moveTo>
                  <a:cubicBezTo>
                    <a:pt x="53" y="98"/>
                    <a:pt x="49" y="97"/>
                    <a:pt x="50" y="94"/>
                  </a:cubicBezTo>
                  <a:lnTo>
                    <a:pt x="53" y="97"/>
                  </a:lnTo>
                  <a:close/>
                  <a:moveTo>
                    <a:pt x="25" y="100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26" y="106"/>
                    <a:pt x="26" y="106"/>
                    <a:pt x="26" y="106"/>
                  </a:cubicBezTo>
                  <a:lnTo>
                    <a:pt x="25" y="100"/>
                  </a:lnTo>
                  <a:close/>
                  <a:moveTo>
                    <a:pt x="25" y="95"/>
                  </a:moveTo>
                  <a:cubicBezTo>
                    <a:pt x="26" y="96"/>
                    <a:pt x="27" y="97"/>
                    <a:pt x="27" y="98"/>
                  </a:cubicBezTo>
                  <a:cubicBezTo>
                    <a:pt x="28" y="99"/>
                    <a:pt x="30" y="99"/>
                    <a:pt x="31" y="97"/>
                  </a:cubicBezTo>
                  <a:cubicBezTo>
                    <a:pt x="30" y="95"/>
                    <a:pt x="30" y="97"/>
                    <a:pt x="29" y="96"/>
                  </a:cubicBezTo>
                  <a:cubicBezTo>
                    <a:pt x="29" y="96"/>
                    <a:pt x="30" y="94"/>
                    <a:pt x="31" y="94"/>
                  </a:cubicBezTo>
                  <a:cubicBezTo>
                    <a:pt x="31" y="100"/>
                    <a:pt x="32" y="99"/>
                    <a:pt x="33" y="104"/>
                  </a:cubicBezTo>
                  <a:cubicBezTo>
                    <a:pt x="30" y="108"/>
                    <a:pt x="29" y="102"/>
                    <a:pt x="27" y="98"/>
                  </a:cubicBezTo>
                  <a:cubicBezTo>
                    <a:pt x="26" y="97"/>
                    <a:pt x="26" y="96"/>
                    <a:pt x="25" y="95"/>
                  </a:cubicBezTo>
                  <a:close/>
                  <a:moveTo>
                    <a:pt x="39" y="89"/>
                  </a:moveTo>
                  <a:cubicBezTo>
                    <a:pt x="39" y="90"/>
                    <a:pt x="39" y="91"/>
                    <a:pt x="39" y="92"/>
                  </a:cubicBezTo>
                  <a:cubicBezTo>
                    <a:pt x="37" y="94"/>
                    <a:pt x="35" y="96"/>
                    <a:pt x="39" y="101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0" y="100"/>
                    <a:pt x="40" y="99"/>
                    <a:pt x="39" y="98"/>
                  </a:cubicBezTo>
                  <a:cubicBezTo>
                    <a:pt x="41" y="95"/>
                    <a:pt x="43" y="99"/>
                    <a:pt x="44" y="99"/>
                  </a:cubicBezTo>
                  <a:cubicBezTo>
                    <a:pt x="43" y="97"/>
                    <a:pt x="40" y="96"/>
                    <a:pt x="39" y="92"/>
                  </a:cubicBezTo>
                  <a:cubicBezTo>
                    <a:pt x="40" y="91"/>
                    <a:pt x="40" y="91"/>
                    <a:pt x="41" y="90"/>
                  </a:cubicBezTo>
                  <a:cubicBezTo>
                    <a:pt x="42" y="90"/>
                    <a:pt x="42" y="91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1" y="89"/>
                    <a:pt x="41" y="90"/>
                  </a:cubicBezTo>
                  <a:cubicBezTo>
                    <a:pt x="40" y="89"/>
                    <a:pt x="40" y="88"/>
                    <a:pt x="39" y="89"/>
                  </a:cubicBezTo>
                  <a:close/>
                  <a:moveTo>
                    <a:pt x="22" y="92"/>
                  </a:moveTo>
                  <a:cubicBezTo>
                    <a:pt x="21" y="91"/>
                    <a:pt x="21" y="89"/>
                    <a:pt x="20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7" y="90"/>
                    <a:pt x="20" y="92"/>
                    <a:pt x="22" y="92"/>
                  </a:cubicBezTo>
                  <a:close/>
                  <a:moveTo>
                    <a:pt x="102" y="77"/>
                  </a:moveTo>
                  <a:cubicBezTo>
                    <a:pt x="103" y="78"/>
                    <a:pt x="107" y="77"/>
                    <a:pt x="107" y="81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6" y="76"/>
                    <a:pt x="103" y="72"/>
                    <a:pt x="104" y="71"/>
                  </a:cubicBezTo>
                  <a:cubicBezTo>
                    <a:pt x="103" y="74"/>
                    <a:pt x="101" y="72"/>
                    <a:pt x="102" y="77"/>
                  </a:cubicBezTo>
                  <a:close/>
                  <a:moveTo>
                    <a:pt x="213" y="71"/>
                  </a:moveTo>
                  <a:cubicBezTo>
                    <a:pt x="211" y="69"/>
                    <a:pt x="206" y="74"/>
                    <a:pt x="205" y="67"/>
                  </a:cubicBezTo>
                  <a:cubicBezTo>
                    <a:pt x="203" y="74"/>
                    <a:pt x="210" y="73"/>
                    <a:pt x="213" y="71"/>
                  </a:cubicBezTo>
                  <a:close/>
                  <a:moveTo>
                    <a:pt x="213" y="63"/>
                  </a:moveTo>
                  <a:cubicBezTo>
                    <a:pt x="214" y="64"/>
                    <a:pt x="214" y="64"/>
                    <a:pt x="215" y="64"/>
                  </a:cubicBezTo>
                  <a:cubicBezTo>
                    <a:pt x="216" y="65"/>
                    <a:pt x="216" y="71"/>
                    <a:pt x="219" y="68"/>
                  </a:cubicBezTo>
                  <a:cubicBezTo>
                    <a:pt x="218" y="66"/>
                    <a:pt x="217" y="68"/>
                    <a:pt x="216" y="67"/>
                  </a:cubicBezTo>
                  <a:cubicBezTo>
                    <a:pt x="217" y="63"/>
                    <a:pt x="216" y="64"/>
                    <a:pt x="215" y="64"/>
                  </a:cubicBezTo>
                  <a:cubicBezTo>
                    <a:pt x="214" y="63"/>
                    <a:pt x="214" y="63"/>
                    <a:pt x="213" y="63"/>
                  </a:cubicBezTo>
                  <a:close/>
                  <a:moveTo>
                    <a:pt x="150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5" y="64"/>
                    <a:pt x="155" y="64"/>
                    <a:pt x="155" y="64"/>
                  </a:cubicBezTo>
                  <a:lnTo>
                    <a:pt x="150" y="60"/>
                  </a:lnTo>
                  <a:close/>
                  <a:moveTo>
                    <a:pt x="119" y="56"/>
                  </a:moveTo>
                  <a:cubicBezTo>
                    <a:pt x="122" y="57"/>
                    <a:pt x="122" y="57"/>
                    <a:pt x="122" y="57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1" y="59"/>
                    <a:pt x="121" y="61"/>
                    <a:pt x="122" y="62"/>
                  </a:cubicBezTo>
                  <a:cubicBezTo>
                    <a:pt x="122" y="62"/>
                    <a:pt x="123" y="62"/>
                    <a:pt x="123" y="63"/>
                  </a:cubicBezTo>
                  <a:cubicBezTo>
                    <a:pt x="123" y="63"/>
                    <a:pt x="122" y="62"/>
                    <a:pt x="122" y="62"/>
                  </a:cubicBezTo>
                  <a:cubicBezTo>
                    <a:pt x="120" y="62"/>
                    <a:pt x="117" y="63"/>
                    <a:pt x="117" y="59"/>
                  </a:cubicBezTo>
                  <a:cubicBezTo>
                    <a:pt x="118" y="60"/>
                    <a:pt x="121" y="60"/>
                    <a:pt x="121" y="57"/>
                  </a:cubicBezTo>
                  <a:lnTo>
                    <a:pt x="119" y="56"/>
                  </a:lnTo>
                  <a:close/>
                  <a:moveTo>
                    <a:pt x="56" y="61"/>
                  </a:moveTo>
                  <a:cubicBezTo>
                    <a:pt x="58" y="62"/>
                    <a:pt x="58" y="63"/>
                    <a:pt x="60" y="59"/>
                  </a:cubicBezTo>
                  <a:cubicBezTo>
                    <a:pt x="58" y="59"/>
                    <a:pt x="56" y="59"/>
                    <a:pt x="56" y="61"/>
                  </a:cubicBezTo>
                  <a:close/>
                  <a:moveTo>
                    <a:pt x="135" y="50"/>
                  </a:moveTo>
                  <a:cubicBezTo>
                    <a:pt x="135" y="53"/>
                    <a:pt x="138" y="52"/>
                    <a:pt x="137" y="56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8" y="55"/>
                    <a:pt x="138" y="64"/>
                    <a:pt x="141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1" y="58"/>
                    <a:pt x="135" y="54"/>
                    <a:pt x="139" y="52"/>
                  </a:cubicBezTo>
                  <a:cubicBezTo>
                    <a:pt x="140" y="51"/>
                    <a:pt x="136" y="49"/>
                    <a:pt x="135" y="50"/>
                  </a:cubicBezTo>
                  <a:close/>
                  <a:moveTo>
                    <a:pt x="50" y="54"/>
                  </a:moveTo>
                  <a:cubicBezTo>
                    <a:pt x="52" y="54"/>
                    <a:pt x="53" y="62"/>
                    <a:pt x="56" y="58"/>
                  </a:cubicBezTo>
                  <a:cubicBezTo>
                    <a:pt x="53" y="57"/>
                    <a:pt x="52" y="50"/>
                    <a:pt x="50" y="54"/>
                  </a:cubicBezTo>
                  <a:close/>
                  <a:moveTo>
                    <a:pt x="112" y="41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lnTo>
                    <a:pt x="112" y="41"/>
                  </a:lnTo>
                  <a:close/>
                  <a:moveTo>
                    <a:pt x="57" y="97"/>
                  </a:moveTo>
                  <a:cubicBezTo>
                    <a:pt x="57" y="97"/>
                    <a:pt x="58" y="97"/>
                    <a:pt x="58" y="97"/>
                  </a:cubicBezTo>
                  <a:cubicBezTo>
                    <a:pt x="58" y="97"/>
                    <a:pt x="57" y="97"/>
                    <a:pt x="57" y="97"/>
                  </a:cubicBezTo>
                  <a:close/>
                  <a:moveTo>
                    <a:pt x="224" y="88"/>
                  </a:moveTo>
                  <a:cubicBezTo>
                    <a:pt x="223" y="89"/>
                    <a:pt x="223" y="89"/>
                    <a:pt x="223" y="90"/>
                  </a:cubicBezTo>
                  <a:cubicBezTo>
                    <a:pt x="224" y="90"/>
                    <a:pt x="224" y="89"/>
                    <a:pt x="224" y="88"/>
                  </a:cubicBezTo>
                  <a:close/>
                  <a:moveTo>
                    <a:pt x="230" y="93"/>
                  </a:moveTo>
                  <a:cubicBezTo>
                    <a:pt x="230" y="93"/>
                    <a:pt x="230" y="93"/>
                    <a:pt x="230" y="93"/>
                  </a:cubicBezTo>
                  <a:cubicBezTo>
                    <a:pt x="230" y="93"/>
                    <a:pt x="230" y="93"/>
                    <a:pt x="230" y="93"/>
                  </a:cubicBezTo>
                  <a:close/>
                  <a:moveTo>
                    <a:pt x="465" y="113"/>
                  </a:moveTo>
                  <a:cubicBezTo>
                    <a:pt x="467" y="114"/>
                    <a:pt x="468" y="119"/>
                    <a:pt x="468" y="114"/>
                  </a:cubicBezTo>
                  <a:cubicBezTo>
                    <a:pt x="468" y="111"/>
                    <a:pt x="467" y="114"/>
                    <a:pt x="465" y="113"/>
                  </a:cubicBezTo>
                  <a:close/>
                  <a:moveTo>
                    <a:pt x="464" y="107"/>
                  </a:moveTo>
                  <a:cubicBezTo>
                    <a:pt x="463" y="106"/>
                    <a:pt x="462" y="105"/>
                    <a:pt x="462" y="103"/>
                  </a:cubicBezTo>
                  <a:cubicBezTo>
                    <a:pt x="462" y="106"/>
                    <a:pt x="463" y="106"/>
                    <a:pt x="464" y="107"/>
                  </a:cubicBezTo>
                  <a:close/>
                  <a:moveTo>
                    <a:pt x="464" y="107"/>
                  </a:moveTo>
                  <a:cubicBezTo>
                    <a:pt x="465" y="107"/>
                    <a:pt x="466" y="108"/>
                    <a:pt x="468" y="107"/>
                  </a:cubicBezTo>
                  <a:cubicBezTo>
                    <a:pt x="467" y="105"/>
                    <a:pt x="465" y="107"/>
                    <a:pt x="464" y="107"/>
                  </a:cubicBezTo>
                  <a:close/>
                  <a:moveTo>
                    <a:pt x="441" y="108"/>
                  </a:moveTo>
                  <a:cubicBezTo>
                    <a:pt x="441" y="105"/>
                    <a:pt x="434" y="101"/>
                    <a:pt x="441" y="100"/>
                  </a:cubicBezTo>
                  <a:cubicBezTo>
                    <a:pt x="441" y="100"/>
                    <a:pt x="438" y="100"/>
                    <a:pt x="437" y="97"/>
                  </a:cubicBezTo>
                  <a:cubicBezTo>
                    <a:pt x="438" y="102"/>
                    <a:pt x="437" y="106"/>
                    <a:pt x="441" y="108"/>
                  </a:cubicBezTo>
                  <a:close/>
                  <a:moveTo>
                    <a:pt x="431" y="94"/>
                  </a:moveTo>
                  <a:cubicBezTo>
                    <a:pt x="431" y="94"/>
                    <a:pt x="430" y="94"/>
                    <a:pt x="429" y="94"/>
                  </a:cubicBezTo>
                  <a:cubicBezTo>
                    <a:pt x="430" y="94"/>
                    <a:pt x="430" y="94"/>
                    <a:pt x="431" y="94"/>
                  </a:cubicBezTo>
                  <a:close/>
                  <a:moveTo>
                    <a:pt x="429" y="94"/>
                  </a:moveTo>
                  <a:cubicBezTo>
                    <a:pt x="428" y="93"/>
                    <a:pt x="427" y="87"/>
                    <a:pt x="424" y="89"/>
                  </a:cubicBezTo>
                  <a:cubicBezTo>
                    <a:pt x="425" y="92"/>
                    <a:pt x="425" y="95"/>
                    <a:pt x="426" y="96"/>
                  </a:cubicBezTo>
                  <a:cubicBezTo>
                    <a:pt x="426" y="93"/>
                    <a:pt x="428" y="94"/>
                    <a:pt x="429" y="94"/>
                  </a:cubicBezTo>
                  <a:close/>
                  <a:moveTo>
                    <a:pt x="357" y="102"/>
                  </a:moveTo>
                  <a:cubicBezTo>
                    <a:pt x="360" y="103"/>
                    <a:pt x="360" y="103"/>
                    <a:pt x="360" y="103"/>
                  </a:cubicBezTo>
                  <a:cubicBezTo>
                    <a:pt x="361" y="101"/>
                    <a:pt x="359" y="101"/>
                    <a:pt x="359" y="100"/>
                  </a:cubicBezTo>
                  <a:cubicBezTo>
                    <a:pt x="358" y="101"/>
                    <a:pt x="356" y="101"/>
                    <a:pt x="357" y="102"/>
                  </a:cubicBezTo>
                  <a:close/>
                  <a:moveTo>
                    <a:pt x="345" y="87"/>
                  </a:moveTo>
                  <a:cubicBezTo>
                    <a:pt x="344" y="93"/>
                    <a:pt x="344" y="93"/>
                    <a:pt x="344" y="93"/>
                  </a:cubicBezTo>
                  <a:cubicBezTo>
                    <a:pt x="345" y="94"/>
                    <a:pt x="344" y="89"/>
                    <a:pt x="347" y="90"/>
                  </a:cubicBezTo>
                  <a:lnTo>
                    <a:pt x="345" y="87"/>
                  </a:lnTo>
                  <a:close/>
                  <a:moveTo>
                    <a:pt x="352" y="59"/>
                  </a:moveTo>
                  <a:cubicBezTo>
                    <a:pt x="353" y="59"/>
                    <a:pt x="353" y="59"/>
                    <a:pt x="353" y="59"/>
                  </a:cubicBezTo>
                  <a:cubicBezTo>
                    <a:pt x="353" y="59"/>
                    <a:pt x="353" y="59"/>
                    <a:pt x="353" y="59"/>
                  </a:cubicBezTo>
                  <a:lnTo>
                    <a:pt x="352" y="59"/>
                  </a:lnTo>
                  <a:close/>
                  <a:moveTo>
                    <a:pt x="334" y="102"/>
                  </a:moveTo>
                  <a:cubicBezTo>
                    <a:pt x="333" y="94"/>
                    <a:pt x="333" y="94"/>
                    <a:pt x="333" y="94"/>
                  </a:cubicBezTo>
                  <a:cubicBezTo>
                    <a:pt x="332" y="94"/>
                    <a:pt x="332" y="100"/>
                    <a:pt x="334" y="102"/>
                  </a:cubicBezTo>
                  <a:close/>
                  <a:moveTo>
                    <a:pt x="318" y="98"/>
                  </a:moveTo>
                  <a:cubicBezTo>
                    <a:pt x="323" y="100"/>
                    <a:pt x="323" y="100"/>
                    <a:pt x="323" y="100"/>
                  </a:cubicBezTo>
                  <a:cubicBezTo>
                    <a:pt x="322" y="98"/>
                    <a:pt x="322" y="98"/>
                    <a:pt x="322" y="98"/>
                  </a:cubicBezTo>
                  <a:lnTo>
                    <a:pt x="318" y="98"/>
                  </a:lnTo>
                  <a:close/>
                  <a:moveTo>
                    <a:pt x="305" y="93"/>
                  </a:moveTo>
                  <a:cubicBezTo>
                    <a:pt x="308" y="95"/>
                    <a:pt x="308" y="95"/>
                    <a:pt x="308" y="95"/>
                  </a:cubicBezTo>
                  <a:cubicBezTo>
                    <a:pt x="309" y="94"/>
                    <a:pt x="309" y="94"/>
                    <a:pt x="309" y="94"/>
                  </a:cubicBezTo>
                  <a:lnTo>
                    <a:pt x="305" y="93"/>
                  </a:lnTo>
                  <a:close/>
                  <a:moveTo>
                    <a:pt x="173" y="79"/>
                  </a:moveTo>
                  <a:cubicBezTo>
                    <a:pt x="171" y="80"/>
                    <a:pt x="165" y="78"/>
                    <a:pt x="166" y="84"/>
                  </a:cubicBezTo>
                  <a:cubicBezTo>
                    <a:pt x="168" y="76"/>
                    <a:pt x="172" y="86"/>
                    <a:pt x="173" y="79"/>
                  </a:cubicBezTo>
                  <a:close/>
                  <a:moveTo>
                    <a:pt x="68" y="94"/>
                  </a:moveTo>
                  <a:cubicBezTo>
                    <a:pt x="63" y="93"/>
                    <a:pt x="63" y="93"/>
                    <a:pt x="63" y="93"/>
                  </a:cubicBezTo>
                  <a:cubicBezTo>
                    <a:pt x="67" y="94"/>
                    <a:pt x="64" y="97"/>
                    <a:pt x="68" y="94"/>
                  </a:cubicBezTo>
                  <a:close/>
                  <a:moveTo>
                    <a:pt x="424" y="167"/>
                  </a:moveTo>
                  <a:cubicBezTo>
                    <a:pt x="425" y="167"/>
                    <a:pt x="425" y="167"/>
                    <a:pt x="425" y="167"/>
                  </a:cubicBezTo>
                  <a:cubicBezTo>
                    <a:pt x="425" y="167"/>
                    <a:pt x="425" y="167"/>
                    <a:pt x="424" y="167"/>
                  </a:cubicBezTo>
                  <a:close/>
                  <a:moveTo>
                    <a:pt x="424" y="167"/>
                  </a:moveTo>
                  <a:cubicBezTo>
                    <a:pt x="422" y="165"/>
                    <a:pt x="419" y="166"/>
                    <a:pt x="418" y="167"/>
                  </a:cubicBezTo>
                  <a:cubicBezTo>
                    <a:pt x="421" y="173"/>
                    <a:pt x="423" y="168"/>
                    <a:pt x="424" y="167"/>
                  </a:cubicBezTo>
                  <a:close/>
                  <a:moveTo>
                    <a:pt x="427" y="177"/>
                  </a:moveTo>
                  <a:cubicBezTo>
                    <a:pt x="430" y="178"/>
                    <a:pt x="430" y="178"/>
                    <a:pt x="430" y="178"/>
                  </a:cubicBezTo>
                  <a:cubicBezTo>
                    <a:pt x="429" y="178"/>
                    <a:pt x="427" y="174"/>
                    <a:pt x="427" y="177"/>
                  </a:cubicBezTo>
                  <a:close/>
                  <a:moveTo>
                    <a:pt x="428" y="171"/>
                  </a:moveTo>
                  <a:cubicBezTo>
                    <a:pt x="426" y="170"/>
                    <a:pt x="426" y="170"/>
                    <a:pt x="426" y="170"/>
                  </a:cubicBezTo>
                  <a:cubicBezTo>
                    <a:pt x="427" y="172"/>
                    <a:pt x="427" y="172"/>
                    <a:pt x="427" y="172"/>
                  </a:cubicBezTo>
                  <a:lnTo>
                    <a:pt x="428" y="171"/>
                  </a:lnTo>
                  <a:close/>
                  <a:moveTo>
                    <a:pt x="495" y="116"/>
                  </a:moveTo>
                  <a:cubicBezTo>
                    <a:pt x="498" y="117"/>
                    <a:pt x="499" y="118"/>
                    <a:pt x="501" y="118"/>
                  </a:cubicBezTo>
                  <a:lnTo>
                    <a:pt x="495" y="116"/>
                  </a:lnTo>
                  <a:close/>
                  <a:moveTo>
                    <a:pt x="523" y="125"/>
                  </a:moveTo>
                  <a:cubicBezTo>
                    <a:pt x="523" y="125"/>
                    <a:pt x="523" y="125"/>
                    <a:pt x="523" y="125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lnTo>
                    <a:pt x="523" y="125"/>
                  </a:lnTo>
                  <a:close/>
                  <a:moveTo>
                    <a:pt x="500" y="119"/>
                  </a:moveTo>
                  <a:cubicBezTo>
                    <a:pt x="500" y="120"/>
                    <a:pt x="500" y="120"/>
                    <a:pt x="500" y="120"/>
                  </a:cubicBezTo>
                  <a:cubicBezTo>
                    <a:pt x="501" y="120"/>
                    <a:pt x="501" y="120"/>
                    <a:pt x="500" y="119"/>
                  </a:cubicBezTo>
                  <a:close/>
                  <a:moveTo>
                    <a:pt x="466" y="136"/>
                  </a:moveTo>
                  <a:cubicBezTo>
                    <a:pt x="466" y="137"/>
                    <a:pt x="468" y="139"/>
                    <a:pt x="469" y="140"/>
                  </a:cubicBezTo>
                  <a:cubicBezTo>
                    <a:pt x="468" y="138"/>
                    <a:pt x="466" y="134"/>
                    <a:pt x="466" y="136"/>
                  </a:cubicBezTo>
                  <a:close/>
                  <a:moveTo>
                    <a:pt x="557" y="113"/>
                  </a:moveTo>
                  <a:cubicBezTo>
                    <a:pt x="560" y="114"/>
                    <a:pt x="560" y="114"/>
                    <a:pt x="560" y="114"/>
                  </a:cubicBezTo>
                  <a:cubicBezTo>
                    <a:pt x="560" y="113"/>
                    <a:pt x="558" y="113"/>
                    <a:pt x="557" y="113"/>
                  </a:cubicBezTo>
                  <a:close/>
                  <a:moveTo>
                    <a:pt x="575" y="142"/>
                  </a:moveTo>
                  <a:cubicBezTo>
                    <a:pt x="574" y="142"/>
                    <a:pt x="574" y="142"/>
                    <a:pt x="574" y="142"/>
                  </a:cubicBezTo>
                  <a:cubicBezTo>
                    <a:pt x="575" y="143"/>
                    <a:pt x="576" y="143"/>
                    <a:pt x="578" y="144"/>
                  </a:cubicBezTo>
                  <a:lnTo>
                    <a:pt x="575" y="142"/>
                  </a:lnTo>
                  <a:close/>
                  <a:moveTo>
                    <a:pt x="502" y="122"/>
                  </a:moveTo>
                  <a:cubicBezTo>
                    <a:pt x="504" y="123"/>
                    <a:pt x="504" y="123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2" y="122"/>
                    <a:pt x="502" y="122"/>
                    <a:pt x="502" y="122"/>
                  </a:cubicBezTo>
                  <a:close/>
                  <a:moveTo>
                    <a:pt x="560" y="102"/>
                  </a:moveTo>
                  <a:cubicBezTo>
                    <a:pt x="558" y="102"/>
                    <a:pt x="557" y="103"/>
                    <a:pt x="556" y="103"/>
                  </a:cubicBezTo>
                  <a:cubicBezTo>
                    <a:pt x="558" y="103"/>
                    <a:pt x="560" y="103"/>
                    <a:pt x="560" y="102"/>
                  </a:cubicBezTo>
                  <a:close/>
                  <a:moveTo>
                    <a:pt x="523" y="124"/>
                  </a:move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lose/>
                  <a:moveTo>
                    <a:pt x="567" y="146"/>
                  </a:moveTo>
                  <a:cubicBezTo>
                    <a:pt x="566" y="146"/>
                    <a:pt x="565" y="146"/>
                    <a:pt x="564" y="146"/>
                  </a:cubicBezTo>
                  <a:cubicBezTo>
                    <a:pt x="565" y="147"/>
                    <a:pt x="567" y="147"/>
                    <a:pt x="567" y="146"/>
                  </a:cubicBezTo>
                  <a:close/>
                  <a:moveTo>
                    <a:pt x="470" y="141"/>
                  </a:moveTo>
                  <a:cubicBezTo>
                    <a:pt x="469" y="140"/>
                    <a:pt x="469" y="140"/>
                    <a:pt x="469" y="140"/>
                  </a:cubicBezTo>
                  <a:cubicBezTo>
                    <a:pt x="470" y="141"/>
                    <a:pt x="470" y="141"/>
                    <a:pt x="470" y="141"/>
                  </a:cubicBezTo>
                  <a:close/>
                  <a:moveTo>
                    <a:pt x="431" y="163"/>
                  </a:moveTo>
                  <a:cubicBezTo>
                    <a:pt x="430" y="162"/>
                    <a:pt x="429" y="160"/>
                    <a:pt x="429" y="161"/>
                  </a:cubicBezTo>
                  <a:cubicBezTo>
                    <a:pt x="430" y="162"/>
                    <a:pt x="430" y="163"/>
                    <a:pt x="431" y="163"/>
                  </a:cubicBezTo>
                  <a:close/>
                  <a:moveTo>
                    <a:pt x="458" y="4"/>
                  </a:moveTo>
                  <a:cubicBezTo>
                    <a:pt x="458" y="5"/>
                    <a:pt x="458" y="5"/>
                    <a:pt x="458" y="5"/>
                  </a:cubicBezTo>
                  <a:cubicBezTo>
                    <a:pt x="458" y="4"/>
                    <a:pt x="458" y="4"/>
                    <a:pt x="458" y="4"/>
                  </a:cubicBezTo>
                  <a:close/>
                  <a:moveTo>
                    <a:pt x="461" y="34"/>
                  </a:moveTo>
                  <a:cubicBezTo>
                    <a:pt x="461" y="33"/>
                    <a:pt x="462" y="33"/>
                    <a:pt x="462" y="33"/>
                  </a:cubicBezTo>
                  <a:cubicBezTo>
                    <a:pt x="461" y="33"/>
                    <a:pt x="460" y="34"/>
                    <a:pt x="461" y="34"/>
                  </a:cubicBezTo>
                  <a:close/>
                  <a:moveTo>
                    <a:pt x="524" y="32"/>
                  </a:moveTo>
                  <a:cubicBezTo>
                    <a:pt x="520" y="39"/>
                    <a:pt x="520" y="39"/>
                    <a:pt x="520" y="39"/>
                  </a:cubicBezTo>
                  <a:cubicBezTo>
                    <a:pt x="523" y="38"/>
                    <a:pt x="524" y="39"/>
                    <a:pt x="526" y="37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6" y="39"/>
                    <a:pt x="526" y="39"/>
                    <a:pt x="526" y="39"/>
                  </a:cubicBezTo>
                  <a:cubicBezTo>
                    <a:pt x="533" y="42"/>
                    <a:pt x="517" y="57"/>
                    <a:pt x="531" y="58"/>
                  </a:cubicBezTo>
                  <a:cubicBezTo>
                    <a:pt x="532" y="57"/>
                    <a:pt x="532" y="57"/>
                    <a:pt x="532" y="57"/>
                  </a:cubicBezTo>
                  <a:cubicBezTo>
                    <a:pt x="528" y="64"/>
                    <a:pt x="528" y="64"/>
                    <a:pt x="528" y="64"/>
                  </a:cubicBezTo>
                  <a:cubicBezTo>
                    <a:pt x="529" y="64"/>
                    <a:pt x="534" y="62"/>
                    <a:pt x="536" y="62"/>
                  </a:cubicBezTo>
                  <a:cubicBezTo>
                    <a:pt x="531" y="64"/>
                    <a:pt x="536" y="64"/>
                    <a:pt x="532" y="67"/>
                  </a:cubicBezTo>
                  <a:cubicBezTo>
                    <a:pt x="535" y="67"/>
                    <a:pt x="536" y="65"/>
                    <a:pt x="537" y="64"/>
                  </a:cubicBezTo>
                  <a:cubicBezTo>
                    <a:pt x="541" y="64"/>
                    <a:pt x="541" y="66"/>
                    <a:pt x="541" y="68"/>
                  </a:cubicBezTo>
                  <a:cubicBezTo>
                    <a:pt x="541" y="69"/>
                    <a:pt x="540" y="69"/>
                    <a:pt x="541" y="69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1" y="72"/>
                    <a:pt x="541" y="72"/>
                    <a:pt x="542" y="73"/>
                  </a:cubicBezTo>
                  <a:cubicBezTo>
                    <a:pt x="542" y="75"/>
                    <a:pt x="544" y="77"/>
                    <a:pt x="546" y="78"/>
                  </a:cubicBezTo>
                  <a:cubicBezTo>
                    <a:pt x="540" y="76"/>
                    <a:pt x="538" y="75"/>
                    <a:pt x="536" y="74"/>
                  </a:cubicBezTo>
                  <a:cubicBezTo>
                    <a:pt x="535" y="73"/>
                    <a:pt x="535" y="73"/>
                    <a:pt x="534" y="72"/>
                  </a:cubicBezTo>
                  <a:cubicBezTo>
                    <a:pt x="533" y="72"/>
                    <a:pt x="533" y="72"/>
                    <a:pt x="532" y="72"/>
                  </a:cubicBezTo>
                  <a:cubicBezTo>
                    <a:pt x="531" y="73"/>
                    <a:pt x="531" y="73"/>
                    <a:pt x="532" y="74"/>
                  </a:cubicBezTo>
                  <a:cubicBezTo>
                    <a:pt x="533" y="75"/>
                    <a:pt x="533" y="76"/>
                    <a:pt x="534" y="76"/>
                  </a:cubicBezTo>
                  <a:cubicBezTo>
                    <a:pt x="536" y="77"/>
                    <a:pt x="538" y="79"/>
                    <a:pt x="538" y="82"/>
                  </a:cubicBezTo>
                  <a:cubicBezTo>
                    <a:pt x="539" y="78"/>
                    <a:pt x="539" y="78"/>
                    <a:pt x="539" y="78"/>
                  </a:cubicBezTo>
                  <a:cubicBezTo>
                    <a:pt x="544" y="78"/>
                    <a:pt x="544" y="81"/>
                    <a:pt x="545" y="83"/>
                  </a:cubicBezTo>
                  <a:cubicBezTo>
                    <a:pt x="545" y="86"/>
                    <a:pt x="545" y="88"/>
                    <a:pt x="550" y="87"/>
                  </a:cubicBezTo>
                  <a:cubicBezTo>
                    <a:pt x="550" y="89"/>
                    <a:pt x="549" y="91"/>
                    <a:pt x="548" y="94"/>
                  </a:cubicBezTo>
                  <a:cubicBezTo>
                    <a:pt x="546" y="96"/>
                    <a:pt x="545" y="98"/>
                    <a:pt x="548" y="99"/>
                  </a:cubicBezTo>
                  <a:cubicBezTo>
                    <a:pt x="550" y="99"/>
                    <a:pt x="553" y="98"/>
                    <a:pt x="555" y="97"/>
                  </a:cubicBezTo>
                  <a:cubicBezTo>
                    <a:pt x="558" y="101"/>
                    <a:pt x="558" y="101"/>
                    <a:pt x="558" y="101"/>
                  </a:cubicBezTo>
                  <a:cubicBezTo>
                    <a:pt x="552" y="101"/>
                    <a:pt x="552" y="101"/>
                    <a:pt x="552" y="101"/>
                  </a:cubicBezTo>
                  <a:cubicBezTo>
                    <a:pt x="553" y="103"/>
                    <a:pt x="554" y="103"/>
                    <a:pt x="556" y="103"/>
                  </a:cubicBezTo>
                  <a:cubicBezTo>
                    <a:pt x="553" y="105"/>
                    <a:pt x="554" y="106"/>
                    <a:pt x="554" y="108"/>
                  </a:cubicBezTo>
                  <a:cubicBezTo>
                    <a:pt x="555" y="109"/>
                    <a:pt x="556" y="111"/>
                    <a:pt x="554" y="113"/>
                  </a:cubicBezTo>
                  <a:cubicBezTo>
                    <a:pt x="557" y="113"/>
                    <a:pt x="557" y="113"/>
                    <a:pt x="557" y="113"/>
                  </a:cubicBezTo>
                  <a:cubicBezTo>
                    <a:pt x="557" y="114"/>
                    <a:pt x="556" y="114"/>
                    <a:pt x="555" y="114"/>
                  </a:cubicBezTo>
                  <a:cubicBezTo>
                    <a:pt x="562" y="115"/>
                    <a:pt x="562" y="118"/>
                    <a:pt x="568" y="119"/>
                  </a:cubicBezTo>
                  <a:cubicBezTo>
                    <a:pt x="569" y="118"/>
                    <a:pt x="570" y="115"/>
                    <a:pt x="566" y="115"/>
                  </a:cubicBezTo>
                  <a:cubicBezTo>
                    <a:pt x="571" y="112"/>
                    <a:pt x="573" y="119"/>
                    <a:pt x="575" y="121"/>
                  </a:cubicBezTo>
                  <a:cubicBezTo>
                    <a:pt x="570" y="119"/>
                    <a:pt x="571" y="121"/>
                    <a:pt x="570" y="122"/>
                  </a:cubicBezTo>
                  <a:cubicBezTo>
                    <a:pt x="572" y="123"/>
                    <a:pt x="572" y="122"/>
                    <a:pt x="573" y="123"/>
                  </a:cubicBezTo>
                  <a:cubicBezTo>
                    <a:pt x="577" y="125"/>
                    <a:pt x="574" y="126"/>
                    <a:pt x="572" y="126"/>
                  </a:cubicBezTo>
                  <a:cubicBezTo>
                    <a:pt x="570" y="127"/>
                    <a:pt x="569" y="127"/>
                    <a:pt x="577" y="130"/>
                  </a:cubicBezTo>
                  <a:cubicBezTo>
                    <a:pt x="570" y="129"/>
                    <a:pt x="570" y="129"/>
                    <a:pt x="570" y="129"/>
                  </a:cubicBezTo>
                  <a:cubicBezTo>
                    <a:pt x="578" y="133"/>
                    <a:pt x="578" y="133"/>
                    <a:pt x="578" y="133"/>
                  </a:cubicBezTo>
                  <a:cubicBezTo>
                    <a:pt x="570" y="131"/>
                    <a:pt x="570" y="132"/>
                    <a:pt x="571" y="133"/>
                  </a:cubicBezTo>
                  <a:cubicBezTo>
                    <a:pt x="571" y="134"/>
                    <a:pt x="572" y="135"/>
                    <a:pt x="564" y="133"/>
                  </a:cubicBezTo>
                  <a:cubicBezTo>
                    <a:pt x="566" y="135"/>
                    <a:pt x="574" y="135"/>
                    <a:pt x="573" y="136"/>
                  </a:cubicBezTo>
                  <a:cubicBezTo>
                    <a:pt x="577" y="139"/>
                    <a:pt x="570" y="139"/>
                    <a:pt x="572" y="141"/>
                  </a:cubicBezTo>
                  <a:cubicBezTo>
                    <a:pt x="572" y="141"/>
                    <a:pt x="572" y="142"/>
                    <a:pt x="574" y="142"/>
                  </a:cubicBezTo>
                  <a:cubicBezTo>
                    <a:pt x="573" y="142"/>
                    <a:pt x="572" y="142"/>
                    <a:pt x="571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68" y="142"/>
                    <a:pt x="568" y="142"/>
                    <a:pt x="567" y="142"/>
                  </a:cubicBezTo>
                  <a:cubicBezTo>
                    <a:pt x="565" y="143"/>
                    <a:pt x="564" y="143"/>
                    <a:pt x="561" y="143"/>
                  </a:cubicBezTo>
                  <a:cubicBezTo>
                    <a:pt x="568" y="146"/>
                    <a:pt x="568" y="146"/>
                    <a:pt x="568" y="146"/>
                  </a:cubicBezTo>
                  <a:cubicBezTo>
                    <a:pt x="565" y="145"/>
                    <a:pt x="561" y="144"/>
                    <a:pt x="561" y="145"/>
                  </a:cubicBezTo>
                  <a:cubicBezTo>
                    <a:pt x="561" y="145"/>
                    <a:pt x="563" y="146"/>
                    <a:pt x="564" y="146"/>
                  </a:cubicBezTo>
                  <a:cubicBezTo>
                    <a:pt x="555" y="146"/>
                    <a:pt x="552" y="146"/>
                    <a:pt x="548" y="147"/>
                  </a:cubicBezTo>
                  <a:cubicBezTo>
                    <a:pt x="552" y="149"/>
                    <a:pt x="554" y="151"/>
                    <a:pt x="558" y="151"/>
                  </a:cubicBezTo>
                  <a:cubicBezTo>
                    <a:pt x="558" y="153"/>
                    <a:pt x="554" y="152"/>
                    <a:pt x="549" y="152"/>
                  </a:cubicBezTo>
                  <a:cubicBezTo>
                    <a:pt x="545" y="151"/>
                    <a:pt x="540" y="151"/>
                    <a:pt x="538" y="152"/>
                  </a:cubicBezTo>
                  <a:cubicBezTo>
                    <a:pt x="541" y="154"/>
                    <a:pt x="541" y="154"/>
                    <a:pt x="541" y="154"/>
                  </a:cubicBezTo>
                  <a:cubicBezTo>
                    <a:pt x="534" y="152"/>
                    <a:pt x="534" y="152"/>
                    <a:pt x="534" y="152"/>
                  </a:cubicBezTo>
                  <a:cubicBezTo>
                    <a:pt x="536" y="153"/>
                    <a:pt x="537" y="154"/>
                    <a:pt x="539" y="155"/>
                  </a:cubicBezTo>
                  <a:cubicBezTo>
                    <a:pt x="535" y="157"/>
                    <a:pt x="527" y="159"/>
                    <a:pt x="518" y="153"/>
                  </a:cubicBezTo>
                  <a:cubicBezTo>
                    <a:pt x="521" y="154"/>
                    <a:pt x="520" y="158"/>
                    <a:pt x="526" y="160"/>
                  </a:cubicBezTo>
                  <a:cubicBezTo>
                    <a:pt x="521" y="158"/>
                    <a:pt x="517" y="158"/>
                    <a:pt x="514" y="159"/>
                  </a:cubicBezTo>
                  <a:cubicBezTo>
                    <a:pt x="510" y="159"/>
                    <a:pt x="507" y="160"/>
                    <a:pt x="504" y="160"/>
                  </a:cubicBezTo>
                  <a:cubicBezTo>
                    <a:pt x="504" y="160"/>
                    <a:pt x="504" y="160"/>
                    <a:pt x="504" y="160"/>
                  </a:cubicBezTo>
                  <a:cubicBezTo>
                    <a:pt x="501" y="158"/>
                    <a:pt x="501" y="158"/>
                    <a:pt x="501" y="158"/>
                  </a:cubicBezTo>
                  <a:cubicBezTo>
                    <a:pt x="501" y="159"/>
                    <a:pt x="501" y="159"/>
                    <a:pt x="501" y="159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1" y="160"/>
                    <a:pt x="498" y="159"/>
                    <a:pt x="496" y="158"/>
                  </a:cubicBezTo>
                  <a:cubicBezTo>
                    <a:pt x="496" y="159"/>
                    <a:pt x="497" y="163"/>
                    <a:pt x="496" y="165"/>
                  </a:cubicBezTo>
                  <a:cubicBezTo>
                    <a:pt x="495" y="162"/>
                    <a:pt x="494" y="164"/>
                    <a:pt x="493" y="166"/>
                  </a:cubicBezTo>
                  <a:cubicBezTo>
                    <a:pt x="492" y="167"/>
                    <a:pt x="491" y="169"/>
                    <a:pt x="489" y="166"/>
                  </a:cubicBezTo>
                  <a:cubicBezTo>
                    <a:pt x="489" y="167"/>
                    <a:pt x="490" y="167"/>
                    <a:pt x="490" y="169"/>
                  </a:cubicBezTo>
                  <a:cubicBezTo>
                    <a:pt x="485" y="169"/>
                    <a:pt x="477" y="165"/>
                    <a:pt x="473" y="171"/>
                  </a:cubicBezTo>
                  <a:cubicBezTo>
                    <a:pt x="469" y="161"/>
                    <a:pt x="466" y="165"/>
                    <a:pt x="461" y="162"/>
                  </a:cubicBezTo>
                  <a:cubicBezTo>
                    <a:pt x="463" y="168"/>
                    <a:pt x="464" y="164"/>
                    <a:pt x="466" y="168"/>
                  </a:cubicBezTo>
                  <a:cubicBezTo>
                    <a:pt x="464" y="167"/>
                    <a:pt x="469" y="176"/>
                    <a:pt x="464" y="172"/>
                  </a:cubicBezTo>
                  <a:cubicBezTo>
                    <a:pt x="465" y="173"/>
                    <a:pt x="465" y="174"/>
                    <a:pt x="465" y="173"/>
                  </a:cubicBezTo>
                  <a:cubicBezTo>
                    <a:pt x="464" y="174"/>
                    <a:pt x="463" y="166"/>
                    <a:pt x="461" y="169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59" y="168"/>
                    <a:pt x="459" y="168"/>
                    <a:pt x="459" y="168"/>
                  </a:cubicBezTo>
                  <a:cubicBezTo>
                    <a:pt x="455" y="172"/>
                    <a:pt x="450" y="171"/>
                    <a:pt x="448" y="177"/>
                  </a:cubicBezTo>
                  <a:cubicBezTo>
                    <a:pt x="447" y="176"/>
                    <a:pt x="446" y="174"/>
                    <a:pt x="446" y="172"/>
                  </a:cubicBezTo>
                  <a:cubicBezTo>
                    <a:pt x="445" y="173"/>
                    <a:pt x="440" y="167"/>
                    <a:pt x="439" y="172"/>
                  </a:cubicBezTo>
                  <a:cubicBezTo>
                    <a:pt x="440" y="174"/>
                    <a:pt x="440" y="174"/>
                    <a:pt x="440" y="174"/>
                  </a:cubicBezTo>
                  <a:cubicBezTo>
                    <a:pt x="438" y="179"/>
                    <a:pt x="435" y="170"/>
                    <a:pt x="430" y="170"/>
                  </a:cubicBezTo>
                  <a:cubicBezTo>
                    <a:pt x="431" y="170"/>
                    <a:pt x="434" y="172"/>
                    <a:pt x="432" y="167"/>
                  </a:cubicBezTo>
                  <a:cubicBezTo>
                    <a:pt x="431" y="164"/>
                    <a:pt x="429" y="165"/>
                    <a:pt x="429" y="168"/>
                  </a:cubicBezTo>
                  <a:cubicBezTo>
                    <a:pt x="427" y="162"/>
                    <a:pt x="427" y="162"/>
                    <a:pt x="427" y="162"/>
                  </a:cubicBezTo>
                  <a:cubicBezTo>
                    <a:pt x="429" y="165"/>
                    <a:pt x="431" y="164"/>
                    <a:pt x="432" y="166"/>
                  </a:cubicBezTo>
                  <a:cubicBezTo>
                    <a:pt x="432" y="165"/>
                    <a:pt x="431" y="164"/>
                    <a:pt x="431" y="163"/>
                  </a:cubicBezTo>
                  <a:cubicBezTo>
                    <a:pt x="433" y="164"/>
                    <a:pt x="434" y="164"/>
                    <a:pt x="436" y="165"/>
                  </a:cubicBezTo>
                  <a:cubicBezTo>
                    <a:pt x="434" y="166"/>
                    <a:pt x="434" y="166"/>
                    <a:pt x="434" y="166"/>
                  </a:cubicBezTo>
                  <a:cubicBezTo>
                    <a:pt x="437" y="171"/>
                    <a:pt x="438" y="164"/>
                    <a:pt x="439" y="166"/>
                  </a:cubicBezTo>
                  <a:cubicBezTo>
                    <a:pt x="437" y="161"/>
                    <a:pt x="436" y="162"/>
                    <a:pt x="436" y="158"/>
                  </a:cubicBezTo>
                  <a:cubicBezTo>
                    <a:pt x="439" y="154"/>
                    <a:pt x="440" y="162"/>
                    <a:pt x="445" y="166"/>
                  </a:cubicBezTo>
                  <a:cubicBezTo>
                    <a:pt x="445" y="167"/>
                    <a:pt x="445" y="167"/>
                    <a:pt x="445" y="167"/>
                  </a:cubicBezTo>
                  <a:cubicBezTo>
                    <a:pt x="447" y="168"/>
                    <a:pt x="450" y="173"/>
                    <a:pt x="450" y="168"/>
                  </a:cubicBezTo>
                  <a:cubicBezTo>
                    <a:pt x="448" y="165"/>
                    <a:pt x="447" y="165"/>
                    <a:pt x="446" y="164"/>
                  </a:cubicBezTo>
                  <a:cubicBezTo>
                    <a:pt x="445" y="162"/>
                    <a:pt x="450" y="169"/>
                    <a:pt x="450" y="165"/>
                  </a:cubicBezTo>
                  <a:cubicBezTo>
                    <a:pt x="447" y="161"/>
                    <a:pt x="444" y="160"/>
                    <a:pt x="442" y="161"/>
                  </a:cubicBezTo>
                  <a:cubicBezTo>
                    <a:pt x="442" y="159"/>
                    <a:pt x="441" y="158"/>
                    <a:pt x="440" y="156"/>
                  </a:cubicBezTo>
                  <a:cubicBezTo>
                    <a:pt x="447" y="158"/>
                    <a:pt x="455" y="162"/>
                    <a:pt x="459" y="157"/>
                  </a:cubicBezTo>
                  <a:cubicBezTo>
                    <a:pt x="454" y="151"/>
                    <a:pt x="460" y="156"/>
                    <a:pt x="457" y="150"/>
                  </a:cubicBezTo>
                  <a:cubicBezTo>
                    <a:pt x="459" y="154"/>
                    <a:pt x="459" y="149"/>
                    <a:pt x="462" y="151"/>
                  </a:cubicBezTo>
                  <a:cubicBezTo>
                    <a:pt x="460" y="145"/>
                    <a:pt x="457" y="148"/>
                    <a:pt x="457" y="144"/>
                  </a:cubicBezTo>
                  <a:cubicBezTo>
                    <a:pt x="460" y="144"/>
                    <a:pt x="468" y="152"/>
                    <a:pt x="471" y="149"/>
                  </a:cubicBezTo>
                  <a:cubicBezTo>
                    <a:pt x="470" y="147"/>
                    <a:pt x="469" y="147"/>
                    <a:pt x="468" y="146"/>
                  </a:cubicBezTo>
                  <a:cubicBezTo>
                    <a:pt x="471" y="147"/>
                    <a:pt x="478" y="158"/>
                    <a:pt x="477" y="149"/>
                  </a:cubicBezTo>
                  <a:cubicBezTo>
                    <a:pt x="475" y="147"/>
                    <a:pt x="473" y="144"/>
                    <a:pt x="470" y="141"/>
                  </a:cubicBezTo>
                  <a:cubicBezTo>
                    <a:pt x="471" y="141"/>
                    <a:pt x="471" y="141"/>
                    <a:pt x="471" y="139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1" y="133"/>
                    <a:pt x="474" y="143"/>
                    <a:pt x="477" y="147"/>
                  </a:cubicBezTo>
                  <a:cubicBezTo>
                    <a:pt x="477" y="141"/>
                    <a:pt x="477" y="141"/>
                    <a:pt x="477" y="141"/>
                  </a:cubicBezTo>
                  <a:cubicBezTo>
                    <a:pt x="478" y="139"/>
                    <a:pt x="480" y="139"/>
                    <a:pt x="482" y="139"/>
                  </a:cubicBezTo>
                  <a:cubicBezTo>
                    <a:pt x="484" y="140"/>
                    <a:pt x="486" y="143"/>
                    <a:pt x="488" y="146"/>
                  </a:cubicBezTo>
                  <a:cubicBezTo>
                    <a:pt x="489" y="145"/>
                    <a:pt x="491" y="145"/>
                    <a:pt x="488" y="140"/>
                  </a:cubicBezTo>
                  <a:cubicBezTo>
                    <a:pt x="486" y="137"/>
                    <a:pt x="484" y="135"/>
                    <a:pt x="483" y="133"/>
                  </a:cubicBezTo>
                  <a:cubicBezTo>
                    <a:pt x="482" y="131"/>
                    <a:pt x="481" y="130"/>
                    <a:pt x="479" y="131"/>
                  </a:cubicBezTo>
                  <a:cubicBezTo>
                    <a:pt x="480" y="135"/>
                    <a:pt x="483" y="135"/>
                    <a:pt x="482" y="136"/>
                  </a:cubicBezTo>
                  <a:cubicBezTo>
                    <a:pt x="481" y="135"/>
                    <a:pt x="480" y="140"/>
                    <a:pt x="477" y="136"/>
                  </a:cubicBezTo>
                  <a:cubicBezTo>
                    <a:pt x="481" y="135"/>
                    <a:pt x="481" y="135"/>
                    <a:pt x="481" y="135"/>
                  </a:cubicBezTo>
                  <a:cubicBezTo>
                    <a:pt x="478" y="128"/>
                    <a:pt x="479" y="135"/>
                    <a:pt x="477" y="132"/>
                  </a:cubicBezTo>
                  <a:cubicBezTo>
                    <a:pt x="477" y="129"/>
                    <a:pt x="478" y="129"/>
                    <a:pt x="479" y="129"/>
                  </a:cubicBezTo>
                  <a:cubicBezTo>
                    <a:pt x="479" y="129"/>
                    <a:pt x="480" y="129"/>
                    <a:pt x="480" y="129"/>
                  </a:cubicBezTo>
                  <a:cubicBezTo>
                    <a:pt x="480" y="129"/>
                    <a:pt x="481" y="129"/>
                    <a:pt x="481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2" y="129"/>
                    <a:pt x="481" y="127"/>
                    <a:pt x="485" y="130"/>
                  </a:cubicBezTo>
                  <a:cubicBezTo>
                    <a:pt x="488" y="136"/>
                    <a:pt x="486" y="134"/>
                    <a:pt x="486" y="136"/>
                  </a:cubicBezTo>
                  <a:cubicBezTo>
                    <a:pt x="488" y="136"/>
                    <a:pt x="491" y="138"/>
                    <a:pt x="495" y="139"/>
                  </a:cubicBezTo>
                  <a:cubicBezTo>
                    <a:pt x="499" y="139"/>
                    <a:pt x="502" y="139"/>
                    <a:pt x="499" y="133"/>
                  </a:cubicBezTo>
                  <a:cubicBezTo>
                    <a:pt x="497" y="132"/>
                    <a:pt x="495" y="131"/>
                    <a:pt x="493" y="129"/>
                  </a:cubicBezTo>
                  <a:cubicBezTo>
                    <a:pt x="493" y="128"/>
                    <a:pt x="500" y="132"/>
                    <a:pt x="493" y="126"/>
                  </a:cubicBezTo>
                  <a:cubicBezTo>
                    <a:pt x="494" y="128"/>
                    <a:pt x="490" y="124"/>
                    <a:pt x="489" y="123"/>
                  </a:cubicBezTo>
                  <a:cubicBezTo>
                    <a:pt x="489" y="123"/>
                    <a:pt x="489" y="123"/>
                    <a:pt x="489" y="123"/>
                  </a:cubicBezTo>
                  <a:cubicBezTo>
                    <a:pt x="489" y="123"/>
                    <a:pt x="488" y="122"/>
                    <a:pt x="487" y="121"/>
                  </a:cubicBezTo>
                  <a:cubicBezTo>
                    <a:pt x="491" y="125"/>
                    <a:pt x="494" y="126"/>
                    <a:pt x="497" y="127"/>
                  </a:cubicBezTo>
                  <a:cubicBezTo>
                    <a:pt x="495" y="126"/>
                    <a:pt x="494" y="124"/>
                    <a:pt x="493" y="123"/>
                  </a:cubicBezTo>
                  <a:cubicBezTo>
                    <a:pt x="495" y="123"/>
                    <a:pt x="496" y="125"/>
                    <a:pt x="498" y="127"/>
                  </a:cubicBezTo>
                  <a:cubicBezTo>
                    <a:pt x="499" y="128"/>
                    <a:pt x="505" y="131"/>
                    <a:pt x="501" y="127"/>
                  </a:cubicBezTo>
                  <a:cubicBezTo>
                    <a:pt x="498" y="124"/>
                    <a:pt x="496" y="125"/>
                    <a:pt x="493" y="122"/>
                  </a:cubicBezTo>
                  <a:cubicBezTo>
                    <a:pt x="496" y="123"/>
                    <a:pt x="499" y="125"/>
                    <a:pt x="502" y="126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2" y="126"/>
                    <a:pt x="504" y="127"/>
                    <a:pt x="503" y="126"/>
                  </a:cubicBezTo>
                  <a:cubicBezTo>
                    <a:pt x="500" y="124"/>
                    <a:pt x="499" y="123"/>
                    <a:pt x="499" y="124"/>
                  </a:cubicBezTo>
                  <a:cubicBezTo>
                    <a:pt x="497" y="122"/>
                    <a:pt x="501" y="124"/>
                    <a:pt x="504" y="125"/>
                  </a:cubicBezTo>
                  <a:cubicBezTo>
                    <a:pt x="506" y="126"/>
                    <a:pt x="509" y="126"/>
                    <a:pt x="504" y="123"/>
                  </a:cubicBezTo>
                  <a:cubicBezTo>
                    <a:pt x="508" y="125"/>
                    <a:pt x="508" y="125"/>
                    <a:pt x="508" y="125"/>
                  </a:cubicBezTo>
                  <a:cubicBezTo>
                    <a:pt x="507" y="124"/>
                    <a:pt x="506" y="123"/>
                    <a:pt x="505" y="123"/>
                  </a:cubicBezTo>
                  <a:cubicBezTo>
                    <a:pt x="510" y="125"/>
                    <a:pt x="510" y="125"/>
                    <a:pt x="510" y="125"/>
                  </a:cubicBezTo>
                  <a:cubicBezTo>
                    <a:pt x="515" y="126"/>
                    <a:pt x="502" y="120"/>
                    <a:pt x="500" y="119"/>
                  </a:cubicBezTo>
                  <a:cubicBezTo>
                    <a:pt x="500" y="119"/>
                    <a:pt x="500" y="119"/>
                    <a:pt x="500" y="119"/>
                  </a:cubicBezTo>
                  <a:cubicBezTo>
                    <a:pt x="499" y="119"/>
                    <a:pt x="496" y="117"/>
                    <a:pt x="495" y="116"/>
                  </a:cubicBezTo>
                  <a:cubicBezTo>
                    <a:pt x="497" y="117"/>
                    <a:pt x="499" y="118"/>
                    <a:pt x="501" y="118"/>
                  </a:cubicBezTo>
                  <a:cubicBezTo>
                    <a:pt x="501" y="118"/>
                    <a:pt x="501" y="118"/>
                    <a:pt x="501" y="118"/>
                  </a:cubicBezTo>
                  <a:cubicBezTo>
                    <a:pt x="509" y="122"/>
                    <a:pt x="514" y="122"/>
                    <a:pt x="529" y="127"/>
                  </a:cubicBezTo>
                  <a:cubicBezTo>
                    <a:pt x="529" y="127"/>
                    <a:pt x="528" y="127"/>
                    <a:pt x="528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5" y="125"/>
                    <a:pt x="524" y="125"/>
                    <a:pt x="523" y="124"/>
                  </a:cubicBezTo>
                  <a:cubicBezTo>
                    <a:pt x="523" y="124"/>
                    <a:pt x="522" y="124"/>
                    <a:pt x="521" y="123"/>
                  </a:cubicBezTo>
                  <a:cubicBezTo>
                    <a:pt x="518" y="122"/>
                    <a:pt x="511" y="120"/>
                    <a:pt x="512" y="119"/>
                  </a:cubicBezTo>
                  <a:cubicBezTo>
                    <a:pt x="509" y="118"/>
                    <a:pt x="510" y="119"/>
                    <a:pt x="509" y="119"/>
                  </a:cubicBezTo>
                  <a:cubicBezTo>
                    <a:pt x="509" y="118"/>
                    <a:pt x="509" y="118"/>
                    <a:pt x="511" y="119"/>
                  </a:cubicBezTo>
                  <a:cubicBezTo>
                    <a:pt x="505" y="117"/>
                    <a:pt x="505" y="117"/>
                    <a:pt x="505" y="117"/>
                  </a:cubicBezTo>
                  <a:cubicBezTo>
                    <a:pt x="511" y="119"/>
                    <a:pt x="509" y="117"/>
                    <a:pt x="508" y="117"/>
                  </a:cubicBezTo>
                  <a:cubicBezTo>
                    <a:pt x="499" y="114"/>
                    <a:pt x="499" y="114"/>
                    <a:pt x="499" y="114"/>
                  </a:cubicBezTo>
                  <a:cubicBezTo>
                    <a:pt x="503" y="116"/>
                    <a:pt x="504" y="116"/>
                    <a:pt x="502" y="115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98" y="113"/>
                    <a:pt x="509" y="117"/>
                    <a:pt x="503" y="114"/>
                  </a:cubicBezTo>
                  <a:cubicBezTo>
                    <a:pt x="505" y="115"/>
                    <a:pt x="507" y="116"/>
                    <a:pt x="509" y="117"/>
                  </a:cubicBezTo>
                  <a:cubicBezTo>
                    <a:pt x="510" y="116"/>
                    <a:pt x="521" y="119"/>
                    <a:pt x="526" y="120"/>
                  </a:cubicBezTo>
                  <a:cubicBezTo>
                    <a:pt x="529" y="120"/>
                    <a:pt x="526" y="118"/>
                    <a:pt x="525" y="116"/>
                  </a:cubicBezTo>
                  <a:cubicBezTo>
                    <a:pt x="523" y="115"/>
                    <a:pt x="523" y="114"/>
                    <a:pt x="531" y="114"/>
                  </a:cubicBezTo>
                  <a:cubicBezTo>
                    <a:pt x="528" y="113"/>
                    <a:pt x="526" y="113"/>
                    <a:pt x="524" y="113"/>
                  </a:cubicBezTo>
                  <a:cubicBezTo>
                    <a:pt x="522" y="112"/>
                    <a:pt x="521" y="112"/>
                    <a:pt x="518" y="112"/>
                  </a:cubicBezTo>
                  <a:cubicBezTo>
                    <a:pt x="517" y="113"/>
                    <a:pt x="516" y="113"/>
                    <a:pt x="509" y="112"/>
                  </a:cubicBezTo>
                  <a:cubicBezTo>
                    <a:pt x="502" y="113"/>
                    <a:pt x="529" y="117"/>
                    <a:pt x="519" y="117"/>
                  </a:cubicBezTo>
                  <a:cubicBezTo>
                    <a:pt x="511" y="115"/>
                    <a:pt x="511" y="115"/>
                    <a:pt x="514" y="115"/>
                  </a:cubicBezTo>
                  <a:cubicBezTo>
                    <a:pt x="508" y="113"/>
                    <a:pt x="504" y="113"/>
                    <a:pt x="502" y="113"/>
                  </a:cubicBezTo>
                  <a:cubicBezTo>
                    <a:pt x="503" y="113"/>
                    <a:pt x="501" y="112"/>
                    <a:pt x="500" y="111"/>
                  </a:cubicBezTo>
                  <a:cubicBezTo>
                    <a:pt x="498" y="110"/>
                    <a:pt x="496" y="110"/>
                    <a:pt x="496" y="109"/>
                  </a:cubicBezTo>
                  <a:cubicBezTo>
                    <a:pt x="499" y="110"/>
                    <a:pt x="502" y="109"/>
                    <a:pt x="501" y="109"/>
                  </a:cubicBezTo>
                  <a:cubicBezTo>
                    <a:pt x="505" y="109"/>
                    <a:pt x="506" y="107"/>
                    <a:pt x="515" y="108"/>
                  </a:cubicBezTo>
                  <a:cubicBezTo>
                    <a:pt x="516" y="106"/>
                    <a:pt x="503" y="107"/>
                    <a:pt x="511" y="105"/>
                  </a:cubicBezTo>
                  <a:cubicBezTo>
                    <a:pt x="505" y="106"/>
                    <a:pt x="506" y="104"/>
                    <a:pt x="501" y="105"/>
                  </a:cubicBezTo>
                  <a:cubicBezTo>
                    <a:pt x="504" y="105"/>
                    <a:pt x="503" y="106"/>
                    <a:pt x="501" y="106"/>
                  </a:cubicBezTo>
                  <a:cubicBezTo>
                    <a:pt x="499" y="107"/>
                    <a:pt x="496" y="107"/>
                    <a:pt x="494" y="107"/>
                  </a:cubicBezTo>
                  <a:cubicBezTo>
                    <a:pt x="493" y="107"/>
                    <a:pt x="491" y="106"/>
                    <a:pt x="490" y="106"/>
                  </a:cubicBezTo>
                  <a:cubicBezTo>
                    <a:pt x="492" y="106"/>
                    <a:pt x="495" y="106"/>
                    <a:pt x="496" y="105"/>
                  </a:cubicBezTo>
                  <a:cubicBezTo>
                    <a:pt x="491" y="105"/>
                    <a:pt x="491" y="105"/>
                    <a:pt x="491" y="105"/>
                  </a:cubicBezTo>
                  <a:cubicBezTo>
                    <a:pt x="497" y="105"/>
                    <a:pt x="494" y="104"/>
                    <a:pt x="492" y="104"/>
                  </a:cubicBezTo>
                  <a:cubicBezTo>
                    <a:pt x="489" y="103"/>
                    <a:pt x="487" y="103"/>
                    <a:pt x="494" y="101"/>
                  </a:cubicBezTo>
                  <a:cubicBezTo>
                    <a:pt x="494" y="102"/>
                    <a:pt x="498" y="102"/>
                    <a:pt x="492" y="103"/>
                  </a:cubicBezTo>
                  <a:cubicBezTo>
                    <a:pt x="494" y="103"/>
                    <a:pt x="496" y="103"/>
                    <a:pt x="499" y="102"/>
                  </a:cubicBezTo>
                  <a:cubicBezTo>
                    <a:pt x="501" y="102"/>
                    <a:pt x="503" y="101"/>
                    <a:pt x="506" y="101"/>
                  </a:cubicBezTo>
                  <a:cubicBezTo>
                    <a:pt x="508" y="100"/>
                    <a:pt x="506" y="98"/>
                    <a:pt x="505" y="97"/>
                  </a:cubicBezTo>
                  <a:cubicBezTo>
                    <a:pt x="504" y="95"/>
                    <a:pt x="503" y="94"/>
                    <a:pt x="506" y="91"/>
                  </a:cubicBezTo>
                  <a:cubicBezTo>
                    <a:pt x="503" y="93"/>
                    <a:pt x="504" y="94"/>
                    <a:pt x="500" y="96"/>
                  </a:cubicBezTo>
                  <a:cubicBezTo>
                    <a:pt x="498" y="95"/>
                    <a:pt x="500" y="94"/>
                    <a:pt x="502" y="91"/>
                  </a:cubicBezTo>
                  <a:cubicBezTo>
                    <a:pt x="504" y="89"/>
                    <a:pt x="506" y="85"/>
                    <a:pt x="507" y="83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6" y="82"/>
                    <a:pt x="500" y="87"/>
                    <a:pt x="500" y="83"/>
                  </a:cubicBezTo>
                  <a:cubicBezTo>
                    <a:pt x="501" y="83"/>
                    <a:pt x="503" y="82"/>
                    <a:pt x="503" y="82"/>
                  </a:cubicBezTo>
                  <a:cubicBezTo>
                    <a:pt x="501" y="80"/>
                    <a:pt x="498" y="84"/>
                    <a:pt x="496" y="83"/>
                  </a:cubicBezTo>
                  <a:cubicBezTo>
                    <a:pt x="503" y="76"/>
                    <a:pt x="489" y="85"/>
                    <a:pt x="492" y="79"/>
                  </a:cubicBezTo>
                  <a:cubicBezTo>
                    <a:pt x="490" y="80"/>
                    <a:pt x="490" y="80"/>
                    <a:pt x="490" y="80"/>
                  </a:cubicBezTo>
                  <a:cubicBezTo>
                    <a:pt x="493" y="76"/>
                    <a:pt x="483" y="77"/>
                    <a:pt x="481" y="74"/>
                  </a:cubicBezTo>
                  <a:cubicBezTo>
                    <a:pt x="482" y="74"/>
                    <a:pt x="482" y="77"/>
                    <a:pt x="487" y="74"/>
                  </a:cubicBezTo>
                  <a:cubicBezTo>
                    <a:pt x="487" y="69"/>
                    <a:pt x="487" y="69"/>
                    <a:pt x="487" y="69"/>
                  </a:cubicBezTo>
                  <a:cubicBezTo>
                    <a:pt x="485" y="70"/>
                    <a:pt x="484" y="69"/>
                    <a:pt x="482" y="71"/>
                  </a:cubicBezTo>
                  <a:cubicBezTo>
                    <a:pt x="481" y="72"/>
                    <a:pt x="483" y="72"/>
                    <a:pt x="483" y="72"/>
                  </a:cubicBezTo>
                  <a:cubicBezTo>
                    <a:pt x="480" y="73"/>
                    <a:pt x="480" y="73"/>
                    <a:pt x="480" y="73"/>
                  </a:cubicBezTo>
                  <a:cubicBezTo>
                    <a:pt x="481" y="68"/>
                    <a:pt x="488" y="69"/>
                    <a:pt x="493" y="67"/>
                  </a:cubicBezTo>
                  <a:cubicBezTo>
                    <a:pt x="491" y="66"/>
                    <a:pt x="495" y="63"/>
                    <a:pt x="495" y="62"/>
                  </a:cubicBezTo>
                  <a:cubicBezTo>
                    <a:pt x="489" y="63"/>
                    <a:pt x="490" y="66"/>
                    <a:pt x="484" y="68"/>
                  </a:cubicBezTo>
                  <a:cubicBezTo>
                    <a:pt x="481" y="68"/>
                    <a:pt x="483" y="62"/>
                    <a:pt x="488" y="59"/>
                  </a:cubicBezTo>
                  <a:cubicBezTo>
                    <a:pt x="475" y="63"/>
                    <a:pt x="482" y="53"/>
                    <a:pt x="473" y="57"/>
                  </a:cubicBezTo>
                  <a:cubicBezTo>
                    <a:pt x="474" y="57"/>
                    <a:pt x="477" y="55"/>
                    <a:pt x="475" y="5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68" y="55"/>
                    <a:pt x="480" y="50"/>
                    <a:pt x="477" y="49"/>
                  </a:cubicBezTo>
                  <a:cubicBezTo>
                    <a:pt x="476" y="50"/>
                    <a:pt x="475" y="51"/>
                    <a:pt x="473" y="52"/>
                  </a:cubicBezTo>
                  <a:cubicBezTo>
                    <a:pt x="470" y="50"/>
                    <a:pt x="482" y="42"/>
                    <a:pt x="475" y="41"/>
                  </a:cubicBezTo>
                  <a:cubicBezTo>
                    <a:pt x="475" y="42"/>
                    <a:pt x="474" y="42"/>
                    <a:pt x="474" y="42"/>
                  </a:cubicBezTo>
                  <a:cubicBezTo>
                    <a:pt x="473" y="43"/>
                    <a:pt x="473" y="42"/>
                    <a:pt x="475" y="40"/>
                  </a:cubicBezTo>
                  <a:cubicBezTo>
                    <a:pt x="479" y="40"/>
                    <a:pt x="479" y="40"/>
                    <a:pt x="479" y="40"/>
                  </a:cubicBezTo>
                  <a:cubicBezTo>
                    <a:pt x="489" y="34"/>
                    <a:pt x="472" y="37"/>
                    <a:pt x="474" y="33"/>
                  </a:cubicBezTo>
                  <a:cubicBezTo>
                    <a:pt x="472" y="34"/>
                    <a:pt x="473" y="36"/>
                    <a:pt x="469" y="36"/>
                  </a:cubicBezTo>
                  <a:cubicBezTo>
                    <a:pt x="468" y="35"/>
                    <a:pt x="480" y="30"/>
                    <a:pt x="474" y="30"/>
                  </a:cubicBezTo>
                  <a:cubicBezTo>
                    <a:pt x="473" y="32"/>
                    <a:pt x="467" y="34"/>
                    <a:pt x="467" y="35"/>
                  </a:cubicBezTo>
                  <a:cubicBezTo>
                    <a:pt x="465" y="34"/>
                    <a:pt x="462" y="34"/>
                    <a:pt x="466" y="32"/>
                  </a:cubicBezTo>
                  <a:cubicBezTo>
                    <a:pt x="465" y="32"/>
                    <a:pt x="463" y="32"/>
                    <a:pt x="462" y="33"/>
                  </a:cubicBezTo>
                  <a:cubicBezTo>
                    <a:pt x="465" y="31"/>
                    <a:pt x="462" y="30"/>
                    <a:pt x="461" y="29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69" y="24"/>
                    <a:pt x="458" y="27"/>
                    <a:pt x="458" y="25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6" y="25"/>
                    <a:pt x="459" y="22"/>
                    <a:pt x="454" y="22"/>
                  </a:cubicBezTo>
                  <a:cubicBezTo>
                    <a:pt x="451" y="24"/>
                    <a:pt x="451" y="24"/>
                    <a:pt x="451" y="24"/>
                  </a:cubicBezTo>
                  <a:cubicBezTo>
                    <a:pt x="453" y="22"/>
                    <a:pt x="446" y="21"/>
                    <a:pt x="451" y="18"/>
                  </a:cubicBezTo>
                  <a:cubicBezTo>
                    <a:pt x="450" y="18"/>
                    <a:pt x="445" y="22"/>
                    <a:pt x="444" y="20"/>
                  </a:cubicBezTo>
                  <a:cubicBezTo>
                    <a:pt x="446" y="18"/>
                    <a:pt x="447" y="16"/>
                    <a:pt x="444" y="16"/>
                  </a:cubicBezTo>
                  <a:cubicBezTo>
                    <a:pt x="442" y="17"/>
                    <a:pt x="440" y="18"/>
                    <a:pt x="442" y="18"/>
                  </a:cubicBezTo>
                  <a:cubicBezTo>
                    <a:pt x="443" y="18"/>
                    <a:pt x="443" y="18"/>
                    <a:pt x="444" y="17"/>
                  </a:cubicBezTo>
                  <a:cubicBezTo>
                    <a:pt x="441" y="19"/>
                    <a:pt x="441" y="19"/>
                    <a:pt x="441" y="19"/>
                  </a:cubicBezTo>
                  <a:cubicBezTo>
                    <a:pt x="438" y="18"/>
                    <a:pt x="443" y="17"/>
                    <a:pt x="441" y="15"/>
                  </a:cubicBezTo>
                  <a:cubicBezTo>
                    <a:pt x="439" y="16"/>
                    <a:pt x="438" y="17"/>
                    <a:pt x="436" y="18"/>
                  </a:cubicBezTo>
                  <a:cubicBezTo>
                    <a:pt x="437" y="15"/>
                    <a:pt x="439" y="12"/>
                    <a:pt x="440" y="8"/>
                  </a:cubicBezTo>
                  <a:cubicBezTo>
                    <a:pt x="443" y="7"/>
                    <a:pt x="444" y="8"/>
                    <a:pt x="448" y="6"/>
                  </a:cubicBezTo>
                  <a:cubicBezTo>
                    <a:pt x="448" y="7"/>
                    <a:pt x="449" y="7"/>
                    <a:pt x="450" y="8"/>
                  </a:cubicBezTo>
                  <a:cubicBezTo>
                    <a:pt x="455" y="8"/>
                    <a:pt x="454" y="5"/>
                    <a:pt x="455" y="3"/>
                  </a:cubicBezTo>
                  <a:cubicBezTo>
                    <a:pt x="456" y="5"/>
                    <a:pt x="456" y="5"/>
                    <a:pt x="456" y="5"/>
                  </a:cubicBezTo>
                  <a:cubicBezTo>
                    <a:pt x="457" y="5"/>
                    <a:pt x="458" y="5"/>
                    <a:pt x="458" y="5"/>
                  </a:cubicBezTo>
                  <a:cubicBezTo>
                    <a:pt x="458" y="6"/>
                    <a:pt x="458" y="6"/>
                    <a:pt x="458" y="6"/>
                  </a:cubicBezTo>
                  <a:cubicBezTo>
                    <a:pt x="463" y="0"/>
                    <a:pt x="468" y="6"/>
                    <a:pt x="471" y="1"/>
                  </a:cubicBezTo>
                  <a:cubicBezTo>
                    <a:pt x="471" y="2"/>
                    <a:pt x="468" y="4"/>
                    <a:pt x="466" y="6"/>
                  </a:cubicBezTo>
                  <a:cubicBezTo>
                    <a:pt x="465" y="8"/>
                    <a:pt x="468" y="6"/>
                    <a:pt x="470" y="6"/>
                  </a:cubicBezTo>
                  <a:cubicBezTo>
                    <a:pt x="474" y="2"/>
                    <a:pt x="474" y="2"/>
                    <a:pt x="474" y="2"/>
                  </a:cubicBezTo>
                  <a:cubicBezTo>
                    <a:pt x="473" y="7"/>
                    <a:pt x="478" y="0"/>
                    <a:pt x="482" y="2"/>
                  </a:cubicBezTo>
                  <a:cubicBezTo>
                    <a:pt x="480" y="6"/>
                    <a:pt x="495" y="3"/>
                    <a:pt x="496" y="4"/>
                  </a:cubicBezTo>
                  <a:cubicBezTo>
                    <a:pt x="496" y="7"/>
                    <a:pt x="490" y="5"/>
                    <a:pt x="488" y="8"/>
                  </a:cubicBezTo>
                  <a:cubicBezTo>
                    <a:pt x="488" y="9"/>
                    <a:pt x="491" y="7"/>
                    <a:pt x="493" y="8"/>
                  </a:cubicBezTo>
                  <a:cubicBezTo>
                    <a:pt x="487" y="11"/>
                    <a:pt x="487" y="11"/>
                    <a:pt x="487" y="11"/>
                  </a:cubicBezTo>
                  <a:cubicBezTo>
                    <a:pt x="487" y="13"/>
                    <a:pt x="493" y="9"/>
                    <a:pt x="491" y="11"/>
                  </a:cubicBezTo>
                  <a:cubicBezTo>
                    <a:pt x="495" y="11"/>
                    <a:pt x="493" y="9"/>
                    <a:pt x="498" y="7"/>
                  </a:cubicBezTo>
                  <a:cubicBezTo>
                    <a:pt x="497" y="8"/>
                    <a:pt x="495" y="11"/>
                    <a:pt x="498" y="10"/>
                  </a:cubicBezTo>
                  <a:cubicBezTo>
                    <a:pt x="499" y="10"/>
                    <a:pt x="499" y="8"/>
                    <a:pt x="500" y="9"/>
                  </a:cubicBezTo>
                  <a:cubicBezTo>
                    <a:pt x="499" y="14"/>
                    <a:pt x="506" y="13"/>
                    <a:pt x="507" y="17"/>
                  </a:cubicBezTo>
                  <a:cubicBezTo>
                    <a:pt x="510" y="16"/>
                    <a:pt x="510" y="16"/>
                    <a:pt x="510" y="16"/>
                  </a:cubicBezTo>
                  <a:cubicBezTo>
                    <a:pt x="509" y="16"/>
                    <a:pt x="508" y="17"/>
                    <a:pt x="509" y="17"/>
                  </a:cubicBezTo>
                  <a:cubicBezTo>
                    <a:pt x="511" y="16"/>
                    <a:pt x="511" y="16"/>
                    <a:pt x="511" y="16"/>
                  </a:cubicBezTo>
                  <a:cubicBezTo>
                    <a:pt x="511" y="17"/>
                    <a:pt x="509" y="23"/>
                    <a:pt x="511" y="25"/>
                  </a:cubicBezTo>
                  <a:cubicBezTo>
                    <a:pt x="514" y="22"/>
                    <a:pt x="514" y="22"/>
                    <a:pt x="514" y="22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16" y="24"/>
                    <a:pt x="516" y="24"/>
                    <a:pt x="516" y="24"/>
                  </a:cubicBezTo>
                  <a:cubicBezTo>
                    <a:pt x="511" y="27"/>
                    <a:pt x="516" y="28"/>
                    <a:pt x="515" y="31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17" y="32"/>
                    <a:pt x="517" y="32"/>
                    <a:pt x="517" y="32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20" y="32"/>
                    <a:pt x="515" y="36"/>
                    <a:pt x="518" y="36"/>
                  </a:cubicBezTo>
                  <a:cubicBezTo>
                    <a:pt x="517" y="36"/>
                    <a:pt x="522" y="33"/>
                    <a:pt x="524" y="32"/>
                  </a:cubicBezTo>
                  <a:close/>
                  <a:moveTo>
                    <a:pt x="552" y="103"/>
                  </a:moveTo>
                  <a:cubicBezTo>
                    <a:pt x="552" y="104"/>
                    <a:pt x="552" y="104"/>
                    <a:pt x="552" y="104"/>
                  </a:cubicBezTo>
                  <a:cubicBezTo>
                    <a:pt x="553" y="103"/>
                    <a:pt x="552" y="103"/>
                    <a:pt x="552" y="103"/>
                  </a:cubicBezTo>
                  <a:cubicBezTo>
                    <a:pt x="551" y="101"/>
                    <a:pt x="551" y="101"/>
                    <a:pt x="551" y="101"/>
                  </a:cubicBezTo>
                  <a:cubicBezTo>
                    <a:pt x="547" y="102"/>
                    <a:pt x="550" y="102"/>
                    <a:pt x="552" y="103"/>
                  </a:cubicBezTo>
                  <a:close/>
                  <a:moveTo>
                    <a:pt x="473" y="166"/>
                  </a:moveTo>
                  <a:cubicBezTo>
                    <a:pt x="475" y="166"/>
                    <a:pt x="475" y="166"/>
                    <a:pt x="475" y="166"/>
                  </a:cubicBezTo>
                  <a:cubicBezTo>
                    <a:pt x="475" y="167"/>
                    <a:pt x="473" y="165"/>
                    <a:pt x="475" y="168"/>
                  </a:cubicBezTo>
                  <a:cubicBezTo>
                    <a:pt x="474" y="167"/>
                    <a:pt x="474" y="168"/>
                    <a:pt x="473" y="166"/>
                  </a:cubicBezTo>
                  <a:close/>
                  <a:moveTo>
                    <a:pt x="509" y="103"/>
                  </a:moveTo>
                  <a:cubicBezTo>
                    <a:pt x="506" y="104"/>
                    <a:pt x="506" y="104"/>
                    <a:pt x="506" y="104"/>
                  </a:cubicBezTo>
                  <a:cubicBezTo>
                    <a:pt x="510" y="104"/>
                    <a:pt x="510" y="104"/>
                    <a:pt x="510" y="104"/>
                  </a:cubicBezTo>
                  <a:lnTo>
                    <a:pt x="509" y="103"/>
                  </a:lnTo>
                  <a:close/>
                  <a:moveTo>
                    <a:pt x="502" y="93"/>
                  </a:moveTo>
                  <a:cubicBezTo>
                    <a:pt x="502" y="94"/>
                    <a:pt x="502" y="94"/>
                    <a:pt x="501" y="95"/>
                  </a:cubicBezTo>
                  <a:cubicBezTo>
                    <a:pt x="502" y="95"/>
                    <a:pt x="502" y="95"/>
                    <a:pt x="502" y="95"/>
                  </a:cubicBezTo>
                  <a:cubicBezTo>
                    <a:pt x="502" y="94"/>
                    <a:pt x="503" y="93"/>
                    <a:pt x="503" y="93"/>
                  </a:cubicBezTo>
                  <a:lnTo>
                    <a:pt x="502" y="93"/>
                  </a:lnTo>
                  <a:close/>
                  <a:moveTo>
                    <a:pt x="523" y="61"/>
                  </a:moveTo>
                  <a:cubicBezTo>
                    <a:pt x="518" y="65"/>
                    <a:pt x="524" y="62"/>
                    <a:pt x="522" y="64"/>
                  </a:cubicBezTo>
                  <a:cubicBezTo>
                    <a:pt x="522" y="64"/>
                    <a:pt x="521" y="65"/>
                    <a:pt x="521" y="65"/>
                  </a:cubicBezTo>
                  <a:cubicBezTo>
                    <a:pt x="522" y="65"/>
                    <a:pt x="522" y="64"/>
                    <a:pt x="522" y="64"/>
                  </a:cubicBezTo>
                  <a:cubicBezTo>
                    <a:pt x="524" y="63"/>
                    <a:pt x="528" y="59"/>
                    <a:pt x="523" y="61"/>
                  </a:cubicBezTo>
                  <a:close/>
                  <a:moveTo>
                    <a:pt x="540" y="98"/>
                  </a:moveTo>
                  <a:cubicBezTo>
                    <a:pt x="544" y="98"/>
                    <a:pt x="543" y="95"/>
                    <a:pt x="545" y="94"/>
                  </a:cubicBezTo>
                  <a:cubicBezTo>
                    <a:pt x="544" y="93"/>
                    <a:pt x="541" y="95"/>
                    <a:pt x="539" y="96"/>
                  </a:cubicBezTo>
                  <a:cubicBezTo>
                    <a:pt x="539" y="95"/>
                    <a:pt x="539" y="95"/>
                    <a:pt x="539" y="94"/>
                  </a:cubicBezTo>
                  <a:cubicBezTo>
                    <a:pt x="531" y="96"/>
                    <a:pt x="543" y="96"/>
                    <a:pt x="540" y="98"/>
                  </a:cubicBezTo>
                  <a:close/>
                  <a:moveTo>
                    <a:pt x="562" y="140"/>
                  </a:moveTo>
                  <a:cubicBezTo>
                    <a:pt x="565" y="140"/>
                    <a:pt x="565" y="140"/>
                    <a:pt x="565" y="140"/>
                  </a:cubicBezTo>
                  <a:cubicBezTo>
                    <a:pt x="568" y="141"/>
                    <a:pt x="568" y="141"/>
                    <a:pt x="568" y="141"/>
                  </a:cubicBezTo>
                  <a:cubicBezTo>
                    <a:pt x="569" y="141"/>
                    <a:pt x="569" y="141"/>
                    <a:pt x="569" y="141"/>
                  </a:cubicBezTo>
                  <a:lnTo>
                    <a:pt x="562" y="140"/>
                  </a:lnTo>
                  <a:close/>
                  <a:moveTo>
                    <a:pt x="556" y="144"/>
                  </a:moveTo>
                  <a:cubicBezTo>
                    <a:pt x="554" y="145"/>
                    <a:pt x="546" y="143"/>
                    <a:pt x="541" y="140"/>
                  </a:cubicBezTo>
                  <a:cubicBezTo>
                    <a:pt x="544" y="140"/>
                    <a:pt x="545" y="139"/>
                    <a:pt x="553" y="142"/>
                  </a:cubicBezTo>
                  <a:cubicBezTo>
                    <a:pt x="548" y="140"/>
                    <a:pt x="564" y="146"/>
                    <a:pt x="556" y="144"/>
                  </a:cubicBezTo>
                  <a:close/>
                  <a:moveTo>
                    <a:pt x="521" y="78"/>
                  </a:moveTo>
                  <a:cubicBezTo>
                    <a:pt x="520" y="80"/>
                    <a:pt x="513" y="85"/>
                    <a:pt x="519" y="86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3" y="81"/>
                    <a:pt x="523" y="81"/>
                    <a:pt x="523" y="81"/>
                  </a:cubicBezTo>
                  <a:cubicBezTo>
                    <a:pt x="515" y="86"/>
                    <a:pt x="521" y="79"/>
                    <a:pt x="521" y="78"/>
                  </a:cubicBezTo>
                  <a:close/>
                  <a:moveTo>
                    <a:pt x="529" y="145"/>
                  </a:moveTo>
                  <a:cubicBezTo>
                    <a:pt x="528" y="146"/>
                    <a:pt x="522" y="144"/>
                    <a:pt x="516" y="140"/>
                  </a:cubicBezTo>
                  <a:cubicBezTo>
                    <a:pt x="519" y="142"/>
                    <a:pt x="526" y="144"/>
                    <a:pt x="531" y="146"/>
                  </a:cubicBezTo>
                  <a:cubicBezTo>
                    <a:pt x="530" y="145"/>
                    <a:pt x="529" y="145"/>
                    <a:pt x="529" y="145"/>
                  </a:cubicBezTo>
                  <a:close/>
                  <a:moveTo>
                    <a:pt x="523" y="141"/>
                  </a:moveTo>
                  <a:cubicBezTo>
                    <a:pt x="523" y="140"/>
                    <a:pt x="518" y="137"/>
                    <a:pt x="523" y="139"/>
                  </a:cubicBezTo>
                  <a:cubicBezTo>
                    <a:pt x="526" y="141"/>
                    <a:pt x="536" y="147"/>
                    <a:pt x="536" y="144"/>
                  </a:cubicBezTo>
                  <a:cubicBezTo>
                    <a:pt x="527" y="140"/>
                    <a:pt x="524" y="138"/>
                    <a:pt x="518" y="137"/>
                  </a:cubicBezTo>
                  <a:lnTo>
                    <a:pt x="523" y="141"/>
                  </a:lnTo>
                  <a:close/>
                  <a:moveTo>
                    <a:pt x="541" y="148"/>
                  </a:moveTo>
                  <a:cubicBezTo>
                    <a:pt x="541" y="147"/>
                    <a:pt x="541" y="146"/>
                    <a:pt x="541" y="145"/>
                  </a:cubicBezTo>
                  <a:cubicBezTo>
                    <a:pt x="531" y="141"/>
                    <a:pt x="539" y="146"/>
                    <a:pt x="541" y="148"/>
                  </a:cubicBezTo>
                  <a:cubicBezTo>
                    <a:pt x="541" y="149"/>
                    <a:pt x="541" y="149"/>
                    <a:pt x="541" y="149"/>
                  </a:cubicBezTo>
                  <a:cubicBezTo>
                    <a:pt x="541" y="149"/>
                    <a:pt x="541" y="148"/>
                    <a:pt x="541" y="148"/>
                  </a:cubicBezTo>
                  <a:close/>
                  <a:moveTo>
                    <a:pt x="513" y="155"/>
                  </a:moveTo>
                  <a:cubicBezTo>
                    <a:pt x="515" y="156"/>
                    <a:pt x="515" y="156"/>
                    <a:pt x="515" y="156"/>
                  </a:cubicBezTo>
                  <a:cubicBezTo>
                    <a:pt x="516" y="157"/>
                    <a:pt x="517" y="158"/>
                    <a:pt x="518" y="157"/>
                  </a:cubicBezTo>
                  <a:cubicBezTo>
                    <a:pt x="515" y="156"/>
                    <a:pt x="515" y="156"/>
                    <a:pt x="515" y="156"/>
                  </a:cubicBezTo>
                  <a:cubicBezTo>
                    <a:pt x="514" y="154"/>
                    <a:pt x="514" y="152"/>
                    <a:pt x="513" y="155"/>
                  </a:cubicBezTo>
                  <a:close/>
                  <a:moveTo>
                    <a:pt x="537" y="149"/>
                  </a:moveTo>
                  <a:cubicBezTo>
                    <a:pt x="533" y="149"/>
                    <a:pt x="533" y="149"/>
                    <a:pt x="533" y="149"/>
                  </a:cubicBezTo>
                  <a:cubicBezTo>
                    <a:pt x="533" y="148"/>
                    <a:pt x="533" y="146"/>
                    <a:pt x="537" y="149"/>
                  </a:cubicBezTo>
                  <a:close/>
                  <a:moveTo>
                    <a:pt x="516" y="149"/>
                  </a:moveTo>
                  <a:cubicBezTo>
                    <a:pt x="516" y="149"/>
                    <a:pt x="513" y="150"/>
                    <a:pt x="512" y="151"/>
                  </a:cubicBezTo>
                  <a:cubicBezTo>
                    <a:pt x="514" y="152"/>
                    <a:pt x="518" y="152"/>
                    <a:pt x="516" y="149"/>
                  </a:cubicBezTo>
                  <a:close/>
                  <a:moveTo>
                    <a:pt x="455" y="166"/>
                  </a:moveTo>
                  <a:cubicBezTo>
                    <a:pt x="454" y="162"/>
                    <a:pt x="454" y="162"/>
                    <a:pt x="454" y="162"/>
                  </a:cubicBezTo>
                  <a:cubicBezTo>
                    <a:pt x="452" y="162"/>
                    <a:pt x="452" y="162"/>
                    <a:pt x="452" y="162"/>
                  </a:cubicBezTo>
                  <a:lnTo>
                    <a:pt x="455" y="166"/>
                  </a:lnTo>
                  <a:close/>
                  <a:moveTo>
                    <a:pt x="468" y="155"/>
                  </a:moveTo>
                  <a:cubicBezTo>
                    <a:pt x="469" y="155"/>
                    <a:pt x="469" y="155"/>
                    <a:pt x="469" y="155"/>
                  </a:cubicBezTo>
                  <a:cubicBezTo>
                    <a:pt x="468" y="153"/>
                    <a:pt x="468" y="153"/>
                    <a:pt x="468" y="153"/>
                  </a:cubicBezTo>
                  <a:lnTo>
                    <a:pt x="468" y="155"/>
                  </a:lnTo>
                  <a:close/>
                  <a:moveTo>
                    <a:pt x="484" y="145"/>
                  </a:moveTo>
                  <a:cubicBezTo>
                    <a:pt x="484" y="146"/>
                    <a:pt x="484" y="146"/>
                    <a:pt x="484" y="147"/>
                  </a:cubicBezTo>
                  <a:cubicBezTo>
                    <a:pt x="484" y="150"/>
                    <a:pt x="481" y="153"/>
                    <a:pt x="479" y="152"/>
                  </a:cubicBezTo>
                  <a:cubicBezTo>
                    <a:pt x="479" y="155"/>
                    <a:pt x="483" y="158"/>
                    <a:pt x="484" y="160"/>
                  </a:cubicBezTo>
                  <a:cubicBezTo>
                    <a:pt x="478" y="146"/>
                    <a:pt x="486" y="160"/>
                    <a:pt x="486" y="154"/>
                  </a:cubicBezTo>
                  <a:cubicBezTo>
                    <a:pt x="485" y="153"/>
                    <a:pt x="484" y="154"/>
                    <a:pt x="483" y="152"/>
                  </a:cubicBezTo>
                  <a:cubicBezTo>
                    <a:pt x="483" y="150"/>
                    <a:pt x="484" y="149"/>
                    <a:pt x="485" y="150"/>
                  </a:cubicBezTo>
                  <a:cubicBezTo>
                    <a:pt x="486" y="151"/>
                    <a:pt x="486" y="152"/>
                    <a:pt x="486" y="152"/>
                  </a:cubicBezTo>
                  <a:cubicBezTo>
                    <a:pt x="486" y="151"/>
                    <a:pt x="485" y="150"/>
                    <a:pt x="485" y="150"/>
                  </a:cubicBezTo>
                  <a:cubicBezTo>
                    <a:pt x="485" y="149"/>
                    <a:pt x="484" y="148"/>
                    <a:pt x="484" y="147"/>
                  </a:cubicBezTo>
                  <a:cubicBezTo>
                    <a:pt x="484" y="146"/>
                    <a:pt x="484" y="146"/>
                    <a:pt x="484" y="145"/>
                  </a:cubicBezTo>
                  <a:close/>
                  <a:moveTo>
                    <a:pt x="506" y="138"/>
                  </a:moveTo>
                  <a:cubicBezTo>
                    <a:pt x="507" y="139"/>
                    <a:pt x="508" y="141"/>
                    <a:pt x="510" y="142"/>
                  </a:cubicBezTo>
                  <a:cubicBezTo>
                    <a:pt x="509" y="140"/>
                    <a:pt x="507" y="139"/>
                    <a:pt x="506" y="138"/>
                  </a:cubicBezTo>
                  <a:cubicBezTo>
                    <a:pt x="505" y="138"/>
                    <a:pt x="504" y="137"/>
                    <a:pt x="504" y="137"/>
                  </a:cubicBezTo>
                  <a:cubicBezTo>
                    <a:pt x="504" y="137"/>
                    <a:pt x="505" y="138"/>
                    <a:pt x="506" y="138"/>
                  </a:cubicBezTo>
                  <a:close/>
                  <a:moveTo>
                    <a:pt x="498" y="132"/>
                  </a:moveTo>
                  <a:cubicBezTo>
                    <a:pt x="501" y="133"/>
                    <a:pt x="503" y="135"/>
                    <a:pt x="506" y="136"/>
                  </a:cubicBezTo>
                  <a:cubicBezTo>
                    <a:pt x="502" y="134"/>
                    <a:pt x="502" y="134"/>
                    <a:pt x="502" y="134"/>
                  </a:cubicBezTo>
                  <a:cubicBezTo>
                    <a:pt x="504" y="134"/>
                    <a:pt x="505" y="135"/>
                    <a:pt x="506" y="135"/>
                  </a:cubicBezTo>
                  <a:cubicBezTo>
                    <a:pt x="502" y="132"/>
                    <a:pt x="497" y="129"/>
                    <a:pt x="498" y="132"/>
                  </a:cubicBezTo>
                  <a:close/>
                  <a:moveTo>
                    <a:pt x="508" y="133"/>
                  </a:moveTo>
                  <a:cubicBezTo>
                    <a:pt x="504" y="132"/>
                    <a:pt x="504" y="132"/>
                    <a:pt x="504" y="132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8" y="136"/>
                    <a:pt x="508" y="136"/>
                    <a:pt x="508" y="136"/>
                  </a:cubicBezTo>
                  <a:cubicBezTo>
                    <a:pt x="504" y="133"/>
                    <a:pt x="504" y="133"/>
                    <a:pt x="504" y="133"/>
                  </a:cubicBezTo>
                  <a:lnTo>
                    <a:pt x="508" y="133"/>
                  </a:lnTo>
                  <a:close/>
                  <a:moveTo>
                    <a:pt x="539" y="127"/>
                  </a:moveTo>
                  <a:cubicBezTo>
                    <a:pt x="542" y="128"/>
                    <a:pt x="544" y="129"/>
                    <a:pt x="538" y="128"/>
                  </a:cubicBezTo>
                  <a:cubicBezTo>
                    <a:pt x="536" y="126"/>
                    <a:pt x="536" y="126"/>
                    <a:pt x="536" y="126"/>
                  </a:cubicBezTo>
                  <a:cubicBezTo>
                    <a:pt x="536" y="126"/>
                    <a:pt x="532" y="126"/>
                    <a:pt x="534" y="127"/>
                  </a:cubicBezTo>
                  <a:cubicBezTo>
                    <a:pt x="517" y="121"/>
                    <a:pt x="536" y="128"/>
                    <a:pt x="528" y="123"/>
                  </a:cubicBezTo>
                  <a:cubicBezTo>
                    <a:pt x="530" y="126"/>
                    <a:pt x="520" y="122"/>
                    <a:pt x="514" y="120"/>
                  </a:cubicBezTo>
                  <a:cubicBezTo>
                    <a:pt x="518" y="121"/>
                    <a:pt x="518" y="120"/>
                    <a:pt x="520" y="120"/>
                  </a:cubicBezTo>
                  <a:cubicBezTo>
                    <a:pt x="521" y="120"/>
                    <a:pt x="522" y="120"/>
                    <a:pt x="524" y="121"/>
                  </a:cubicBezTo>
                  <a:cubicBezTo>
                    <a:pt x="525" y="121"/>
                    <a:pt x="526" y="121"/>
                    <a:pt x="528" y="122"/>
                  </a:cubicBezTo>
                  <a:cubicBezTo>
                    <a:pt x="529" y="122"/>
                    <a:pt x="531" y="123"/>
                    <a:pt x="534" y="124"/>
                  </a:cubicBezTo>
                  <a:cubicBezTo>
                    <a:pt x="532" y="124"/>
                    <a:pt x="536" y="125"/>
                    <a:pt x="539" y="127"/>
                  </a:cubicBezTo>
                  <a:close/>
                  <a:moveTo>
                    <a:pt x="520" y="108"/>
                  </a:moveTo>
                  <a:cubicBezTo>
                    <a:pt x="520" y="106"/>
                    <a:pt x="520" y="106"/>
                    <a:pt x="520" y="106"/>
                  </a:cubicBezTo>
                  <a:cubicBezTo>
                    <a:pt x="521" y="108"/>
                    <a:pt x="521" y="108"/>
                    <a:pt x="521" y="108"/>
                  </a:cubicBezTo>
                  <a:lnTo>
                    <a:pt x="520" y="108"/>
                  </a:lnTo>
                  <a:close/>
                  <a:moveTo>
                    <a:pt x="488" y="61"/>
                  </a:moveTo>
                  <a:cubicBezTo>
                    <a:pt x="483" y="63"/>
                    <a:pt x="489" y="64"/>
                    <a:pt x="492" y="62"/>
                  </a:cubicBezTo>
                  <a:cubicBezTo>
                    <a:pt x="490" y="63"/>
                    <a:pt x="489" y="61"/>
                    <a:pt x="488" y="61"/>
                  </a:cubicBezTo>
                  <a:close/>
                  <a:moveTo>
                    <a:pt x="480" y="41"/>
                  </a:moveTo>
                  <a:cubicBezTo>
                    <a:pt x="481" y="42"/>
                    <a:pt x="476" y="46"/>
                    <a:pt x="482" y="44"/>
                  </a:cubicBezTo>
                  <a:cubicBezTo>
                    <a:pt x="483" y="41"/>
                    <a:pt x="483" y="41"/>
                    <a:pt x="483" y="41"/>
                  </a:cubicBezTo>
                  <a:cubicBezTo>
                    <a:pt x="481" y="41"/>
                    <a:pt x="483" y="40"/>
                    <a:pt x="480" y="41"/>
                  </a:cubicBezTo>
                  <a:close/>
                  <a:moveTo>
                    <a:pt x="472" y="28"/>
                  </a:moveTo>
                  <a:cubicBezTo>
                    <a:pt x="478" y="25"/>
                    <a:pt x="478" y="25"/>
                    <a:pt x="478" y="25"/>
                  </a:cubicBezTo>
                  <a:cubicBezTo>
                    <a:pt x="477" y="26"/>
                    <a:pt x="477" y="26"/>
                    <a:pt x="477" y="26"/>
                  </a:cubicBezTo>
                  <a:lnTo>
                    <a:pt x="472" y="28"/>
                  </a:lnTo>
                  <a:close/>
                  <a:moveTo>
                    <a:pt x="466" y="33"/>
                  </a:moveTo>
                  <a:cubicBezTo>
                    <a:pt x="466" y="33"/>
                    <a:pt x="466" y="31"/>
                    <a:pt x="469" y="30"/>
                  </a:cubicBezTo>
                  <a:lnTo>
                    <a:pt x="466" y="33"/>
                  </a:lnTo>
                  <a:close/>
                  <a:moveTo>
                    <a:pt x="465" y="16"/>
                  </a:moveTo>
                  <a:cubicBezTo>
                    <a:pt x="459" y="19"/>
                    <a:pt x="459" y="19"/>
                    <a:pt x="459" y="19"/>
                  </a:cubicBezTo>
                  <a:cubicBezTo>
                    <a:pt x="459" y="19"/>
                    <a:pt x="459" y="19"/>
                    <a:pt x="459" y="19"/>
                  </a:cubicBezTo>
                  <a:lnTo>
                    <a:pt x="465" y="16"/>
                  </a:lnTo>
                  <a:close/>
                  <a:moveTo>
                    <a:pt x="469" y="16"/>
                  </a:moveTo>
                  <a:cubicBezTo>
                    <a:pt x="468" y="17"/>
                    <a:pt x="467" y="17"/>
                    <a:pt x="466" y="18"/>
                  </a:cubicBezTo>
                  <a:cubicBezTo>
                    <a:pt x="464" y="19"/>
                    <a:pt x="464" y="20"/>
                    <a:pt x="466" y="20"/>
                  </a:cubicBezTo>
                  <a:cubicBezTo>
                    <a:pt x="469" y="19"/>
                    <a:pt x="467" y="19"/>
                    <a:pt x="467" y="18"/>
                  </a:cubicBezTo>
                  <a:cubicBezTo>
                    <a:pt x="468" y="18"/>
                    <a:pt x="470" y="18"/>
                    <a:pt x="469" y="20"/>
                  </a:cubicBezTo>
                  <a:cubicBezTo>
                    <a:pt x="464" y="21"/>
                    <a:pt x="464" y="21"/>
                    <a:pt x="460" y="23"/>
                  </a:cubicBezTo>
                  <a:cubicBezTo>
                    <a:pt x="456" y="21"/>
                    <a:pt x="462" y="19"/>
                    <a:pt x="466" y="18"/>
                  </a:cubicBezTo>
                  <a:cubicBezTo>
                    <a:pt x="466" y="17"/>
                    <a:pt x="468" y="17"/>
                    <a:pt x="469" y="16"/>
                  </a:cubicBezTo>
                  <a:close/>
                  <a:moveTo>
                    <a:pt x="474" y="23"/>
                  </a:moveTo>
                  <a:cubicBezTo>
                    <a:pt x="473" y="23"/>
                    <a:pt x="472" y="23"/>
                    <a:pt x="471" y="24"/>
                  </a:cubicBezTo>
                  <a:cubicBezTo>
                    <a:pt x="469" y="23"/>
                    <a:pt x="467" y="22"/>
                    <a:pt x="463" y="25"/>
                  </a:cubicBezTo>
                  <a:cubicBezTo>
                    <a:pt x="464" y="26"/>
                    <a:pt x="464" y="26"/>
                    <a:pt x="464" y="26"/>
                  </a:cubicBezTo>
                  <a:cubicBezTo>
                    <a:pt x="464" y="26"/>
                    <a:pt x="464" y="26"/>
                    <a:pt x="465" y="25"/>
                  </a:cubicBezTo>
                  <a:cubicBezTo>
                    <a:pt x="468" y="25"/>
                    <a:pt x="465" y="27"/>
                    <a:pt x="464" y="28"/>
                  </a:cubicBezTo>
                  <a:cubicBezTo>
                    <a:pt x="466" y="27"/>
                    <a:pt x="468" y="25"/>
                    <a:pt x="471" y="24"/>
                  </a:cubicBezTo>
                  <a:cubicBezTo>
                    <a:pt x="472" y="24"/>
                    <a:pt x="472" y="24"/>
                    <a:pt x="473" y="24"/>
                  </a:cubicBezTo>
                  <a:cubicBezTo>
                    <a:pt x="473" y="25"/>
                    <a:pt x="472" y="25"/>
                    <a:pt x="474" y="25"/>
                  </a:cubicBezTo>
                  <a:cubicBezTo>
                    <a:pt x="475" y="24"/>
                    <a:pt x="475" y="24"/>
                    <a:pt x="475" y="24"/>
                  </a:cubicBezTo>
                  <a:cubicBezTo>
                    <a:pt x="474" y="24"/>
                    <a:pt x="474" y="24"/>
                    <a:pt x="473" y="24"/>
                  </a:cubicBezTo>
                  <a:cubicBezTo>
                    <a:pt x="474" y="24"/>
                    <a:pt x="474" y="23"/>
                    <a:pt x="474" y="23"/>
                  </a:cubicBezTo>
                  <a:close/>
                  <a:moveTo>
                    <a:pt x="472" y="13"/>
                  </a:moveTo>
                  <a:cubicBezTo>
                    <a:pt x="473" y="13"/>
                    <a:pt x="475" y="13"/>
                    <a:pt x="476" y="12"/>
                  </a:cubicBezTo>
                  <a:cubicBezTo>
                    <a:pt x="477" y="11"/>
                    <a:pt x="477" y="11"/>
                    <a:pt x="477" y="11"/>
                  </a:cubicBezTo>
                  <a:cubicBezTo>
                    <a:pt x="474" y="10"/>
                    <a:pt x="472" y="12"/>
                    <a:pt x="472" y="13"/>
                  </a:cubicBezTo>
                  <a:close/>
                  <a:moveTo>
                    <a:pt x="489" y="54"/>
                  </a:moveTo>
                  <a:cubicBezTo>
                    <a:pt x="489" y="54"/>
                    <a:pt x="490" y="56"/>
                    <a:pt x="487" y="58"/>
                  </a:cubicBezTo>
                  <a:cubicBezTo>
                    <a:pt x="492" y="56"/>
                    <a:pt x="492" y="56"/>
                    <a:pt x="492" y="56"/>
                  </a:cubicBezTo>
                  <a:cubicBezTo>
                    <a:pt x="491" y="55"/>
                    <a:pt x="494" y="53"/>
                    <a:pt x="496" y="53"/>
                  </a:cubicBezTo>
                  <a:cubicBezTo>
                    <a:pt x="492" y="53"/>
                    <a:pt x="494" y="51"/>
                    <a:pt x="489" y="54"/>
                  </a:cubicBezTo>
                  <a:close/>
                  <a:moveTo>
                    <a:pt x="518" y="105"/>
                  </a:moveTo>
                  <a:cubicBezTo>
                    <a:pt x="520" y="104"/>
                    <a:pt x="514" y="102"/>
                    <a:pt x="521" y="101"/>
                  </a:cubicBezTo>
                  <a:cubicBezTo>
                    <a:pt x="512" y="101"/>
                    <a:pt x="516" y="104"/>
                    <a:pt x="518" y="105"/>
                  </a:cubicBezTo>
                  <a:close/>
                  <a:moveTo>
                    <a:pt x="528" y="105"/>
                  </a:moveTo>
                  <a:cubicBezTo>
                    <a:pt x="528" y="106"/>
                    <a:pt x="528" y="106"/>
                    <a:pt x="528" y="106"/>
                  </a:cubicBezTo>
                  <a:cubicBezTo>
                    <a:pt x="527" y="107"/>
                    <a:pt x="520" y="107"/>
                    <a:pt x="524" y="108"/>
                  </a:cubicBezTo>
                  <a:cubicBezTo>
                    <a:pt x="526" y="108"/>
                    <a:pt x="523" y="107"/>
                    <a:pt x="525" y="107"/>
                  </a:cubicBezTo>
                  <a:cubicBezTo>
                    <a:pt x="529" y="107"/>
                    <a:pt x="528" y="107"/>
                    <a:pt x="528" y="106"/>
                  </a:cubicBezTo>
                  <a:cubicBezTo>
                    <a:pt x="528" y="106"/>
                    <a:pt x="528" y="106"/>
                    <a:pt x="528" y="105"/>
                  </a:cubicBezTo>
                  <a:close/>
                  <a:moveTo>
                    <a:pt x="513" y="71"/>
                  </a:moveTo>
                  <a:cubicBezTo>
                    <a:pt x="514" y="72"/>
                    <a:pt x="514" y="72"/>
                    <a:pt x="514" y="72"/>
                  </a:cubicBezTo>
                  <a:cubicBezTo>
                    <a:pt x="510" y="75"/>
                    <a:pt x="510" y="75"/>
                    <a:pt x="510" y="75"/>
                  </a:cubicBezTo>
                  <a:lnTo>
                    <a:pt x="513" y="71"/>
                  </a:lnTo>
                  <a:close/>
                  <a:moveTo>
                    <a:pt x="511" y="55"/>
                  </a:moveTo>
                  <a:cubicBezTo>
                    <a:pt x="511" y="56"/>
                    <a:pt x="511" y="56"/>
                    <a:pt x="511" y="56"/>
                  </a:cubicBezTo>
                  <a:cubicBezTo>
                    <a:pt x="510" y="56"/>
                    <a:pt x="510" y="56"/>
                    <a:pt x="510" y="56"/>
                  </a:cubicBezTo>
                  <a:cubicBezTo>
                    <a:pt x="509" y="57"/>
                    <a:pt x="507" y="57"/>
                    <a:pt x="506" y="58"/>
                  </a:cubicBezTo>
                  <a:cubicBezTo>
                    <a:pt x="506" y="58"/>
                    <a:pt x="506" y="59"/>
                    <a:pt x="506" y="59"/>
                  </a:cubicBezTo>
                  <a:cubicBezTo>
                    <a:pt x="506" y="59"/>
                    <a:pt x="506" y="58"/>
                    <a:pt x="506" y="58"/>
                  </a:cubicBezTo>
                  <a:cubicBezTo>
                    <a:pt x="506" y="57"/>
                    <a:pt x="505" y="56"/>
                    <a:pt x="509" y="54"/>
                  </a:cubicBezTo>
                  <a:cubicBezTo>
                    <a:pt x="507" y="55"/>
                    <a:pt x="508" y="57"/>
                    <a:pt x="511" y="56"/>
                  </a:cubicBezTo>
                  <a:lnTo>
                    <a:pt x="511" y="55"/>
                  </a:lnTo>
                  <a:close/>
                  <a:moveTo>
                    <a:pt x="501" y="25"/>
                  </a:moveTo>
                  <a:cubicBezTo>
                    <a:pt x="500" y="26"/>
                    <a:pt x="499" y="26"/>
                    <a:pt x="502" y="26"/>
                  </a:cubicBezTo>
                  <a:cubicBezTo>
                    <a:pt x="503" y="25"/>
                    <a:pt x="502" y="24"/>
                    <a:pt x="501" y="25"/>
                  </a:cubicBezTo>
                  <a:close/>
                  <a:moveTo>
                    <a:pt x="519" y="60"/>
                  </a:moveTo>
                  <a:cubicBezTo>
                    <a:pt x="516" y="61"/>
                    <a:pt x="518" y="62"/>
                    <a:pt x="514" y="63"/>
                  </a:cubicBezTo>
                  <a:cubicBezTo>
                    <a:pt x="513" y="63"/>
                    <a:pt x="513" y="63"/>
                    <a:pt x="513" y="63"/>
                  </a:cubicBezTo>
                  <a:cubicBezTo>
                    <a:pt x="515" y="63"/>
                    <a:pt x="507" y="67"/>
                    <a:pt x="512" y="66"/>
                  </a:cubicBezTo>
                  <a:cubicBezTo>
                    <a:pt x="511" y="66"/>
                    <a:pt x="511" y="66"/>
                    <a:pt x="511" y="66"/>
                  </a:cubicBezTo>
                  <a:cubicBezTo>
                    <a:pt x="513" y="66"/>
                    <a:pt x="515" y="62"/>
                    <a:pt x="518" y="62"/>
                  </a:cubicBezTo>
                  <a:cubicBezTo>
                    <a:pt x="519" y="63"/>
                    <a:pt x="521" y="60"/>
                    <a:pt x="519" y="60"/>
                  </a:cubicBezTo>
                  <a:close/>
                  <a:moveTo>
                    <a:pt x="507" y="19"/>
                  </a:moveTo>
                  <a:cubicBezTo>
                    <a:pt x="507" y="21"/>
                    <a:pt x="500" y="23"/>
                    <a:pt x="504" y="24"/>
                  </a:cubicBezTo>
                  <a:cubicBezTo>
                    <a:pt x="504" y="22"/>
                    <a:pt x="511" y="19"/>
                    <a:pt x="507" y="19"/>
                  </a:cubicBezTo>
                  <a:close/>
                  <a:moveTo>
                    <a:pt x="524" y="45"/>
                  </a:moveTo>
                  <a:cubicBezTo>
                    <a:pt x="525" y="45"/>
                    <a:pt x="525" y="45"/>
                    <a:pt x="525" y="45"/>
                  </a:cubicBezTo>
                  <a:cubicBezTo>
                    <a:pt x="524" y="47"/>
                    <a:pt x="524" y="47"/>
                    <a:pt x="524" y="47"/>
                  </a:cubicBezTo>
                  <a:cubicBezTo>
                    <a:pt x="523" y="47"/>
                    <a:pt x="523" y="47"/>
                    <a:pt x="523" y="47"/>
                  </a:cubicBezTo>
                  <a:lnTo>
                    <a:pt x="524" y="45"/>
                  </a:lnTo>
                  <a:close/>
                  <a:moveTo>
                    <a:pt x="467" y="35"/>
                  </a:moveTo>
                  <a:cubicBezTo>
                    <a:pt x="466" y="35"/>
                    <a:pt x="466" y="36"/>
                    <a:pt x="467" y="36"/>
                  </a:cubicBezTo>
                  <a:cubicBezTo>
                    <a:pt x="467" y="36"/>
                    <a:pt x="467" y="35"/>
                    <a:pt x="467" y="35"/>
                  </a:cubicBezTo>
                  <a:close/>
                  <a:moveTo>
                    <a:pt x="501" y="109"/>
                  </a:moveTo>
                  <a:cubicBezTo>
                    <a:pt x="500" y="108"/>
                    <a:pt x="499" y="108"/>
                    <a:pt x="498" y="108"/>
                  </a:cubicBezTo>
                  <a:cubicBezTo>
                    <a:pt x="499" y="108"/>
                    <a:pt x="500" y="108"/>
                    <a:pt x="501" y="109"/>
                  </a:cubicBezTo>
                  <a:close/>
                  <a:moveTo>
                    <a:pt x="496" y="109"/>
                  </a:moveTo>
                  <a:cubicBezTo>
                    <a:pt x="496" y="109"/>
                    <a:pt x="496" y="109"/>
                    <a:pt x="496" y="109"/>
                  </a:cubicBezTo>
                  <a:cubicBezTo>
                    <a:pt x="496" y="109"/>
                    <a:pt x="496" y="109"/>
                    <a:pt x="496" y="109"/>
                  </a:cubicBezTo>
                  <a:close/>
                  <a:moveTo>
                    <a:pt x="429" y="155"/>
                  </a:moveTo>
                  <a:cubicBezTo>
                    <a:pt x="428" y="155"/>
                    <a:pt x="425" y="152"/>
                    <a:pt x="428" y="156"/>
                  </a:cubicBezTo>
                  <a:cubicBezTo>
                    <a:pt x="429" y="158"/>
                    <a:pt x="428" y="155"/>
                    <a:pt x="429" y="155"/>
                  </a:cubicBezTo>
                  <a:close/>
                  <a:moveTo>
                    <a:pt x="433" y="159"/>
                  </a:moveTo>
                  <a:cubicBezTo>
                    <a:pt x="434" y="159"/>
                    <a:pt x="435" y="160"/>
                    <a:pt x="436" y="161"/>
                  </a:cubicBezTo>
                  <a:cubicBezTo>
                    <a:pt x="434" y="159"/>
                    <a:pt x="434" y="159"/>
                    <a:pt x="433" y="159"/>
                  </a:cubicBezTo>
                  <a:close/>
                  <a:moveTo>
                    <a:pt x="433" y="159"/>
                  </a:moveTo>
                  <a:cubicBezTo>
                    <a:pt x="432" y="159"/>
                    <a:pt x="432" y="160"/>
                    <a:pt x="431" y="161"/>
                  </a:cubicBezTo>
                  <a:cubicBezTo>
                    <a:pt x="433" y="162"/>
                    <a:pt x="433" y="160"/>
                    <a:pt x="433" y="159"/>
                  </a:cubicBezTo>
                  <a:close/>
                  <a:moveTo>
                    <a:pt x="442" y="148"/>
                  </a:moveTo>
                  <a:cubicBezTo>
                    <a:pt x="443" y="150"/>
                    <a:pt x="447" y="151"/>
                    <a:pt x="445" y="155"/>
                  </a:cubicBezTo>
                  <a:cubicBezTo>
                    <a:pt x="445" y="155"/>
                    <a:pt x="446" y="153"/>
                    <a:pt x="448" y="155"/>
                  </a:cubicBezTo>
                  <a:cubicBezTo>
                    <a:pt x="445" y="151"/>
                    <a:pt x="444" y="148"/>
                    <a:pt x="442" y="148"/>
                  </a:cubicBezTo>
                  <a:close/>
                  <a:moveTo>
                    <a:pt x="452" y="156"/>
                  </a:moveTo>
                  <a:cubicBezTo>
                    <a:pt x="452" y="155"/>
                    <a:pt x="452" y="155"/>
                    <a:pt x="453" y="155"/>
                  </a:cubicBezTo>
                  <a:cubicBezTo>
                    <a:pt x="452" y="155"/>
                    <a:pt x="452" y="155"/>
                    <a:pt x="452" y="156"/>
                  </a:cubicBezTo>
                  <a:close/>
                  <a:moveTo>
                    <a:pt x="453" y="155"/>
                  </a:moveTo>
                  <a:cubicBezTo>
                    <a:pt x="454" y="155"/>
                    <a:pt x="457" y="160"/>
                    <a:pt x="457" y="157"/>
                  </a:cubicBezTo>
                  <a:cubicBezTo>
                    <a:pt x="456" y="155"/>
                    <a:pt x="454" y="152"/>
                    <a:pt x="453" y="152"/>
                  </a:cubicBezTo>
                  <a:cubicBezTo>
                    <a:pt x="454" y="155"/>
                    <a:pt x="453" y="155"/>
                    <a:pt x="453" y="155"/>
                  </a:cubicBezTo>
                  <a:close/>
                  <a:moveTo>
                    <a:pt x="480" y="123"/>
                  </a:moveTo>
                  <a:cubicBezTo>
                    <a:pt x="479" y="124"/>
                    <a:pt x="479" y="124"/>
                    <a:pt x="479" y="124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480" y="125"/>
                    <a:pt x="481" y="124"/>
                    <a:pt x="480" y="123"/>
                  </a:cubicBezTo>
                  <a:close/>
                  <a:moveTo>
                    <a:pt x="491" y="134"/>
                  </a:moveTo>
                  <a:cubicBezTo>
                    <a:pt x="488" y="129"/>
                    <a:pt x="488" y="129"/>
                    <a:pt x="488" y="129"/>
                  </a:cubicBezTo>
                  <a:cubicBezTo>
                    <a:pt x="487" y="128"/>
                    <a:pt x="490" y="132"/>
                    <a:pt x="489" y="132"/>
                  </a:cubicBezTo>
                  <a:cubicBezTo>
                    <a:pt x="489" y="133"/>
                    <a:pt x="490" y="134"/>
                    <a:pt x="491" y="134"/>
                  </a:cubicBezTo>
                  <a:close/>
                  <a:moveTo>
                    <a:pt x="504" y="160"/>
                  </a:moveTo>
                  <a:cubicBezTo>
                    <a:pt x="504" y="160"/>
                    <a:pt x="504" y="160"/>
                    <a:pt x="503" y="160"/>
                  </a:cubicBezTo>
                  <a:cubicBezTo>
                    <a:pt x="504" y="160"/>
                    <a:pt x="504" y="160"/>
                    <a:pt x="504" y="160"/>
                  </a:cubicBezTo>
                  <a:close/>
                  <a:moveTo>
                    <a:pt x="484" y="120"/>
                  </a:moveTo>
                  <a:cubicBezTo>
                    <a:pt x="486" y="122"/>
                    <a:pt x="487" y="124"/>
                    <a:pt x="489" y="125"/>
                  </a:cubicBezTo>
                  <a:cubicBezTo>
                    <a:pt x="490" y="126"/>
                    <a:pt x="486" y="121"/>
                    <a:pt x="484" y="120"/>
                  </a:cubicBezTo>
                  <a:close/>
                  <a:moveTo>
                    <a:pt x="489" y="120"/>
                  </a:moveTo>
                  <a:cubicBezTo>
                    <a:pt x="488" y="120"/>
                    <a:pt x="487" y="120"/>
                    <a:pt x="486" y="119"/>
                  </a:cubicBezTo>
                  <a:cubicBezTo>
                    <a:pt x="488" y="121"/>
                    <a:pt x="488" y="121"/>
                    <a:pt x="488" y="121"/>
                  </a:cubicBezTo>
                  <a:lnTo>
                    <a:pt x="489" y="120"/>
                  </a:lnTo>
                  <a:close/>
                  <a:moveTo>
                    <a:pt x="496" y="122"/>
                  </a:moveTo>
                  <a:cubicBezTo>
                    <a:pt x="494" y="121"/>
                    <a:pt x="494" y="121"/>
                    <a:pt x="494" y="121"/>
                  </a:cubicBezTo>
                  <a:cubicBezTo>
                    <a:pt x="495" y="122"/>
                    <a:pt x="495" y="122"/>
                    <a:pt x="495" y="122"/>
                  </a:cubicBezTo>
                  <a:lnTo>
                    <a:pt x="496" y="122"/>
                  </a:lnTo>
                  <a:close/>
                  <a:moveTo>
                    <a:pt x="501" y="90"/>
                  </a:moveTo>
                  <a:cubicBezTo>
                    <a:pt x="500" y="90"/>
                    <a:pt x="500" y="86"/>
                    <a:pt x="495" y="89"/>
                  </a:cubicBezTo>
                  <a:cubicBezTo>
                    <a:pt x="502" y="87"/>
                    <a:pt x="495" y="93"/>
                    <a:pt x="501" y="90"/>
                  </a:cubicBezTo>
                  <a:close/>
                  <a:moveTo>
                    <a:pt x="470" y="41"/>
                  </a:moveTo>
                  <a:cubicBezTo>
                    <a:pt x="471" y="38"/>
                    <a:pt x="471" y="38"/>
                    <a:pt x="471" y="38"/>
                  </a:cubicBezTo>
                  <a:cubicBezTo>
                    <a:pt x="470" y="40"/>
                    <a:pt x="467" y="40"/>
                    <a:pt x="470" y="4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Freeform 18"/>
            <p:cNvSpPr>
              <a:spLocks noChangeAspect="1" noEditPoints="1"/>
            </p:cNvSpPr>
            <p:nvPr/>
          </p:nvSpPr>
          <p:spPr bwMode="auto">
            <a:xfrm rot="12078134">
              <a:off x="1221245" y="2396896"/>
              <a:ext cx="746008" cy="172991"/>
            </a:xfrm>
            <a:custGeom>
              <a:avLst/>
              <a:gdLst>
                <a:gd name="T0" fmla="*/ 266 w 578"/>
                <a:gd name="T1" fmla="*/ 80 h 179"/>
                <a:gd name="T2" fmla="*/ 212 w 578"/>
                <a:gd name="T3" fmla="*/ 39 h 179"/>
                <a:gd name="T4" fmla="*/ 51 w 578"/>
                <a:gd name="T5" fmla="*/ 101 h 179"/>
                <a:gd name="T6" fmla="*/ 204 w 578"/>
                <a:gd name="T7" fmla="*/ 36 h 179"/>
                <a:gd name="T8" fmla="*/ 277 w 578"/>
                <a:gd name="T9" fmla="*/ 48 h 179"/>
                <a:gd name="T10" fmla="*/ 376 w 578"/>
                <a:gd name="T11" fmla="*/ 58 h 179"/>
                <a:gd name="T12" fmla="*/ 464 w 578"/>
                <a:gd name="T13" fmla="*/ 100 h 179"/>
                <a:gd name="T14" fmla="*/ 386 w 578"/>
                <a:gd name="T15" fmla="*/ 94 h 179"/>
                <a:gd name="T16" fmla="*/ 328 w 578"/>
                <a:gd name="T17" fmla="*/ 96 h 179"/>
                <a:gd name="T18" fmla="*/ 277 w 578"/>
                <a:gd name="T19" fmla="*/ 93 h 179"/>
                <a:gd name="T20" fmla="*/ 244 w 578"/>
                <a:gd name="T21" fmla="*/ 91 h 179"/>
                <a:gd name="T22" fmla="*/ 156 w 578"/>
                <a:gd name="T23" fmla="*/ 81 h 179"/>
                <a:gd name="T24" fmla="*/ 73 w 578"/>
                <a:gd name="T25" fmla="*/ 90 h 179"/>
                <a:gd name="T26" fmla="*/ 22 w 578"/>
                <a:gd name="T27" fmla="*/ 121 h 179"/>
                <a:gd name="T28" fmla="*/ 17 w 578"/>
                <a:gd name="T29" fmla="*/ 76 h 179"/>
                <a:gd name="T30" fmla="*/ 90 w 578"/>
                <a:gd name="T31" fmla="*/ 45 h 179"/>
                <a:gd name="T32" fmla="*/ 179 w 578"/>
                <a:gd name="T33" fmla="*/ 79 h 179"/>
                <a:gd name="T34" fmla="*/ 170 w 578"/>
                <a:gd name="T35" fmla="*/ 56 h 179"/>
                <a:gd name="T36" fmla="*/ 303 w 578"/>
                <a:gd name="T37" fmla="*/ 55 h 179"/>
                <a:gd name="T38" fmla="*/ 404 w 578"/>
                <a:gd name="T39" fmla="*/ 83 h 179"/>
                <a:gd name="T40" fmla="*/ 324 w 578"/>
                <a:gd name="T41" fmla="*/ 82 h 179"/>
                <a:gd name="T42" fmla="*/ 219 w 578"/>
                <a:gd name="T43" fmla="*/ 71 h 179"/>
                <a:gd name="T44" fmla="*/ 25 w 578"/>
                <a:gd name="T45" fmla="*/ 95 h 179"/>
                <a:gd name="T46" fmla="*/ 39 w 578"/>
                <a:gd name="T47" fmla="*/ 89 h 179"/>
                <a:gd name="T48" fmla="*/ 150 w 578"/>
                <a:gd name="T49" fmla="*/ 60 h 179"/>
                <a:gd name="T50" fmla="*/ 141 w 578"/>
                <a:gd name="T51" fmla="*/ 60 h 179"/>
                <a:gd name="T52" fmla="*/ 230 w 578"/>
                <a:gd name="T53" fmla="*/ 93 h 179"/>
                <a:gd name="T54" fmla="*/ 424 w 578"/>
                <a:gd name="T55" fmla="*/ 89 h 179"/>
                <a:gd name="T56" fmla="*/ 323 w 578"/>
                <a:gd name="T57" fmla="*/ 100 h 179"/>
                <a:gd name="T58" fmla="*/ 427 w 578"/>
                <a:gd name="T59" fmla="*/ 177 h 179"/>
                <a:gd name="T60" fmla="*/ 500 w 578"/>
                <a:gd name="T61" fmla="*/ 119 h 179"/>
                <a:gd name="T62" fmla="*/ 523 w 578"/>
                <a:gd name="T63" fmla="*/ 124 h 179"/>
                <a:gd name="T64" fmla="*/ 520 w 578"/>
                <a:gd name="T65" fmla="*/ 39 h 179"/>
                <a:gd name="T66" fmla="*/ 534 w 578"/>
                <a:gd name="T67" fmla="*/ 76 h 179"/>
                <a:gd name="T68" fmla="*/ 573 w 578"/>
                <a:gd name="T69" fmla="*/ 123 h 179"/>
                <a:gd name="T70" fmla="*/ 549 w 578"/>
                <a:gd name="T71" fmla="*/ 152 h 179"/>
                <a:gd name="T72" fmla="*/ 461 w 578"/>
                <a:gd name="T73" fmla="*/ 162 h 179"/>
                <a:gd name="T74" fmla="*/ 439 w 578"/>
                <a:gd name="T75" fmla="*/ 166 h 179"/>
                <a:gd name="T76" fmla="*/ 477 w 578"/>
                <a:gd name="T77" fmla="*/ 147 h 179"/>
                <a:gd name="T78" fmla="*/ 493 w 578"/>
                <a:gd name="T79" fmla="*/ 129 h 179"/>
                <a:gd name="T80" fmla="*/ 500 w 578"/>
                <a:gd name="T81" fmla="*/ 119 h 179"/>
                <a:gd name="T82" fmla="*/ 509 w 578"/>
                <a:gd name="T83" fmla="*/ 117 h 179"/>
                <a:gd name="T84" fmla="*/ 496 w 578"/>
                <a:gd name="T85" fmla="*/ 105 h 179"/>
                <a:gd name="T86" fmla="*/ 487 w 578"/>
                <a:gd name="T87" fmla="*/ 74 h 179"/>
                <a:gd name="T88" fmla="*/ 469 w 578"/>
                <a:gd name="T89" fmla="*/ 36 h 179"/>
                <a:gd name="T90" fmla="*/ 440 w 578"/>
                <a:gd name="T91" fmla="*/ 8 h 179"/>
                <a:gd name="T92" fmla="*/ 500 w 578"/>
                <a:gd name="T93" fmla="*/ 9 h 179"/>
                <a:gd name="T94" fmla="*/ 552 w 578"/>
                <a:gd name="T95" fmla="*/ 103 h 179"/>
                <a:gd name="T96" fmla="*/ 540 w 578"/>
                <a:gd name="T97" fmla="*/ 98 h 179"/>
                <a:gd name="T98" fmla="*/ 521 w 578"/>
                <a:gd name="T99" fmla="*/ 78 h 179"/>
                <a:gd name="T100" fmla="*/ 513 w 578"/>
                <a:gd name="T101" fmla="*/ 155 h 179"/>
                <a:gd name="T102" fmla="*/ 486 w 578"/>
                <a:gd name="T103" fmla="*/ 154 h 179"/>
                <a:gd name="T104" fmla="*/ 504 w 578"/>
                <a:gd name="T105" fmla="*/ 133 h 179"/>
                <a:gd name="T106" fmla="*/ 520 w 578"/>
                <a:gd name="T107" fmla="*/ 108 h 179"/>
                <a:gd name="T108" fmla="*/ 469 w 578"/>
                <a:gd name="T109" fmla="*/ 16 h 179"/>
                <a:gd name="T110" fmla="*/ 474 w 578"/>
                <a:gd name="T111" fmla="*/ 23 h 179"/>
                <a:gd name="T112" fmla="*/ 513 w 578"/>
                <a:gd name="T113" fmla="*/ 71 h 179"/>
                <a:gd name="T114" fmla="*/ 512 w 578"/>
                <a:gd name="T115" fmla="*/ 66 h 179"/>
                <a:gd name="T116" fmla="*/ 496 w 578"/>
                <a:gd name="T117" fmla="*/ 109 h 179"/>
                <a:gd name="T118" fmla="*/ 457 w 578"/>
                <a:gd name="T119" fmla="*/ 157 h 179"/>
                <a:gd name="T120" fmla="*/ 488 w 578"/>
                <a:gd name="T12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8" h="179">
                  <a:moveTo>
                    <a:pt x="484" y="109"/>
                  </a:moveTo>
                  <a:cubicBezTo>
                    <a:pt x="484" y="110"/>
                    <a:pt x="484" y="110"/>
                    <a:pt x="484" y="110"/>
                  </a:cubicBezTo>
                  <a:cubicBezTo>
                    <a:pt x="483" y="110"/>
                    <a:pt x="483" y="110"/>
                    <a:pt x="484" y="109"/>
                  </a:cubicBezTo>
                  <a:close/>
                  <a:moveTo>
                    <a:pt x="484" y="110"/>
                  </a:moveTo>
                  <a:cubicBezTo>
                    <a:pt x="486" y="114"/>
                    <a:pt x="491" y="116"/>
                    <a:pt x="494" y="118"/>
                  </a:cubicBezTo>
                  <a:cubicBezTo>
                    <a:pt x="496" y="111"/>
                    <a:pt x="487" y="111"/>
                    <a:pt x="484" y="110"/>
                  </a:cubicBezTo>
                  <a:close/>
                  <a:moveTo>
                    <a:pt x="491" y="102"/>
                  </a:moveTo>
                  <a:cubicBezTo>
                    <a:pt x="488" y="99"/>
                    <a:pt x="488" y="99"/>
                    <a:pt x="488" y="99"/>
                  </a:cubicBezTo>
                  <a:cubicBezTo>
                    <a:pt x="489" y="100"/>
                    <a:pt x="488" y="103"/>
                    <a:pt x="491" y="102"/>
                  </a:cubicBezTo>
                  <a:close/>
                  <a:moveTo>
                    <a:pt x="484" y="104"/>
                  </a:moveTo>
                  <a:cubicBezTo>
                    <a:pt x="485" y="108"/>
                    <a:pt x="485" y="108"/>
                    <a:pt x="485" y="108"/>
                  </a:cubicBezTo>
                  <a:cubicBezTo>
                    <a:pt x="486" y="105"/>
                    <a:pt x="486" y="105"/>
                    <a:pt x="486" y="105"/>
                  </a:cubicBezTo>
                  <a:lnTo>
                    <a:pt x="484" y="104"/>
                  </a:lnTo>
                  <a:close/>
                  <a:moveTo>
                    <a:pt x="277" y="97"/>
                  </a:moveTo>
                  <a:cubicBezTo>
                    <a:pt x="277" y="96"/>
                    <a:pt x="277" y="94"/>
                    <a:pt x="277" y="93"/>
                  </a:cubicBezTo>
                  <a:lnTo>
                    <a:pt x="277" y="97"/>
                  </a:lnTo>
                  <a:close/>
                  <a:moveTo>
                    <a:pt x="266" y="80"/>
                  </a:moveTo>
                  <a:cubicBezTo>
                    <a:pt x="267" y="80"/>
                    <a:pt x="267" y="81"/>
                    <a:pt x="268" y="81"/>
                  </a:cubicBezTo>
                  <a:cubicBezTo>
                    <a:pt x="267" y="80"/>
                    <a:pt x="267" y="80"/>
                    <a:pt x="266" y="80"/>
                  </a:cubicBezTo>
                  <a:close/>
                  <a:moveTo>
                    <a:pt x="284" y="93"/>
                  </a:moveTo>
                  <a:cubicBezTo>
                    <a:pt x="286" y="93"/>
                    <a:pt x="286" y="93"/>
                    <a:pt x="286" y="93"/>
                  </a:cubicBezTo>
                  <a:cubicBezTo>
                    <a:pt x="285" y="93"/>
                    <a:pt x="284" y="93"/>
                    <a:pt x="284" y="93"/>
                  </a:cubicBezTo>
                  <a:close/>
                  <a:moveTo>
                    <a:pt x="394" y="100"/>
                  </a:moveTo>
                  <a:cubicBezTo>
                    <a:pt x="393" y="99"/>
                    <a:pt x="391" y="97"/>
                    <a:pt x="390" y="95"/>
                  </a:cubicBezTo>
                  <a:cubicBezTo>
                    <a:pt x="391" y="97"/>
                    <a:pt x="390" y="101"/>
                    <a:pt x="394" y="100"/>
                  </a:cubicBezTo>
                  <a:close/>
                  <a:moveTo>
                    <a:pt x="225" y="44"/>
                  </a:move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3"/>
                    <a:pt x="225" y="44"/>
                  </a:cubicBezTo>
                  <a:close/>
                  <a:moveTo>
                    <a:pt x="267" y="49"/>
                  </a:moveTo>
                  <a:cubicBezTo>
                    <a:pt x="267" y="49"/>
                    <a:pt x="267" y="49"/>
                    <a:pt x="267" y="49"/>
                  </a:cubicBezTo>
                  <a:cubicBezTo>
                    <a:pt x="267" y="48"/>
                    <a:pt x="268" y="48"/>
                    <a:pt x="268" y="46"/>
                  </a:cubicBezTo>
                  <a:lnTo>
                    <a:pt x="267" y="49"/>
                  </a:lnTo>
                  <a:close/>
                  <a:moveTo>
                    <a:pt x="294" y="90"/>
                  </a:moveTo>
                  <a:cubicBezTo>
                    <a:pt x="293" y="89"/>
                    <a:pt x="293" y="89"/>
                    <a:pt x="293" y="89"/>
                  </a:cubicBezTo>
                  <a:cubicBezTo>
                    <a:pt x="292" y="89"/>
                    <a:pt x="292" y="89"/>
                    <a:pt x="292" y="89"/>
                  </a:cubicBezTo>
                  <a:cubicBezTo>
                    <a:pt x="293" y="90"/>
                    <a:pt x="293" y="90"/>
                    <a:pt x="294" y="90"/>
                  </a:cubicBezTo>
                  <a:close/>
                  <a:moveTo>
                    <a:pt x="210" y="34"/>
                  </a:moveTo>
                  <a:cubicBezTo>
                    <a:pt x="210" y="36"/>
                    <a:pt x="211" y="38"/>
                    <a:pt x="212" y="39"/>
                  </a:cubicBezTo>
                  <a:cubicBezTo>
                    <a:pt x="212" y="37"/>
                    <a:pt x="211" y="35"/>
                    <a:pt x="210" y="34"/>
                  </a:cubicBezTo>
                  <a:close/>
                  <a:moveTo>
                    <a:pt x="266" y="80"/>
                  </a:move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lose/>
                  <a:moveTo>
                    <a:pt x="279" y="48"/>
                  </a:moveTo>
                  <a:cubicBezTo>
                    <a:pt x="280" y="49"/>
                    <a:pt x="281" y="49"/>
                    <a:pt x="281" y="49"/>
                  </a:cubicBezTo>
                  <a:cubicBezTo>
                    <a:pt x="281" y="48"/>
                    <a:pt x="280" y="48"/>
                    <a:pt x="279" y="48"/>
                  </a:cubicBezTo>
                  <a:close/>
                  <a:moveTo>
                    <a:pt x="389" y="93"/>
                  </a:moveTo>
                  <a:cubicBezTo>
                    <a:pt x="390" y="95"/>
                    <a:pt x="390" y="95"/>
                    <a:pt x="390" y="95"/>
                  </a:cubicBezTo>
                  <a:cubicBezTo>
                    <a:pt x="390" y="94"/>
                    <a:pt x="390" y="93"/>
                    <a:pt x="389" y="93"/>
                  </a:cubicBezTo>
                  <a:close/>
                  <a:moveTo>
                    <a:pt x="471" y="106"/>
                  </a:moveTo>
                  <a:cubicBezTo>
                    <a:pt x="471" y="108"/>
                    <a:pt x="470" y="109"/>
                    <a:pt x="472" y="110"/>
                  </a:cubicBezTo>
                  <a:cubicBezTo>
                    <a:pt x="472" y="108"/>
                    <a:pt x="471" y="107"/>
                    <a:pt x="471" y="106"/>
                  </a:cubicBezTo>
                  <a:close/>
                  <a:moveTo>
                    <a:pt x="5" y="110"/>
                  </a:move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lose/>
                  <a:moveTo>
                    <a:pt x="52" y="103"/>
                  </a:moveTo>
                  <a:cubicBezTo>
                    <a:pt x="51" y="102"/>
                    <a:pt x="51" y="102"/>
                    <a:pt x="51" y="101"/>
                  </a:cubicBezTo>
                  <a:cubicBezTo>
                    <a:pt x="51" y="103"/>
                    <a:pt x="51" y="104"/>
                    <a:pt x="52" y="103"/>
                  </a:cubicBezTo>
                  <a:close/>
                  <a:moveTo>
                    <a:pt x="87" y="38"/>
                  </a:moveTo>
                  <a:cubicBezTo>
                    <a:pt x="96" y="43"/>
                    <a:pt x="96" y="43"/>
                    <a:pt x="96" y="43"/>
                  </a:cubicBezTo>
                  <a:cubicBezTo>
                    <a:pt x="96" y="41"/>
                    <a:pt x="100" y="39"/>
                    <a:pt x="97" y="37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15" y="31"/>
                    <a:pt x="128" y="52"/>
                    <a:pt x="141" y="38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1" y="43"/>
                    <a:pt x="151" y="37"/>
                    <a:pt x="154" y="35"/>
                  </a:cubicBezTo>
                  <a:cubicBezTo>
                    <a:pt x="153" y="41"/>
                    <a:pt x="159" y="36"/>
                    <a:pt x="160" y="41"/>
                  </a:cubicBezTo>
                  <a:cubicBezTo>
                    <a:pt x="162" y="38"/>
                    <a:pt x="160" y="37"/>
                    <a:pt x="159" y="35"/>
                  </a:cubicBezTo>
                  <a:cubicBezTo>
                    <a:pt x="167" y="29"/>
                    <a:pt x="174" y="38"/>
                    <a:pt x="182" y="34"/>
                  </a:cubicBezTo>
                  <a:cubicBezTo>
                    <a:pt x="174" y="42"/>
                    <a:pt x="174" y="40"/>
                    <a:pt x="168" y="43"/>
                  </a:cubicBezTo>
                  <a:cubicBezTo>
                    <a:pt x="175" y="46"/>
                    <a:pt x="176" y="40"/>
                    <a:pt x="184" y="42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4" y="31"/>
                    <a:pt x="192" y="44"/>
                    <a:pt x="193" y="35"/>
                  </a:cubicBezTo>
                  <a:cubicBezTo>
                    <a:pt x="197" y="36"/>
                    <a:pt x="201" y="45"/>
                    <a:pt x="206" y="44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1" y="41"/>
                    <a:pt x="211" y="40"/>
                    <a:pt x="212" y="39"/>
                  </a:cubicBezTo>
                  <a:cubicBezTo>
                    <a:pt x="215" y="45"/>
                    <a:pt x="220" y="42"/>
                    <a:pt x="224" y="47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5"/>
                    <a:pt x="226" y="45"/>
                    <a:pt x="226" y="46"/>
                  </a:cubicBezTo>
                  <a:cubicBezTo>
                    <a:pt x="227" y="41"/>
                    <a:pt x="230" y="43"/>
                    <a:pt x="231" y="39"/>
                  </a:cubicBezTo>
                  <a:cubicBezTo>
                    <a:pt x="229" y="37"/>
                    <a:pt x="226" y="35"/>
                    <a:pt x="226" y="38"/>
                  </a:cubicBezTo>
                  <a:cubicBezTo>
                    <a:pt x="222" y="32"/>
                    <a:pt x="231" y="35"/>
                    <a:pt x="233" y="35"/>
                  </a:cubicBezTo>
                  <a:cubicBezTo>
                    <a:pt x="230" y="37"/>
                    <a:pt x="234" y="38"/>
                    <a:pt x="235" y="39"/>
                  </a:cubicBezTo>
                  <a:cubicBezTo>
                    <a:pt x="236" y="39"/>
                    <a:pt x="235" y="38"/>
                    <a:pt x="235" y="37"/>
                  </a:cubicBezTo>
                  <a:cubicBezTo>
                    <a:pt x="240" y="34"/>
                    <a:pt x="241" y="48"/>
                    <a:pt x="244" y="39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9" y="40"/>
                    <a:pt x="249" y="40"/>
                    <a:pt x="249" y="40"/>
                  </a:cubicBezTo>
                  <a:cubicBezTo>
                    <a:pt x="249" y="50"/>
                    <a:pt x="254" y="41"/>
                    <a:pt x="254" y="51"/>
                  </a:cubicBezTo>
                  <a:cubicBezTo>
                    <a:pt x="258" y="51"/>
                    <a:pt x="254" y="45"/>
                    <a:pt x="255" y="46"/>
                  </a:cubicBezTo>
                  <a:cubicBezTo>
                    <a:pt x="259" y="44"/>
                    <a:pt x="266" y="54"/>
                    <a:pt x="267" y="49"/>
                  </a:cubicBezTo>
                  <a:cubicBezTo>
                    <a:pt x="270" y="53"/>
                    <a:pt x="274" y="51"/>
                    <a:pt x="277" y="53"/>
                  </a:cubicBezTo>
                  <a:cubicBezTo>
                    <a:pt x="277" y="48"/>
                    <a:pt x="277" y="48"/>
                    <a:pt x="277" y="48"/>
                  </a:cubicBezTo>
                  <a:cubicBezTo>
                    <a:pt x="279" y="50"/>
                    <a:pt x="280" y="52"/>
                    <a:pt x="282" y="51"/>
                  </a:cubicBezTo>
                  <a:cubicBezTo>
                    <a:pt x="282" y="51"/>
                    <a:pt x="282" y="50"/>
                    <a:pt x="281" y="49"/>
                  </a:cubicBezTo>
                  <a:cubicBezTo>
                    <a:pt x="287" y="52"/>
                    <a:pt x="291" y="53"/>
                    <a:pt x="296" y="53"/>
                  </a:cubicBezTo>
                  <a:cubicBezTo>
                    <a:pt x="296" y="50"/>
                    <a:pt x="296" y="49"/>
                    <a:pt x="293" y="47"/>
                  </a:cubicBezTo>
                  <a:cubicBezTo>
                    <a:pt x="298" y="43"/>
                    <a:pt x="305" y="54"/>
                    <a:pt x="311" y="53"/>
                  </a:cubicBezTo>
                  <a:cubicBezTo>
                    <a:pt x="311" y="50"/>
                    <a:pt x="311" y="50"/>
                    <a:pt x="311" y="50"/>
                  </a:cubicBezTo>
                  <a:cubicBezTo>
                    <a:pt x="314" y="54"/>
                    <a:pt x="314" y="54"/>
                    <a:pt x="314" y="54"/>
                  </a:cubicBezTo>
                  <a:cubicBezTo>
                    <a:pt x="314" y="53"/>
                    <a:pt x="314" y="51"/>
                    <a:pt x="315" y="50"/>
                  </a:cubicBezTo>
                  <a:cubicBezTo>
                    <a:pt x="321" y="49"/>
                    <a:pt x="329" y="50"/>
                    <a:pt x="331" y="59"/>
                  </a:cubicBezTo>
                  <a:cubicBezTo>
                    <a:pt x="330" y="57"/>
                    <a:pt x="335" y="54"/>
                    <a:pt x="331" y="50"/>
                  </a:cubicBezTo>
                  <a:cubicBezTo>
                    <a:pt x="337" y="57"/>
                    <a:pt x="345" y="56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5" y="62"/>
                    <a:pt x="355" y="62"/>
                    <a:pt x="355" y="62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53" y="59"/>
                    <a:pt x="353" y="59"/>
                    <a:pt x="353" y="59"/>
                  </a:cubicBezTo>
                  <a:cubicBezTo>
                    <a:pt x="356" y="60"/>
                    <a:pt x="359" y="62"/>
                    <a:pt x="360" y="65"/>
                  </a:cubicBezTo>
                  <a:cubicBezTo>
                    <a:pt x="361" y="63"/>
                    <a:pt x="362" y="60"/>
                    <a:pt x="364" y="58"/>
                  </a:cubicBezTo>
                  <a:cubicBezTo>
                    <a:pt x="364" y="64"/>
                    <a:pt x="373" y="54"/>
                    <a:pt x="376" y="61"/>
                  </a:cubicBezTo>
                  <a:cubicBezTo>
                    <a:pt x="377" y="60"/>
                    <a:pt x="375" y="60"/>
                    <a:pt x="376" y="58"/>
                  </a:cubicBezTo>
                  <a:cubicBezTo>
                    <a:pt x="385" y="60"/>
                    <a:pt x="397" y="69"/>
                    <a:pt x="408" y="67"/>
                  </a:cubicBezTo>
                  <a:cubicBezTo>
                    <a:pt x="407" y="77"/>
                    <a:pt x="416" y="76"/>
                    <a:pt x="420" y="83"/>
                  </a:cubicBezTo>
                  <a:cubicBezTo>
                    <a:pt x="423" y="77"/>
                    <a:pt x="418" y="79"/>
                    <a:pt x="417" y="74"/>
                  </a:cubicBezTo>
                  <a:cubicBezTo>
                    <a:pt x="420" y="76"/>
                    <a:pt x="420" y="66"/>
                    <a:pt x="424" y="72"/>
                  </a:cubicBezTo>
                  <a:cubicBezTo>
                    <a:pt x="424" y="71"/>
                    <a:pt x="425" y="71"/>
                    <a:pt x="423" y="70"/>
                  </a:cubicBezTo>
                  <a:cubicBezTo>
                    <a:pt x="427" y="71"/>
                    <a:pt x="421" y="78"/>
                    <a:pt x="426" y="77"/>
                  </a:cubicBezTo>
                  <a:cubicBezTo>
                    <a:pt x="428" y="73"/>
                    <a:pt x="428" y="73"/>
                    <a:pt x="428" y="73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40" y="79"/>
                    <a:pt x="447" y="84"/>
                    <a:pt x="457" y="82"/>
                  </a:cubicBezTo>
                  <a:cubicBezTo>
                    <a:pt x="457" y="83"/>
                    <a:pt x="457" y="85"/>
                    <a:pt x="455" y="86"/>
                  </a:cubicBezTo>
                  <a:cubicBezTo>
                    <a:pt x="459" y="87"/>
                    <a:pt x="461" y="96"/>
                    <a:pt x="467" y="93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75" y="89"/>
                    <a:pt x="472" y="98"/>
                    <a:pt x="479" y="103"/>
                  </a:cubicBezTo>
                  <a:cubicBezTo>
                    <a:pt x="478" y="102"/>
                    <a:pt x="474" y="98"/>
                    <a:pt x="472" y="102"/>
                  </a:cubicBezTo>
                  <a:cubicBezTo>
                    <a:pt x="472" y="106"/>
                    <a:pt x="476" y="107"/>
                    <a:pt x="478" y="105"/>
                  </a:cubicBezTo>
                  <a:cubicBezTo>
                    <a:pt x="476" y="110"/>
                    <a:pt x="476" y="110"/>
                    <a:pt x="476" y="110"/>
                  </a:cubicBezTo>
                  <a:cubicBezTo>
                    <a:pt x="476" y="106"/>
                    <a:pt x="473" y="106"/>
                    <a:pt x="471" y="103"/>
                  </a:cubicBezTo>
                  <a:cubicBezTo>
                    <a:pt x="471" y="104"/>
                    <a:pt x="471" y="105"/>
                    <a:pt x="471" y="106"/>
                  </a:cubicBezTo>
                  <a:cubicBezTo>
                    <a:pt x="470" y="104"/>
                    <a:pt x="467" y="103"/>
                    <a:pt x="464" y="100"/>
                  </a:cubicBezTo>
                  <a:cubicBezTo>
                    <a:pt x="469" y="101"/>
                    <a:pt x="469" y="101"/>
                    <a:pt x="469" y="101"/>
                  </a:cubicBezTo>
                  <a:cubicBezTo>
                    <a:pt x="469" y="95"/>
                    <a:pt x="462" y="99"/>
                    <a:pt x="461" y="97"/>
                  </a:cubicBezTo>
                  <a:cubicBezTo>
                    <a:pt x="459" y="102"/>
                    <a:pt x="462" y="102"/>
                    <a:pt x="458" y="105"/>
                  </a:cubicBezTo>
                  <a:cubicBezTo>
                    <a:pt x="451" y="105"/>
                    <a:pt x="456" y="99"/>
                    <a:pt x="451" y="92"/>
                  </a:cubicBezTo>
                  <a:cubicBezTo>
                    <a:pt x="452" y="90"/>
                    <a:pt x="452" y="90"/>
                    <a:pt x="452" y="90"/>
                  </a:cubicBezTo>
                  <a:cubicBezTo>
                    <a:pt x="450" y="89"/>
                    <a:pt x="450" y="83"/>
                    <a:pt x="446" y="86"/>
                  </a:cubicBezTo>
                  <a:cubicBezTo>
                    <a:pt x="445" y="90"/>
                    <a:pt x="448" y="90"/>
                    <a:pt x="448" y="92"/>
                  </a:cubicBezTo>
                  <a:cubicBezTo>
                    <a:pt x="447" y="94"/>
                    <a:pt x="446" y="85"/>
                    <a:pt x="443" y="88"/>
                  </a:cubicBezTo>
                  <a:cubicBezTo>
                    <a:pt x="444" y="94"/>
                    <a:pt x="448" y="97"/>
                    <a:pt x="452" y="98"/>
                  </a:cubicBezTo>
                  <a:cubicBezTo>
                    <a:pt x="451" y="99"/>
                    <a:pt x="450" y="101"/>
                    <a:pt x="450" y="103"/>
                  </a:cubicBezTo>
                  <a:cubicBezTo>
                    <a:pt x="441" y="96"/>
                    <a:pt x="431" y="87"/>
                    <a:pt x="420" y="88"/>
                  </a:cubicBezTo>
                  <a:cubicBezTo>
                    <a:pt x="424" y="96"/>
                    <a:pt x="418" y="87"/>
                    <a:pt x="417" y="95"/>
                  </a:cubicBezTo>
                  <a:cubicBezTo>
                    <a:pt x="418" y="90"/>
                    <a:pt x="414" y="94"/>
                    <a:pt x="411" y="91"/>
                  </a:cubicBezTo>
                  <a:cubicBezTo>
                    <a:pt x="409" y="96"/>
                    <a:pt x="416" y="96"/>
                    <a:pt x="413" y="100"/>
                  </a:cubicBezTo>
                  <a:cubicBezTo>
                    <a:pt x="408" y="97"/>
                    <a:pt x="402" y="86"/>
                    <a:pt x="395" y="86"/>
                  </a:cubicBezTo>
                  <a:cubicBezTo>
                    <a:pt x="395" y="89"/>
                    <a:pt x="397" y="89"/>
                    <a:pt x="397" y="90"/>
                  </a:cubicBezTo>
                  <a:cubicBezTo>
                    <a:pt x="392" y="88"/>
                    <a:pt x="388" y="74"/>
                    <a:pt x="383" y="82"/>
                  </a:cubicBezTo>
                  <a:cubicBezTo>
                    <a:pt x="385" y="86"/>
                    <a:pt x="387" y="89"/>
                    <a:pt x="389" y="93"/>
                  </a:cubicBezTo>
                  <a:cubicBezTo>
                    <a:pt x="389" y="93"/>
                    <a:pt x="388" y="93"/>
                    <a:pt x="386" y="94"/>
                  </a:cubicBezTo>
                  <a:cubicBezTo>
                    <a:pt x="387" y="99"/>
                    <a:pt x="387" y="99"/>
                    <a:pt x="387" y="99"/>
                  </a:cubicBezTo>
                  <a:cubicBezTo>
                    <a:pt x="381" y="99"/>
                    <a:pt x="384" y="89"/>
                    <a:pt x="382" y="84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1" y="91"/>
                    <a:pt x="365" y="87"/>
                    <a:pt x="362" y="79"/>
                  </a:cubicBezTo>
                  <a:cubicBezTo>
                    <a:pt x="361" y="79"/>
                    <a:pt x="356" y="78"/>
                    <a:pt x="358" y="83"/>
                  </a:cubicBezTo>
                  <a:cubicBezTo>
                    <a:pt x="360" y="91"/>
                    <a:pt x="361" y="96"/>
                    <a:pt x="367" y="97"/>
                  </a:cubicBezTo>
                  <a:cubicBezTo>
                    <a:pt x="369" y="92"/>
                    <a:pt x="363" y="91"/>
                    <a:pt x="365" y="91"/>
                  </a:cubicBezTo>
                  <a:cubicBezTo>
                    <a:pt x="367" y="92"/>
                    <a:pt x="373" y="89"/>
                    <a:pt x="374" y="94"/>
                  </a:cubicBezTo>
                  <a:cubicBezTo>
                    <a:pt x="367" y="92"/>
                    <a:pt x="367" y="92"/>
                    <a:pt x="367" y="92"/>
                  </a:cubicBezTo>
                  <a:cubicBezTo>
                    <a:pt x="366" y="99"/>
                    <a:pt x="370" y="93"/>
                    <a:pt x="371" y="97"/>
                  </a:cubicBezTo>
                  <a:cubicBezTo>
                    <a:pt x="368" y="102"/>
                    <a:pt x="365" y="95"/>
                    <a:pt x="362" y="98"/>
                  </a:cubicBezTo>
                  <a:cubicBezTo>
                    <a:pt x="362" y="98"/>
                    <a:pt x="362" y="98"/>
                    <a:pt x="362" y="98"/>
                  </a:cubicBezTo>
                  <a:cubicBezTo>
                    <a:pt x="357" y="96"/>
                    <a:pt x="358" y="98"/>
                    <a:pt x="353" y="94"/>
                  </a:cubicBezTo>
                  <a:cubicBezTo>
                    <a:pt x="353" y="87"/>
                    <a:pt x="355" y="90"/>
                    <a:pt x="358" y="88"/>
                  </a:cubicBezTo>
                  <a:cubicBezTo>
                    <a:pt x="349" y="87"/>
                    <a:pt x="338" y="73"/>
                    <a:pt x="328" y="83"/>
                  </a:cubicBezTo>
                  <a:cubicBezTo>
                    <a:pt x="333" y="90"/>
                    <a:pt x="333" y="90"/>
                    <a:pt x="333" y="90"/>
                  </a:cubicBezTo>
                  <a:cubicBezTo>
                    <a:pt x="330" y="91"/>
                    <a:pt x="324" y="84"/>
                    <a:pt x="324" y="92"/>
                  </a:cubicBezTo>
                  <a:cubicBezTo>
                    <a:pt x="328" y="90"/>
                    <a:pt x="326" y="95"/>
                    <a:pt x="328" y="97"/>
                  </a:cubicBezTo>
                  <a:cubicBezTo>
                    <a:pt x="328" y="96"/>
                    <a:pt x="328" y="96"/>
                    <a:pt x="328" y="96"/>
                  </a:cubicBezTo>
                  <a:cubicBezTo>
                    <a:pt x="328" y="96"/>
                    <a:pt x="330" y="98"/>
                    <a:pt x="329" y="99"/>
                  </a:cubicBezTo>
                  <a:cubicBezTo>
                    <a:pt x="326" y="94"/>
                    <a:pt x="322" y="92"/>
                    <a:pt x="319" y="89"/>
                  </a:cubicBezTo>
                  <a:cubicBezTo>
                    <a:pt x="320" y="91"/>
                    <a:pt x="317" y="93"/>
                    <a:pt x="316" y="94"/>
                  </a:cubicBezTo>
                  <a:cubicBezTo>
                    <a:pt x="313" y="93"/>
                    <a:pt x="317" y="91"/>
                    <a:pt x="317" y="88"/>
                  </a:cubicBezTo>
                  <a:cubicBezTo>
                    <a:pt x="315" y="88"/>
                    <a:pt x="313" y="83"/>
                    <a:pt x="311" y="87"/>
                  </a:cubicBezTo>
                  <a:cubicBezTo>
                    <a:pt x="309" y="91"/>
                    <a:pt x="314" y="91"/>
                    <a:pt x="314" y="95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87"/>
                    <a:pt x="304" y="86"/>
                    <a:pt x="303" y="87"/>
                  </a:cubicBezTo>
                  <a:cubicBezTo>
                    <a:pt x="302" y="90"/>
                    <a:pt x="304" y="91"/>
                    <a:pt x="305" y="90"/>
                  </a:cubicBezTo>
                  <a:cubicBezTo>
                    <a:pt x="300" y="94"/>
                    <a:pt x="297" y="80"/>
                    <a:pt x="293" y="89"/>
                  </a:cubicBezTo>
                  <a:cubicBezTo>
                    <a:pt x="290" y="86"/>
                    <a:pt x="290" y="86"/>
                    <a:pt x="290" y="86"/>
                  </a:cubicBezTo>
                  <a:cubicBezTo>
                    <a:pt x="290" y="87"/>
                    <a:pt x="289" y="88"/>
                    <a:pt x="290" y="88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2" y="82"/>
                    <a:pt x="285" y="92"/>
                    <a:pt x="284" y="93"/>
                  </a:cubicBezTo>
                  <a:cubicBezTo>
                    <a:pt x="284" y="93"/>
                    <a:pt x="284" y="93"/>
                    <a:pt x="284" y="93"/>
                  </a:cubicBezTo>
                  <a:cubicBezTo>
                    <a:pt x="282" y="94"/>
                    <a:pt x="281" y="97"/>
                    <a:pt x="282" y="97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5" y="88"/>
                    <a:pt x="268" y="86"/>
                    <a:pt x="268" y="76"/>
                  </a:cubicBezTo>
                  <a:cubicBezTo>
                    <a:pt x="267" y="77"/>
                    <a:pt x="265" y="79"/>
                    <a:pt x="266" y="80"/>
                  </a:cubicBezTo>
                  <a:cubicBezTo>
                    <a:pt x="262" y="79"/>
                    <a:pt x="267" y="88"/>
                    <a:pt x="260" y="86"/>
                  </a:cubicBezTo>
                  <a:cubicBezTo>
                    <a:pt x="260" y="88"/>
                    <a:pt x="261" y="88"/>
                    <a:pt x="262" y="88"/>
                  </a:cubicBezTo>
                  <a:cubicBezTo>
                    <a:pt x="260" y="88"/>
                    <a:pt x="260" y="88"/>
                    <a:pt x="259" y="87"/>
                  </a:cubicBezTo>
                  <a:cubicBezTo>
                    <a:pt x="259" y="88"/>
                    <a:pt x="259" y="89"/>
                    <a:pt x="259" y="90"/>
                  </a:cubicBezTo>
                  <a:cubicBezTo>
                    <a:pt x="259" y="87"/>
                    <a:pt x="256" y="87"/>
                    <a:pt x="255" y="88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5" y="91"/>
                    <a:pt x="254" y="91"/>
                    <a:pt x="252" y="91"/>
                  </a:cubicBezTo>
                  <a:cubicBezTo>
                    <a:pt x="253" y="95"/>
                    <a:pt x="253" y="95"/>
                    <a:pt x="253" y="95"/>
                  </a:cubicBezTo>
                  <a:cubicBezTo>
                    <a:pt x="249" y="94"/>
                    <a:pt x="253" y="87"/>
                    <a:pt x="248" y="90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47" y="85"/>
                    <a:pt x="250" y="77"/>
                    <a:pt x="247" y="74"/>
                  </a:cubicBezTo>
                  <a:cubicBezTo>
                    <a:pt x="242" y="67"/>
                    <a:pt x="234" y="78"/>
                    <a:pt x="230" y="66"/>
                  </a:cubicBezTo>
                  <a:cubicBezTo>
                    <a:pt x="229" y="70"/>
                    <a:pt x="230" y="71"/>
                    <a:pt x="228" y="75"/>
                  </a:cubicBezTo>
                  <a:cubicBezTo>
                    <a:pt x="232" y="77"/>
                    <a:pt x="234" y="78"/>
                    <a:pt x="235" y="84"/>
                  </a:cubicBezTo>
                  <a:cubicBezTo>
                    <a:pt x="242" y="90"/>
                    <a:pt x="237" y="69"/>
                    <a:pt x="245" y="78"/>
                  </a:cubicBezTo>
                  <a:cubicBezTo>
                    <a:pt x="244" y="84"/>
                    <a:pt x="242" y="84"/>
                    <a:pt x="240" y="81"/>
                  </a:cubicBezTo>
                  <a:cubicBezTo>
                    <a:pt x="240" y="85"/>
                    <a:pt x="242" y="88"/>
                    <a:pt x="244" y="91"/>
                  </a:cubicBezTo>
                  <a:cubicBezTo>
                    <a:pt x="239" y="88"/>
                    <a:pt x="233" y="93"/>
                    <a:pt x="230" y="93"/>
                  </a:cubicBezTo>
                  <a:cubicBezTo>
                    <a:pt x="229" y="90"/>
                    <a:pt x="225" y="87"/>
                    <a:pt x="224" y="88"/>
                  </a:cubicBezTo>
                  <a:cubicBezTo>
                    <a:pt x="224" y="85"/>
                    <a:pt x="217" y="82"/>
                    <a:pt x="220" y="76"/>
                  </a:cubicBezTo>
                  <a:cubicBezTo>
                    <a:pt x="215" y="74"/>
                    <a:pt x="216" y="85"/>
                    <a:pt x="212" y="77"/>
                  </a:cubicBezTo>
                  <a:cubicBezTo>
                    <a:pt x="214" y="83"/>
                    <a:pt x="209" y="81"/>
                    <a:pt x="211" y="86"/>
                  </a:cubicBezTo>
                  <a:cubicBezTo>
                    <a:pt x="212" y="81"/>
                    <a:pt x="217" y="90"/>
                    <a:pt x="220" y="93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4" y="95"/>
                    <a:pt x="212" y="91"/>
                    <a:pt x="211" y="90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09" y="83"/>
                    <a:pt x="198" y="104"/>
                    <a:pt x="195" y="90"/>
                  </a:cubicBezTo>
                  <a:cubicBezTo>
                    <a:pt x="197" y="91"/>
                    <a:pt x="199" y="87"/>
                    <a:pt x="200" y="93"/>
                  </a:cubicBezTo>
                  <a:cubicBezTo>
                    <a:pt x="204" y="89"/>
                    <a:pt x="199" y="84"/>
                    <a:pt x="201" y="80"/>
                  </a:cubicBezTo>
                  <a:cubicBezTo>
                    <a:pt x="194" y="75"/>
                    <a:pt x="185" y="83"/>
                    <a:pt x="178" y="74"/>
                  </a:cubicBezTo>
                  <a:cubicBezTo>
                    <a:pt x="179" y="78"/>
                    <a:pt x="183" y="78"/>
                    <a:pt x="183" y="82"/>
                  </a:cubicBezTo>
                  <a:cubicBezTo>
                    <a:pt x="178" y="85"/>
                    <a:pt x="172" y="74"/>
                    <a:pt x="166" y="70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62" y="71"/>
                    <a:pt x="165" y="79"/>
                    <a:pt x="160" y="77"/>
                  </a:cubicBezTo>
                  <a:cubicBezTo>
                    <a:pt x="160" y="76"/>
                    <a:pt x="161" y="74"/>
                    <a:pt x="159" y="74"/>
                  </a:cubicBezTo>
                  <a:cubicBezTo>
                    <a:pt x="155" y="75"/>
                    <a:pt x="159" y="79"/>
                    <a:pt x="156" y="81"/>
                  </a:cubicBezTo>
                  <a:cubicBezTo>
                    <a:pt x="150" y="71"/>
                    <a:pt x="154" y="87"/>
                    <a:pt x="147" y="82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2" y="81"/>
                    <a:pt x="136" y="90"/>
                    <a:pt x="130" y="92"/>
                  </a:cubicBezTo>
                  <a:cubicBezTo>
                    <a:pt x="131" y="90"/>
                    <a:pt x="135" y="91"/>
                    <a:pt x="134" y="85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26" y="86"/>
                    <a:pt x="123" y="86"/>
                    <a:pt x="126" y="89"/>
                  </a:cubicBezTo>
                  <a:cubicBezTo>
                    <a:pt x="127" y="90"/>
                    <a:pt x="127" y="89"/>
                    <a:pt x="128" y="88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0" y="89"/>
                    <a:pt x="127" y="83"/>
                    <a:pt x="127" y="77"/>
                  </a:cubicBezTo>
                  <a:cubicBezTo>
                    <a:pt x="123" y="79"/>
                    <a:pt x="122" y="74"/>
                    <a:pt x="119" y="74"/>
                  </a:cubicBezTo>
                  <a:cubicBezTo>
                    <a:pt x="118" y="80"/>
                    <a:pt x="124" y="80"/>
                    <a:pt x="122" y="86"/>
                  </a:cubicBezTo>
                  <a:cubicBezTo>
                    <a:pt x="120" y="89"/>
                    <a:pt x="113" y="85"/>
                    <a:pt x="110" y="80"/>
                  </a:cubicBezTo>
                  <a:cubicBezTo>
                    <a:pt x="107" y="93"/>
                    <a:pt x="96" y="84"/>
                    <a:pt x="97" y="94"/>
                  </a:cubicBezTo>
                  <a:cubicBezTo>
                    <a:pt x="97" y="93"/>
                    <a:pt x="96" y="90"/>
                    <a:pt x="94" y="91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1" y="99"/>
                    <a:pt x="90" y="85"/>
                    <a:pt x="87" y="88"/>
                  </a:cubicBezTo>
                  <a:cubicBezTo>
                    <a:pt x="87" y="90"/>
                    <a:pt x="88" y="90"/>
                    <a:pt x="89" y="93"/>
                  </a:cubicBezTo>
                  <a:cubicBezTo>
                    <a:pt x="83" y="96"/>
                    <a:pt x="77" y="82"/>
                    <a:pt x="71" y="89"/>
                  </a:cubicBezTo>
                  <a:cubicBezTo>
                    <a:pt x="72" y="90"/>
                    <a:pt x="72" y="91"/>
                    <a:pt x="73" y="90"/>
                  </a:cubicBezTo>
                  <a:cubicBezTo>
                    <a:pt x="73" y="91"/>
                    <a:pt x="72" y="91"/>
                    <a:pt x="69" y="89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6" y="74"/>
                    <a:pt x="63" y="92"/>
                    <a:pt x="57" y="89"/>
                  </a:cubicBezTo>
                  <a:cubicBezTo>
                    <a:pt x="58" y="91"/>
                    <a:pt x="62" y="91"/>
                    <a:pt x="60" y="94"/>
                  </a:cubicBezTo>
                  <a:cubicBezTo>
                    <a:pt x="57" y="95"/>
                    <a:pt x="55" y="83"/>
                    <a:pt x="52" y="89"/>
                  </a:cubicBezTo>
                  <a:cubicBezTo>
                    <a:pt x="54" y="90"/>
                    <a:pt x="55" y="96"/>
                    <a:pt x="57" y="97"/>
                  </a:cubicBezTo>
                  <a:cubicBezTo>
                    <a:pt x="54" y="98"/>
                    <a:pt x="53" y="102"/>
                    <a:pt x="51" y="98"/>
                  </a:cubicBezTo>
                  <a:cubicBezTo>
                    <a:pt x="50" y="98"/>
                    <a:pt x="50" y="100"/>
                    <a:pt x="51" y="101"/>
                  </a:cubicBezTo>
                  <a:cubicBezTo>
                    <a:pt x="48" y="98"/>
                    <a:pt x="46" y="101"/>
                    <a:pt x="45" y="103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0" y="94"/>
                    <a:pt x="40" y="105"/>
                    <a:pt x="36" y="106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5" y="108"/>
                    <a:pt x="32" y="105"/>
                    <a:pt x="30" y="110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29" y="111"/>
                    <a:pt x="27" y="119"/>
                    <a:pt x="24" y="114"/>
                  </a:cubicBezTo>
                  <a:cubicBezTo>
                    <a:pt x="23" y="115"/>
                    <a:pt x="28" y="120"/>
                    <a:pt x="25" y="121"/>
                  </a:cubicBezTo>
                  <a:cubicBezTo>
                    <a:pt x="23" y="119"/>
                    <a:pt x="20" y="118"/>
                    <a:pt x="20" y="122"/>
                  </a:cubicBezTo>
                  <a:cubicBezTo>
                    <a:pt x="21" y="123"/>
                    <a:pt x="22" y="125"/>
                    <a:pt x="22" y="123"/>
                  </a:cubicBezTo>
                  <a:cubicBezTo>
                    <a:pt x="23" y="123"/>
                    <a:pt x="22" y="122"/>
                    <a:pt x="22" y="121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7"/>
                    <a:pt x="21" y="122"/>
                    <a:pt x="19" y="125"/>
                  </a:cubicBezTo>
                  <a:cubicBezTo>
                    <a:pt x="20" y="127"/>
                    <a:pt x="22" y="128"/>
                    <a:pt x="23" y="130"/>
                  </a:cubicBezTo>
                  <a:cubicBezTo>
                    <a:pt x="19" y="128"/>
                    <a:pt x="16" y="127"/>
                    <a:pt x="13" y="126"/>
                  </a:cubicBezTo>
                  <a:cubicBezTo>
                    <a:pt x="12" y="124"/>
                    <a:pt x="12" y="122"/>
                    <a:pt x="9" y="120"/>
                  </a:cubicBezTo>
                  <a:cubicBezTo>
                    <a:pt x="9" y="119"/>
                    <a:pt x="10" y="118"/>
                    <a:pt x="11" y="117"/>
                  </a:cubicBezTo>
                  <a:cubicBezTo>
                    <a:pt x="10" y="112"/>
                    <a:pt x="6" y="113"/>
                    <a:pt x="5" y="113"/>
                  </a:cubicBezTo>
                  <a:cubicBezTo>
                    <a:pt x="5" y="112"/>
                    <a:pt x="6" y="112"/>
                    <a:pt x="6" y="111"/>
                  </a:cubicBezTo>
                  <a:cubicBezTo>
                    <a:pt x="6" y="111"/>
                    <a:pt x="6" y="110"/>
                    <a:pt x="5" y="110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8"/>
                    <a:pt x="3" y="105"/>
                    <a:pt x="4" y="103"/>
                  </a:cubicBezTo>
                  <a:cubicBezTo>
                    <a:pt x="4" y="100"/>
                    <a:pt x="4" y="98"/>
                    <a:pt x="0" y="97"/>
                  </a:cubicBezTo>
                  <a:cubicBezTo>
                    <a:pt x="2" y="97"/>
                    <a:pt x="5" y="99"/>
                    <a:pt x="7" y="101"/>
                  </a:cubicBezTo>
                  <a:cubicBezTo>
                    <a:pt x="10" y="101"/>
                    <a:pt x="8" y="98"/>
                    <a:pt x="9" y="96"/>
                  </a:cubicBezTo>
                  <a:cubicBezTo>
                    <a:pt x="7" y="95"/>
                    <a:pt x="5" y="94"/>
                    <a:pt x="3" y="94"/>
                  </a:cubicBezTo>
                  <a:cubicBezTo>
                    <a:pt x="10" y="92"/>
                    <a:pt x="0" y="89"/>
                    <a:pt x="3" y="84"/>
                  </a:cubicBezTo>
                  <a:cubicBezTo>
                    <a:pt x="7" y="84"/>
                    <a:pt x="8" y="81"/>
                    <a:pt x="9" y="77"/>
                  </a:cubicBezTo>
                  <a:cubicBezTo>
                    <a:pt x="10" y="73"/>
                    <a:pt x="11" y="69"/>
                    <a:pt x="13" y="68"/>
                  </a:cubicBezTo>
                  <a:cubicBezTo>
                    <a:pt x="20" y="67"/>
                    <a:pt x="12" y="74"/>
                    <a:pt x="17" y="76"/>
                  </a:cubicBezTo>
                  <a:cubicBezTo>
                    <a:pt x="21" y="75"/>
                    <a:pt x="18" y="72"/>
                    <a:pt x="20" y="70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7" y="76"/>
                    <a:pt x="21" y="70"/>
                    <a:pt x="24" y="72"/>
                  </a:cubicBezTo>
                  <a:cubicBezTo>
                    <a:pt x="26" y="67"/>
                    <a:pt x="23" y="70"/>
                    <a:pt x="20" y="65"/>
                  </a:cubicBezTo>
                  <a:cubicBezTo>
                    <a:pt x="22" y="66"/>
                    <a:pt x="26" y="68"/>
                    <a:pt x="27" y="65"/>
                  </a:cubicBezTo>
                  <a:cubicBezTo>
                    <a:pt x="26" y="63"/>
                    <a:pt x="22" y="64"/>
                    <a:pt x="24" y="62"/>
                  </a:cubicBezTo>
                  <a:cubicBezTo>
                    <a:pt x="35" y="63"/>
                    <a:pt x="36" y="55"/>
                    <a:pt x="46" y="54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5" y="52"/>
                    <a:pt x="46" y="53"/>
                    <a:pt x="47" y="5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8" y="49"/>
                    <a:pt x="58" y="52"/>
                    <a:pt x="63" y="50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7" y="50"/>
                    <a:pt x="73" y="46"/>
                    <a:pt x="78" y="47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3" y="42"/>
                    <a:pt x="87" y="48"/>
                    <a:pt x="90" y="45"/>
                  </a:cubicBezTo>
                  <a:cubicBezTo>
                    <a:pt x="88" y="46"/>
                    <a:pt x="87" y="40"/>
                    <a:pt x="87" y="38"/>
                  </a:cubicBezTo>
                  <a:close/>
                  <a:moveTo>
                    <a:pt x="211" y="42"/>
                  </a:moveTo>
                  <a:cubicBezTo>
                    <a:pt x="212" y="42"/>
                    <a:pt x="212" y="42"/>
                    <a:pt x="212" y="42"/>
                  </a:cubicBezTo>
                  <a:cubicBezTo>
                    <a:pt x="212" y="42"/>
                    <a:pt x="211" y="42"/>
                    <a:pt x="211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5"/>
                    <a:pt x="210" y="43"/>
                    <a:pt x="211" y="42"/>
                  </a:cubicBezTo>
                  <a:close/>
                  <a:moveTo>
                    <a:pt x="403" y="71"/>
                  </a:moveTo>
                  <a:cubicBezTo>
                    <a:pt x="400" y="69"/>
                    <a:pt x="400" y="69"/>
                    <a:pt x="400" y="69"/>
                  </a:cubicBezTo>
                  <a:cubicBezTo>
                    <a:pt x="401" y="69"/>
                    <a:pt x="403" y="71"/>
                    <a:pt x="402" y="69"/>
                  </a:cubicBezTo>
                  <a:cubicBezTo>
                    <a:pt x="403" y="69"/>
                    <a:pt x="404" y="69"/>
                    <a:pt x="403" y="71"/>
                  </a:cubicBezTo>
                  <a:close/>
                  <a:moveTo>
                    <a:pt x="206" y="78"/>
                  </a:moveTo>
                  <a:cubicBezTo>
                    <a:pt x="208" y="81"/>
                    <a:pt x="208" y="81"/>
                    <a:pt x="208" y="81"/>
                  </a:cubicBezTo>
                  <a:cubicBezTo>
                    <a:pt x="209" y="78"/>
                    <a:pt x="209" y="78"/>
                    <a:pt x="209" y="78"/>
                  </a:cubicBezTo>
                  <a:lnTo>
                    <a:pt x="206" y="78"/>
                  </a:lnTo>
                  <a:close/>
                  <a:moveTo>
                    <a:pt x="179" y="79"/>
                  </a:moveTo>
                  <a:cubicBezTo>
                    <a:pt x="182" y="81"/>
                    <a:pt x="182" y="81"/>
                    <a:pt x="182" y="81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79"/>
                  </a:lnTo>
                  <a:close/>
                  <a:moveTo>
                    <a:pt x="140" y="47"/>
                  </a:moveTo>
                  <a:cubicBezTo>
                    <a:pt x="142" y="53"/>
                    <a:pt x="143" y="47"/>
                    <a:pt x="146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50"/>
                    <a:pt x="146" y="49"/>
                    <a:pt x="146" y="49"/>
                  </a:cubicBezTo>
                  <a:cubicBezTo>
                    <a:pt x="144" y="47"/>
                    <a:pt x="142" y="41"/>
                    <a:pt x="140" y="47"/>
                  </a:cubicBezTo>
                  <a:close/>
                  <a:moveTo>
                    <a:pt x="204" y="49"/>
                  </a:moveTo>
                  <a:cubicBezTo>
                    <a:pt x="204" y="46"/>
                    <a:pt x="200" y="45"/>
                    <a:pt x="199" y="42"/>
                  </a:cubicBezTo>
                  <a:cubicBezTo>
                    <a:pt x="198" y="43"/>
                    <a:pt x="200" y="46"/>
                    <a:pt x="200" y="49"/>
                  </a:cubicBezTo>
                  <a:cubicBezTo>
                    <a:pt x="200" y="49"/>
                    <a:pt x="199" y="49"/>
                    <a:pt x="198" y="48"/>
                  </a:cubicBezTo>
                  <a:cubicBezTo>
                    <a:pt x="199" y="56"/>
                    <a:pt x="201" y="45"/>
                    <a:pt x="204" y="49"/>
                  </a:cubicBezTo>
                  <a:close/>
                  <a:moveTo>
                    <a:pt x="270" y="55"/>
                  </a:moveTo>
                  <a:cubicBezTo>
                    <a:pt x="268" y="52"/>
                    <a:pt x="268" y="52"/>
                    <a:pt x="268" y="52"/>
                  </a:cubicBezTo>
                  <a:cubicBezTo>
                    <a:pt x="269" y="52"/>
                    <a:pt x="269" y="52"/>
                    <a:pt x="269" y="52"/>
                  </a:cubicBezTo>
                  <a:lnTo>
                    <a:pt x="270" y="55"/>
                  </a:lnTo>
                  <a:close/>
                  <a:moveTo>
                    <a:pt x="284" y="53"/>
                  </a:moveTo>
                  <a:cubicBezTo>
                    <a:pt x="287" y="53"/>
                    <a:pt x="290" y="58"/>
                    <a:pt x="289" y="62"/>
                  </a:cubicBezTo>
                  <a:cubicBezTo>
                    <a:pt x="286" y="61"/>
                    <a:pt x="282" y="61"/>
                    <a:pt x="281" y="56"/>
                  </a:cubicBezTo>
                  <a:cubicBezTo>
                    <a:pt x="282" y="59"/>
                    <a:pt x="281" y="49"/>
                    <a:pt x="284" y="53"/>
                  </a:cubicBezTo>
                  <a:close/>
                  <a:moveTo>
                    <a:pt x="170" y="56"/>
                  </a:moveTo>
                  <a:cubicBezTo>
                    <a:pt x="172" y="57"/>
                    <a:pt x="175" y="66"/>
                    <a:pt x="178" y="61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64"/>
                    <a:pt x="171" y="56"/>
                    <a:pt x="170" y="56"/>
                  </a:cubicBezTo>
                  <a:close/>
                  <a:moveTo>
                    <a:pt x="310" y="61"/>
                  </a:moveTo>
                  <a:cubicBezTo>
                    <a:pt x="311" y="62"/>
                    <a:pt x="315" y="65"/>
                    <a:pt x="314" y="71"/>
                  </a:cubicBezTo>
                  <a:cubicBezTo>
                    <a:pt x="315" y="68"/>
                    <a:pt x="311" y="64"/>
                    <a:pt x="308" y="61"/>
                  </a:cubicBezTo>
                  <a:cubicBezTo>
                    <a:pt x="309" y="61"/>
                    <a:pt x="309" y="62"/>
                    <a:pt x="310" y="61"/>
                  </a:cubicBezTo>
                  <a:close/>
                  <a:moveTo>
                    <a:pt x="308" y="68"/>
                  </a:moveTo>
                  <a:cubicBezTo>
                    <a:pt x="307" y="68"/>
                    <a:pt x="307" y="72"/>
                    <a:pt x="305" y="69"/>
                  </a:cubicBezTo>
                  <a:cubicBezTo>
                    <a:pt x="305" y="66"/>
                    <a:pt x="305" y="58"/>
                    <a:pt x="301" y="60"/>
                  </a:cubicBezTo>
                  <a:cubicBezTo>
                    <a:pt x="303" y="66"/>
                    <a:pt x="303" y="69"/>
                    <a:pt x="307" y="72"/>
                  </a:cubicBezTo>
                  <a:lnTo>
                    <a:pt x="308" y="68"/>
                  </a:lnTo>
                  <a:close/>
                  <a:moveTo>
                    <a:pt x="303" y="55"/>
                  </a:moveTo>
                  <a:cubicBezTo>
                    <a:pt x="297" y="57"/>
                    <a:pt x="297" y="57"/>
                    <a:pt x="297" y="57"/>
                  </a:cubicBezTo>
                  <a:cubicBezTo>
                    <a:pt x="300" y="65"/>
                    <a:pt x="301" y="58"/>
                    <a:pt x="303" y="55"/>
                  </a:cubicBezTo>
                  <a:cubicBezTo>
                    <a:pt x="304" y="54"/>
                    <a:pt x="304" y="54"/>
                    <a:pt x="304" y="54"/>
                  </a:cubicBezTo>
                  <a:cubicBezTo>
                    <a:pt x="304" y="54"/>
                    <a:pt x="303" y="55"/>
                    <a:pt x="303" y="55"/>
                  </a:cubicBezTo>
                  <a:close/>
                  <a:moveTo>
                    <a:pt x="339" y="60"/>
                  </a:moveTo>
                  <a:cubicBezTo>
                    <a:pt x="337" y="58"/>
                    <a:pt x="337" y="58"/>
                    <a:pt x="337" y="58"/>
                  </a:cubicBezTo>
                  <a:cubicBezTo>
                    <a:pt x="338" y="57"/>
                    <a:pt x="338" y="56"/>
                    <a:pt x="336" y="56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7" y="60"/>
                    <a:pt x="335" y="62"/>
                    <a:pt x="339" y="60"/>
                  </a:cubicBezTo>
                  <a:close/>
                  <a:moveTo>
                    <a:pt x="307" y="56"/>
                  </a:moveTo>
                  <a:cubicBezTo>
                    <a:pt x="312" y="57"/>
                    <a:pt x="312" y="57"/>
                    <a:pt x="312" y="57"/>
                  </a:cubicBezTo>
                  <a:cubicBezTo>
                    <a:pt x="310" y="58"/>
                    <a:pt x="307" y="59"/>
                    <a:pt x="307" y="56"/>
                  </a:cubicBezTo>
                  <a:close/>
                  <a:moveTo>
                    <a:pt x="329" y="64"/>
                  </a:moveTo>
                  <a:cubicBezTo>
                    <a:pt x="329" y="64"/>
                    <a:pt x="334" y="63"/>
                    <a:pt x="336" y="63"/>
                  </a:cubicBezTo>
                  <a:cubicBezTo>
                    <a:pt x="335" y="61"/>
                    <a:pt x="330" y="60"/>
                    <a:pt x="329" y="64"/>
                  </a:cubicBezTo>
                  <a:close/>
                  <a:moveTo>
                    <a:pt x="435" y="84"/>
                  </a:moveTo>
                  <a:cubicBezTo>
                    <a:pt x="433" y="88"/>
                    <a:pt x="433" y="88"/>
                    <a:pt x="433" y="88"/>
                  </a:cubicBezTo>
                  <a:cubicBezTo>
                    <a:pt x="436" y="89"/>
                    <a:pt x="436" y="89"/>
                    <a:pt x="436" y="89"/>
                  </a:cubicBezTo>
                  <a:lnTo>
                    <a:pt x="435" y="84"/>
                  </a:lnTo>
                  <a:close/>
                  <a:moveTo>
                    <a:pt x="404" y="83"/>
                  </a:moveTo>
                  <a:cubicBezTo>
                    <a:pt x="403" y="83"/>
                    <a:pt x="403" y="83"/>
                    <a:pt x="403" y="83"/>
                  </a:cubicBezTo>
                  <a:cubicBezTo>
                    <a:pt x="401" y="85"/>
                    <a:pt x="401" y="85"/>
                    <a:pt x="401" y="85"/>
                  </a:cubicBezTo>
                  <a:lnTo>
                    <a:pt x="404" y="83"/>
                  </a:lnTo>
                  <a:close/>
                  <a:moveTo>
                    <a:pt x="369" y="81"/>
                  </a:moveTo>
                  <a:cubicBezTo>
                    <a:pt x="370" y="81"/>
                    <a:pt x="370" y="81"/>
                    <a:pt x="370" y="80"/>
                  </a:cubicBezTo>
                  <a:cubicBezTo>
                    <a:pt x="373" y="78"/>
                    <a:pt x="380" y="77"/>
                    <a:pt x="383" y="78"/>
                  </a:cubicBezTo>
                  <a:cubicBezTo>
                    <a:pt x="385" y="76"/>
                    <a:pt x="381" y="71"/>
                    <a:pt x="380" y="69"/>
                  </a:cubicBezTo>
                  <a:cubicBezTo>
                    <a:pt x="380" y="85"/>
                    <a:pt x="376" y="68"/>
                    <a:pt x="372" y="73"/>
                  </a:cubicBezTo>
                  <a:cubicBezTo>
                    <a:pt x="373" y="74"/>
                    <a:pt x="375" y="74"/>
                    <a:pt x="375" y="77"/>
                  </a:cubicBezTo>
                  <a:cubicBezTo>
                    <a:pt x="374" y="78"/>
                    <a:pt x="372" y="78"/>
                    <a:pt x="371" y="77"/>
                  </a:cubicBezTo>
                  <a:cubicBezTo>
                    <a:pt x="371" y="76"/>
                    <a:pt x="370" y="75"/>
                    <a:pt x="370" y="75"/>
                  </a:cubicBezTo>
                  <a:cubicBezTo>
                    <a:pt x="370" y="76"/>
                    <a:pt x="370" y="76"/>
                    <a:pt x="371" y="77"/>
                  </a:cubicBezTo>
                  <a:cubicBezTo>
                    <a:pt x="371" y="78"/>
                    <a:pt x="371" y="79"/>
                    <a:pt x="370" y="80"/>
                  </a:cubicBezTo>
                  <a:cubicBezTo>
                    <a:pt x="370" y="80"/>
                    <a:pt x="369" y="81"/>
                    <a:pt x="369" y="81"/>
                  </a:cubicBezTo>
                  <a:close/>
                  <a:moveTo>
                    <a:pt x="326" y="77"/>
                  </a:moveTo>
                  <a:cubicBezTo>
                    <a:pt x="326" y="75"/>
                    <a:pt x="328" y="74"/>
                    <a:pt x="325" y="72"/>
                  </a:cubicBezTo>
                  <a:cubicBezTo>
                    <a:pt x="325" y="74"/>
                    <a:pt x="325" y="75"/>
                    <a:pt x="326" y="77"/>
                  </a:cubicBezTo>
                  <a:cubicBezTo>
                    <a:pt x="326" y="77"/>
                    <a:pt x="327" y="78"/>
                    <a:pt x="328" y="78"/>
                  </a:cubicBezTo>
                  <a:cubicBezTo>
                    <a:pt x="327" y="78"/>
                    <a:pt x="327" y="77"/>
                    <a:pt x="326" y="77"/>
                  </a:cubicBezTo>
                  <a:close/>
                  <a:moveTo>
                    <a:pt x="328" y="85"/>
                  </a:moveTo>
                  <a:cubicBezTo>
                    <a:pt x="322" y="78"/>
                    <a:pt x="322" y="78"/>
                    <a:pt x="322" y="78"/>
                  </a:cubicBezTo>
                  <a:cubicBezTo>
                    <a:pt x="324" y="82"/>
                    <a:pt x="324" y="82"/>
                    <a:pt x="324" y="82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1" y="82"/>
                    <a:pt x="324" y="88"/>
                    <a:pt x="328" y="85"/>
                  </a:cubicBezTo>
                  <a:close/>
                  <a:moveTo>
                    <a:pt x="313" y="79"/>
                  </a:moveTo>
                  <a:cubicBezTo>
                    <a:pt x="319" y="82"/>
                    <a:pt x="319" y="82"/>
                    <a:pt x="319" y="82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8" y="78"/>
                    <a:pt x="318" y="78"/>
                    <a:pt x="318" y="78"/>
                  </a:cubicBezTo>
                  <a:cubicBezTo>
                    <a:pt x="319" y="81"/>
                    <a:pt x="319" y="81"/>
                    <a:pt x="319" y="81"/>
                  </a:cubicBezTo>
                  <a:lnTo>
                    <a:pt x="313" y="79"/>
                  </a:lnTo>
                  <a:close/>
                  <a:moveTo>
                    <a:pt x="260" y="69"/>
                  </a:moveTo>
                  <a:cubicBezTo>
                    <a:pt x="257" y="69"/>
                    <a:pt x="257" y="69"/>
                    <a:pt x="257" y="69"/>
                  </a:cubicBezTo>
                  <a:cubicBezTo>
                    <a:pt x="257" y="69"/>
                    <a:pt x="260" y="73"/>
                    <a:pt x="263" y="72"/>
                  </a:cubicBezTo>
                  <a:cubicBezTo>
                    <a:pt x="259" y="82"/>
                    <a:pt x="262" y="70"/>
                    <a:pt x="256" y="74"/>
                  </a:cubicBezTo>
                  <a:cubicBezTo>
                    <a:pt x="263" y="74"/>
                    <a:pt x="260" y="81"/>
                    <a:pt x="259" y="85"/>
                  </a:cubicBezTo>
                  <a:cubicBezTo>
                    <a:pt x="258" y="79"/>
                    <a:pt x="250" y="82"/>
                    <a:pt x="253" y="70"/>
                  </a:cubicBezTo>
                  <a:cubicBezTo>
                    <a:pt x="255" y="72"/>
                    <a:pt x="258" y="61"/>
                    <a:pt x="260" y="69"/>
                  </a:cubicBezTo>
                  <a:close/>
                  <a:moveTo>
                    <a:pt x="219" y="71"/>
                  </a:moveTo>
                  <a:cubicBezTo>
                    <a:pt x="215" y="70"/>
                    <a:pt x="215" y="70"/>
                    <a:pt x="215" y="70"/>
                  </a:cubicBezTo>
                  <a:cubicBezTo>
                    <a:pt x="219" y="71"/>
                    <a:pt x="219" y="71"/>
                    <a:pt x="219" y="71"/>
                  </a:cubicBezTo>
                  <a:close/>
                  <a:moveTo>
                    <a:pt x="113" y="80"/>
                  </a:moveTo>
                  <a:cubicBezTo>
                    <a:pt x="114" y="86"/>
                    <a:pt x="119" y="80"/>
                    <a:pt x="119" y="77"/>
                  </a:cubicBezTo>
                  <a:cubicBezTo>
                    <a:pt x="118" y="79"/>
                    <a:pt x="115" y="79"/>
                    <a:pt x="113" y="80"/>
                  </a:cubicBezTo>
                  <a:close/>
                  <a:moveTo>
                    <a:pt x="74" y="84"/>
                  </a:moveTo>
                  <a:cubicBezTo>
                    <a:pt x="76" y="83"/>
                    <a:pt x="80" y="89"/>
                    <a:pt x="80" y="83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3"/>
                    <a:pt x="73" y="81"/>
                    <a:pt x="74" y="84"/>
                  </a:cubicBezTo>
                  <a:close/>
                  <a:moveTo>
                    <a:pt x="47" y="91"/>
                  </a:moveTo>
                  <a:cubicBezTo>
                    <a:pt x="44" y="85"/>
                    <a:pt x="44" y="85"/>
                    <a:pt x="44" y="85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7" y="91"/>
                  </a:lnTo>
                  <a:close/>
                  <a:moveTo>
                    <a:pt x="53" y="97"/>
                  </a:moveTo>
                  <a:cubicBezTo>
                    <a:pt x="53" y="98"/>
                    <a:pt x="49" y="97"/>
                    <a:pt x="50" y="94"/>
                  </a:cubicBezTo>
                  <a:lnTo>
                    <a:pt x="53" y="97"/>
                  </a:lnTo>
                  <a:close/>
                  <a:moveTo>
                    <a:pt x="25" y="100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26" y="106"/>
                    <a:pt x="26" y="106"/>
                    <a:pt x="26" y="106"/>
                  </a:cubicBezTo>
                  <a:lnTo>
                    <a:pt x="25" y="100"/>
                  </a:lnTo>
                  <a:close/>
                  <a:moveTo>
                    <a:pt x="25" y="95"/>
                  </a:moveTo>
                  <a:cubicBezTo>
                    <a:pt x="26" y="96"/>
                    <a:pt x="27" y="97"/>
                    <a:pt x="27" y="98"/>
                  </a:cubicBezTo>
                  <a:cubicBezTo>
                    <a:pt x="28" y="99"/>
                    <a:pt x="30" y="99"/>
                    <a:pt x="31" y="97"/>
                  </a:cubicBezTo>
                  <a:cubicBezTo>
                    <a:pt x="30" y="95"/>
                    <a:pt x="30" y="97"/>
                    <a:pt x="29" y="96"/>
                  </a:cubicBezTo>
                  <a:cubicBezTo>
                    <a:pt x="29" y="96"/>
                    <a:pt x="30" y="94"/>
                    <a:pt x="31" y="94"/>
                  </a:cubicBezTo>
                  <a:cubicBezTo>
                    <a:pt x="31" y="100"/>
                    <a:pt x="32" y="99"/>
                    <a:pt x="33" y="104"/>
                  </a:cubicBezTo>
                  <a:cubicBezTo>
                    <a:pt x="30" y="108"/>
                    <a:pt x="29" y="102"/>
                    <a:pt x="27" y="98"/>
                  </a:cubicBezTo>
                  <a:cubicBezTo>
                    <a:pt x="26" y="97"/>
                    <a:pt x="26" y="96"/>
                    <a:pt x="25" y="95"/>
                  </a:cubicBezTo>
                  <a:close/>
                  <a:moveTo>
                    <a:pt x="39" y="89"/>
                  </a:moveTo>
                  <a:cubicBezTo>
                    <a:pt x="39" y="90"/>
                    <a:pt x="39" y="91"/>
                    <a:pt x="39" y="92"/>
                  </a:cubicBezTo>
                  <a:cubicBezTo>
                    <a:pt x="37" y="94"/>
                    <a:pt x="35" y="96"/>
                    <a:pt x="39" y="101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0" y="100"/>
                    <a:pt x="40" y="99"/>
                    <a:pt x="39" y="98"/>
                  </a:cubicBezTo>
                  <a:cubicBezTo>
                    <a:pt x="41" y="95"/>
                    <a:pt x="43" y="99"/>
                    <a:pt x="44" y="99"/>
                  </a:cubicBezTo>
                  <a:cubicBezTo>
                    <a:pt x="43" y="97"/>
                    <a:pt x="40" y="96"/>
                    <a:pt x="39" y="92"/>
                  </a:cubicBezTo>
                  <a:cubicBezTo>
                    <a:pt x="40" y="91"/>
                    <a:pt x="40" y="91"/>
                    <a:pt x="41" y="90"/>
                  </a:cubicBezTo>
                  <a:cubicBezTo>
                    <a:pt x="42" y="90"/>
                    <a:pt x="42" y="91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1" y="89"/>
                    <a:pt x="41" y="90"/>
                  </a:cubicBezTo>
                  <a:cubicBezTo>
                    <a:pt x="40" y="89"/>
                    <a:pt x="40" y="88"/>
                    <a:pt x="39" y="89"/>
                  </a:cubicBezTo>
                  <a:close/>
                  <a:moveTo>
                    <a:pt x="22" y="92"/>
                  </a:moveTo>
                  <a:cubicBezTo>
                    <a:pt x="21" y="91"/>
                    <a:pt x="21" y="89"/>
                    <a:pt x="20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7" y="90"/>
                    <a:pt x="20" y="92"/>
                    <a:pt x="22" y="92"/>
                  </a:cubicBezTo>
                  <a:close/>
                  <a:moveTo>
                    <a:pt x="102" y="77"/>
                  </a:moveTo>
                  <a:cubicBezTo>
                    <a:pt x="103" y="78"/>
                    <a:pt x="107" y="77"/>
                    <a:pt x="107" y="81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6" y="76"/>
                    <a:pt x="103" y="72"/>
                    <a:pt x="104" y="71"/>
                  </a:cubicBezTo>
                  <a:cubicBezTo>
                    <a:pt x="103" y="74"/>
                    <a:pt x="101" y="72"/>
                    <a:pt x="102" y="77"/>
                  </a:cubicBezTo>
                  <a:close/>
                  <a:moveTo>
                    <a:pt x="213" y="71"/>
                  </a:moveTo>
                  <a:cubicBezTo>
                    <a:pt x="211" y="69"/>
                    <a:pt x="206" y="74"/>
                    <a:pt x="205" y="67"/>
                  </a:cubicBezTo>
                  <a:cubicBezTo>
                    <a:pt x="203" y="74"/>
                    <a:pt x="210" y="73"/>
                    <a:pt x="213" y="71"/>
                  </a:cubicBezTo>
                  <a:close/>
                  <a:moveTo>
                    <a:pt x="213" y="63"/>
                  </a:moveTo>
                  <a:cubicBezTo>
                    <a:pt x="214" y="64"/>
                    <a:pt x="214" y="64"/>
                    <a:pt x="215" y="64"/>
                  </a:cubicBezTo>
                  <a:cubicBezTo>
                    <a:pt x="216" y="65"/>
                    <a:pt x="216" y="71"/>
                    <a:pt x="219" y="68"/>
                  </a:cubicBezTo>
                  <a:cubicBezTo>
                    <a:pt x="218" y="66"/>
                    <a:pt x="217" y="68"/>
                    <a:pt x="216" y="67"/>
                  </a:cubicBezTo>
                  <a:cubicBezTo>
                    <a:pt x="217" y="63"/>
                    <a:pt x="216" y="64"/>
                    <a:pt x="215" y="64"/>
                  </a:cubicBezTo>
                  <a:cubicBezTo>
                    <a:pt x="214" y="63"/>
                    <a:pt x="214" y="63"/>
                    <a:pt x="213" y="63"/>
                  </a:cubicBezTo>
                  <a:close/>
                  <a:moveTo>
                    <a:pt x="150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5" y="64"/>
                    <a:pt x="155" y="64"/>
                    <a:pt x="155" y="64"/>
                  </a:cubicBezTo>
                  <a:lnTo>
                    <a:pt x="150" y="60"/>
                  </a:lnTo>
                  <a:close/>
                  <a:moveTo>
                    <a:pt x="119" y="56"/>
                  </a:moveTo>
                  <a:cubicBezTo>
                    <a:pt x="122" y="57"/>
                    <a:pt x="122" y="57"/>
                    <a:pt x="122" y="57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1" y="59"/>
                    <a:pt x="121" y="61"/>
                    <a:pt x="122" y="62"/>
                  </a:cubicBezTo>
                  <a:cubicBezTo>
                    <a:pt x="122" y="62"/>
                    <a:pt x="123" y="62"/>
                    <a:pt x="123" y="63"/>
                  </a:cubicBezTo>
                  <a:cubicBezTo>
                    <a:pt x="123" y="63"/>
                    <a:pt x="122" y="62"/>
                    <a:pt x="122" y="62"/>
                  </a:cubicBezTo>
                  <a:cubicBezTo>
                    <a:pt x="120" y="62"/>
                    <a:pt x="117" y="63"/>
                    <a:pt x="117" y="59"/>
                  </a:cubicBezTo>
                  <a:cubicBezTo>
                    <a:pt x="118" y="60"/>
                    <a:pt x="121" y="60"/>
                    <a:pt x="121" y="57"/>
                  </a:cubicBezTo>
                  <a:lnTo>
                    <a:pt x="119" y="56"/>
                  </a:lnTo>
                  <a:close/>
                  <a:moveTo>
                    <a:pt x="56" y="61"/>
                  </a:moveTo>
                  <a:cubicBezTo>
                    <a:pt x="58" y="62"/>
                    <a:pt x="58" y="63"/>
                    <a:pt x="60" y="59"/>
                  </a:cubicBezTo>
                  <a:cubicBezTo>
                    <a:pt x="58" y="59"/>
                    <a:pt x="56" y="59"/>
                    <a:pt x="56" y="61"/>
                  </a:cubicBezTo>
                  <a:close/>
                  <a:moveTo>
                    <a:pt x="135" y="50"/>
                  </a:moveTo>
                  <a:cubicBezTo>
                    <a:pt x="135" y="53"/>
                    <a:pt x="138" y="52"/>
                    <a:pt x="137" y="56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8" y="55"/>
                    <a:pt x="138" y="64"/>
                    <a:pt x="141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1" y="58"/>
                    <a:pt x="135" y="54"/>
                    <a:pt x="139" y="52"/>
                  </a:cubicBezTo>
                  <a:cubicBezTo>
                    <a:pt x="140" y="51"/>
                    <a:pt x="136" y="49"/>
                    <a:pt x="135" y="50"/>
                  </a:cubicBezTo>
                  <a:close/>
                  <a:moveTo>
                    <a:pt x="50" y="54"/>
                  </a:moveTo>
                  <a:cubicBezTo>
                    <a:pt x="52" y="54"/>
                    <a:pt x="53" y="62"/>
                    <a:pt x="56" y="58"/>
                  </a:cubicBezTo>
                  <a:cubicBezTo>
                    <a:pt x="53" y="57"/>
                    <a:pt x="52" y="50"/>
                    <a:pt x="50" y="54"/>
                  </a:cubicBezTo>
                  <a:close/>
                  <a:moveTo>
                    <a:pt x="112" y="41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lnTo>
                    <a:pt x="112" y="41"/>
                  </a:lnTo>
                  <a:close/>
                  <a:moveTo>
                    <a:pt x="57" y="97"/>
                  </a:moveTo>
                  <a:cubicBezTo>
                    <a:pt x="57" y="97"/>
                    <a:pt x="58" y="97"/>
                    <a:pt x="58" y="97"/>
                  </a:cubicBezTo>
                  <a:cubicBezTo>
                    <a:pt x="58" y="97"/>
                    <a:pt x="57" y="97"/>
                    <a:pt x="57" y="97"/>
                  </a:cubicBezTo>
                  <a:close/>
                  <a:moveTo>
                    <a:pt x="224" y="88"/>
                  </a:moveTo>
                  <a:cubicBezTo>
                    <a:pt x="223" y="89"/>
                    <a:pt x="223" y="89"/>
                    <a:pt x="223" y="90"/>
                  </a:cubicBezTo>
                  <a:cubicBezTo>
                    <a:pt x="224" y="90"/>
                    <a:pt x="224" y="89"/>
                    <a:pt x="224" y="88"/>
                  </a:cubicBezTo>
                  <a:close/>
                  <a:moveTo>
                    <a:pt x="230" y="93"/>
                  </a:moveTo>
                  <a:cubicBezTo>
                    <a:pt x="230" y="93"/>
                    <a:pt x="230" y="93"/>
                    <a:pt x="230" y="93"/>
                  </a:cubicBezTo>
                  <a:cubicBezTo>
                    <a:pt x="230" y="93"/>
                    <a:pt x="230" y="93"/>
                    <a:pt x="230" y="93"/>
                  </a:cubicBezTo>
                  <a:close/>
                  <a:moveTo>
                    <a:pt x="465" y="113"/>
                  </a:moveTo>
                  <a:cubicBezTo>
                    <a:pt x="467" y="114"/>
                    <a:pt x="468" y="119"/>
                    <a:pt x="468" y="114"/>
                  </a:cubicBezTo>
                  <a:cubicBezTo>
                    <a:pt x="468" y="111"/>
                    <a:pt x="467" y="114"/>
                    <a:pt x="465" y="113"/>
                  </a:cubicBezTo>
                  <a:close/>
                  <a:moveTo>
                    <a:pt x="464" y="107"/>
                  </a:moveTo>
                  <a:cubicBezTo>
                    <a:pt x="463" y="106"/>
                    <a:pt x="462" y="105"/>
                    <a:pt x="462" y="103"/>
                  </a:cubicBezTo>
                  <a:cubicBezTo>
                    <a:pt x="462" y="106"/>
                    <a:pt x="463" y="106"/>
                    <a:pt x="464" y="107"/>
                  </a:cubicBezTo>
                  <a:close/>
                  <a:moveTo>
                    <a:pt x="464" y="107"/>
                  </a:moveTo>
                  <a:cubicBezTo>
                    <a:pt x="465" y="107"/>
                    <a:pt x="466" y="108"/>
                    <a:pt x="468" y="107"/>
                  </a:cubicBezTo>
                  <a:cubicBezTo>
                    <a:pt x="467" y="105"/>
                    <a:pt x="465" y="107"/>
                    <a:pt x="464" y="107"/>
                  </a:cubicBezTo>
                  <a:close/>
                  <a:moveTo>
                    <a:pt x="441" y="108"/>
                  </a:moveTo>
                  <a:cubicBezTo>
                    <a:pt x="441" y="105"/>
                    <a:pt x="434" y="101"/>
                    <a:pt x="441" y="100"/>
                  </a:cubicBezTo>
                  <a:cubicBezTo>
                    <a:pt x="441" y="100"/>
                    <a:pt x="438" y="100"/>
                    <a:pt x="437" y="97"/>
                  </a:cubicBezTo>
                  <a:cubicBezTo>
                    <a:pt x="438" y="102"/>
                    <a:pt x="437" y="106"/>
                    <a:pt x="441" y="108"/>
                  </a:cubicBezTo>
                  <a:close/>
                  <a:moveTo>
                    <a:pt x="431" y="94"/>
                  </a:moveTo>
                  <a:cubicBezTo>
                    <a:pt x="431" y="94"/>
                    <a:pt x="430" y="94"/>
                    <a:pt x="429" y="94"/>
                  </a:cubicBezTo>
                  <a:cubicBezTo>
                    <a:pt x="430" y="94"/>
                    <a:pt x="430" y="94"/>
                    <a:pt x="431" y="94"/>
                  </a:cubicBezTo>
                  <a:close/>
                  <a:moveTo>
                    <a:pt x="429" y="94"/>
                  </a:moveTo>
                  <a:cubicBezTo>
                    <a:pt x="428" y="93"/>
                    <a:pt x="427" y="87"/>
                    <a:pt x="424" y="89"/>
                  </a:cubicBezTo>
                  <a:cubicBezTo>
                    <a:pt x="425" y="92"/>
                    <a:pt x="425" y="95"/>
                    <a:pt x="426" y="96"/>
                  </a:cubicBezTo>
                  <a:cubicBezTo>
                    <a:pt x="426" y="93"/>
                    <a:pt x="428" y="94"/>
                    <a:pt x="429" y="94"/>
                  </a:cubicBezTo>
                  <a:close/>
                  <a:moveTo>
                    <a:pt x="357" y="102"/>
                  </a:moveTo>
                  <a:cubicBezTo>
                    <a:pt x="360" y="103"/>
                    <a:pt x="360" y="103"/>
                    <a:pt x="360" y="103"/>
                  </a:cubicBezTo>
                  <a:cubicBezTo>
                    <a:pt x="361" y="101"/>
                    <a:pt x="359" y="101"/>
                    <a:pt x="359" y="100"/>
                  </a:cubicBezTo>
                  <a:cubicBezTo>
                    <a:pt x="358" y="101"/>
                    <a:pt x="356" y="101"/>
                    <a:pt x="357" y="102"/>
                  </a:cubicBezTo>
                  <a:close/>
                  <a:moveTo>
                    <a:pt x="345" y="87"/>
                  </a:moveTo>
                  <a:cubicBezTo>
                    <a:pt x="344" y="93"/>
                    <a:pt x="344" y="93"/>
                    <a:pt x="344" y="93"/>
                  </a:cubicBezTo>
                  <a:cubicBezTo>
                    <a:pt x="345" y="94"/>
                    <a:pt x="344" y="89"/>
                    <a:pt x="347" y="90"/>
                  </a:cubicBezTo>
                  <a:lnTo>
                    <a:pt x="345" y="87"/>
                  </a:lnTo>
                  <a:close/>
                  <a:moveTo>
                    <a:pt x="352" y="59"/>
                  </a:moveTo>
                  <a:cubicBezTo>
                    <a:pt x="353" y="59"/>
                    <a:pt x="353" y="59"/>
                    <a:pt x="353" y="59"/>
                  </a:cubicBezTo>
                  <a:cubicBezTo>
                    <a:pt x="353" y="59"/>
                    <a:pt x="353" y="59"/>
                    <a:pt x="353" y="59"/>
                  </a:cubicBezTo>
                  <a:lnTo>
                    <a:pt x="352" y="59"/>
                  </a:lnTo>
                  <a:close/>
                  <a:moveTo>
                    <a:pt x="334" y="102"/>
                  </a:moveTo>
                  <a:cubicBezTo>
                    <a:pt x="333" y="94"/>
                    <a:pt x="333" y="94"/>
                    <a:pt x="333" y="94"/>
                  </a:cubicBezTo>
                  <a:cubicBezTo>
                    <a:pt x="332" y="94"/>
                    <a:pt x="332" y="100"/>
                    <a:pt x="334" y="102"/>
                  </a:cubicBezTo>
                  <a:close/>
                  <a:moveTo>
                    <a:pt x="318" y="98"/>
                  </a:moveTo>
                  <a:cubicBezTo>
                    <a:pt x="323" y="100"/>
                    <a:pt x="323" y="100"/>
                    <a:pt x="323" y="100"/>
                  </a:cubicBezTo>
                  <a:cubicBezTo>
                    <a:pt x="322" y="98"/>
                    <a:pt x="322" y="98"/>
                    <a:pt x="322" y="98"/>
                  </a:cubicBezTo>
                  <a:lnTo>
                    <a:pt x="318" y="98"/>
                  </a:lnTo>
                  <a:close/>
                  <a:moveTo>
                    <a:pt x="305" y="93"/>
                  </a:moveTo>
                  <a:cubicBezTo>
                    <a:pt x="308" y="95"/>
                    <a:pt x="308" y="95"/>
                    <a:pt x="308" y="95"/>
                  </a:cubicBezTo>
                  <a:cubicBezTo>
                    <a:pt x="309" y="94"/>
                    <a:pt x="309" y="94"/>
                    <a:pt x="309" y="94"/>
                  </a:cubicBezTo>
                  <a:lnTo>
                    <a:pt x="305" y="93"/>
                  </a:lnTo>
                  <a:close/>
                  <a:moveTo>
                    <a:pt x="173" y="79"/>
                  </a:moveTo>
                  <a:cubicBezTo>
                    <a:pt x="171" y="80"/>
                    <a:pt x="165" y="78"/>
                    <a:pt x="166" y="84"/>
                  </a:cubicBezTo>
                  <a:cubicBezTo>
                    <a:pt x="168" y="76"/>
                    <a:pt x="172" y="86"/>
                    <a:pt x="173" y="79"/>
                  </a:cubicBezTo>
                  <a:close/>
                  <a:moveTo>
                    <a:pt x="68" y="94"/>
                  </a:moveTo>
                  <a:cubicBezTo>
                    <a:pt x="63" y="93"/>
                    <a:pt x="63" y="93"/>
                    <a:pt x="63" y="93"/>
                  </a:cubicBezTo>
                  <a:cubicBezTo>
                    <a:pt x="67" y="94"/>
                    <a:pt x="64" y="97"/>
                    <a:pt x="68" y="94"/>
                  </a:cubicBezTo>
                  <a:close/>
                  <a:moveTo>
                    <a:pt x="424" y="167"/>
                  </a:moveTo>
                  <a:cubicBezTo>
                    <a:pt x="425" y="167"/>
                    <a:pt x="425" y="167"/>
                    <a:pt x="425" y="167"/>
                  </a:cubicBezTo>
                  <a:cubicBezTo>
                    <a:pt x="425" y="167"/>
                    <a:pt x="425" y="167"/>
                    <a:pt x="424" y="167"/>
                  </a:cubicBezTo>
                  <a:close/>
                  <a:moveTo>
                    <a:pt x="424" y="167"/>
                  </a:moveTo>
                  <a:cubicBezTo>
                    <a:pt x="422" y="165"/>
                    <a:pt x="419" y="166"/>
                    <a:pt x="418" y="167"/>
                  </a:cubicBezTo>
                  <a:cubicBezTo>
                    <a:pt x="421" y="173"/>
                    <a:pt x="423" y="168"/>
                    <a:pt x="424" y="167"/>
                  </a:cubicBezTo>
                  <a:close/>
                  <a:moveTo>
                    <a:pt x="427" y="177"/>
                  </a:moveTo>
                  <a:cubicBezTo>
                    <a:pt x="430" y="178"/>
                    <a:pt x="430" y="178"/>
                    <a:pt x="430" y="178"/>
                  </a:cubicBezTo>
                  <a:cubicBezTo>
                    <a:pt x="429" y="178"/>
                    <a:pt x="427" y="174"/>
                    <a:pt x="427" y="177"/>
                  </a:cubicBezTo>
                  <a:close/>
                  <a:moveTo>
                    <a:pt x="428" y="171"/>
                  </a:moveTo>
                  <a:cubicBezTo>
                    <a:pt x="426" y="170"/>
                    <a:pt x="426" y="170"/>
                    <a:pt x="426" y="170"/>
                  </a:cubicBezTo>
                  <a:cubicBezTo>
                    <a:pt x="427" y="172"/>
                    <a:pt x="427" y="172"/>
                    <a:pt x="427" y="172"/>
                  </a:cubicBezTo>
                  <a:lnTo>
                    <a:pt x="428" y="171"/>
                  </a:lnTo>
                  <a:close/>
                  <a:moveTo>
                    <a:pt x="495" y="116"/>
                  </a:moveTo>
                  <a:cubicBezTo>
                    <a:pt x="498" y="117"/>
                    <a:pt x="499" y="118"/>
                    <a:pt x="501" y="118"/>
                  </a:cubicBezTo>
                  <a:lnTo>
                    <a:pt x="495" y="116"/>
                  </a:lnTo>
                  <a:close/>
                  <a:moveTo>
                    <a:pt x="523" y="125"/>
                  </a:moveTo>
                  <a:cubicBezTo>
                    <a:pt x="523" y="125"/>
                    <a:pt x="523" y="125"/>
                    <a:pt x="523" y="125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lnTo>
                    <a:pt x="523" y="125"/>
                  </a:lnTo>
                  <a:close/>
                  <a:moveTo>
                    <a:pt x="500" y="119"/>
                  </a:moveTo>
                  <a:cubicBezTo>
                    <a:pt x="500" y="120"/>
                    <a:pt x="500" y="120"/>
                    <a:pt x="500" y="120"/>
                  </a:cubicBezTo>
                  <a:cubicBezTo>
                    <a:pt x="501" y="120"/>
                    <a:pt x="501" y="120"/>
                    <a:pt x="500" y="119"/>
                  </a:cubicBezTo>
                  <a:close/>
                  <a:moveTo>
                    <a:pt x="466" y="136"/>
                  </a:moveTo>
                  <a:cubicBezTo>
                    <a:pt x="466" y="137"/>
                    <a:pt x="468" y="139"/>
                    <a:pt x="469" y="140"/>
                  </a:cubicBezTo>
                  <a:cubicBezTo>
                    <a:pt x="468" y="138"/>
                    <a:pt x="466" y="134"/>
                    <a:pt x="466" y="136"/>
                  </a:cubicBezTo>
                  <a:close/>
                  <a:moveTo>
                    <a:pt x="557" y="113"/>
                  </a:moveTo>
                  <a:cubicBezTo>
                    <a:pt x="560" y="114"/>
                    <a:pt x="560" y="114"/>
                    <a:pt x="560" y="114"/>
                  </a:cubicBezTo>
                  <a:cubicBezTo>
                    <a:pt x="560" y="113"/>
                    <a:pt x="558" y="113"/>
                    <a:pt x="557" y="113"/>
                  </a:cubicBezTo>
                  <a:close/>
                  <a:moveTo>
                    <a:pt x="575" y="142"/>
                  </a:moveTo>
                  <a:cubicBezTo>
                    <a:pt x="574" y="142"/>
                    <a:pt x="574" y="142"/>
                    <a:pt x="574" y="142"/>
                  </a:cubicBezTo>
                  <a:cubicBezTo>
                    <a:pt x="575" y="143"/>
                    <a:pt x="576" y="143"/>
                    <a:pt x="578" y="144"/>
                  </a:cubicBezTo>
                  <a:lnTo>
                    <a:pt x="575" y="142"/>
                  </a:lnTo>
                  <a:close/>
                  <a:moveTo>
                    <a:pt x="502" y="122"/>
                  </a:moveTo>
                  <a:cubicBezTo>
                    <a:pt x="504" y="123"/>
                    <a:pt x="504" y="123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2" y="122"/>
                    <a:pt x="502" y="122"/>
                    <a:pt x="502" y="122"/>
                  </a:cubicBezTo>
                  <a:close/>
                  <a:moveTo>
                    <a:pt x="560" y="102"/>
                  </a:moveTo>
                  <a:cubicBezTo>
                    <a:pt x="558" y="102"/>
                    <a:pt x="557" y="103"/>
                    <a:pt x="556" y="103"/>
                  </a:cubicBezTo>
                  <a:cubicBezTo>
                    <a:pt x="558" y="103"/>
                    <a:pt x="560" y="103"/>
                    <a:pt x="560" y="102"/>
                  </a:cubicBezTo>
                  <a:close/>
                  <a:moveTo>
                    <a:pt x="523" y="124"/>
                  </a:move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lose/>
                  <a:moveTo>
                    <a:pt x="567" y="146"/>
                  </a:moveTo>
                  <a:cubicBezTo>
                    <a:pt x="566" y="146"/>
                    <a:pt x="565" y="146"/>
                    <a:pt x="564" y="146"/>
                  </a:cubicBezTo>
                  <a:cubicBezTo>
                    <a:pt x="565" y="147"/>
                    <a:pt x="567" y="147"/>
                    <a:pt x="567" y="146"/>
                  </a:cubicBezTo>
                  <a:close/>
                  <a:moveTo>
                    <a:pt x="470" y="141"/>
                  </a:moveTo>
                  <a:cubicBezTo>
                    <a:pt x="469" y="140"/>
                    <a:pt x="469" y="140"/>
                    <a:pt x="469" y="140"/>
                  </a:cubicBezTo>
                  <a:cubicBezTo>
                    <a:pt x="470" y="141"/>
                    <a:pt x="470" y="141"/>
                    <a:pt x="470" y="141"/>
                  </a:cubicBezTo>
                  <a:close/>
                  <a:moveTo>
                    <a:pt x="431" y="163"/>
                  </a:moveTo>
                  <a:cubicBezTo>
                    <a:pt x="430" y="162"/>
                    <a:pt x="429" y="160"/>
                    <a:pt x="429" y="161"/>
                  </a:cubicBezTo>
                  <a:cubicBezTo>
                    <a:pt x="430" y="162"/>
                    <a:pt x="430" y="163"/>
                    <a:pt x="431" y="163"/>
                  </a:cubicBezTo>
                  <a:close/>
                  <a:moveTo>
                    <a:pt x="458" y="4"/>
                  </a:moveTo>
                  <a:cubicBezTo>
                    <a:pt x="458" y="5"/>
                    <a:pt x="458" y="5"/>
                    <a:pt x="458" y="5"/>
                  </a:cubicBezTo>
                  <a:cubicBezTo>
                    <a:pt x="458" y="4"/>
                    <a:pt x="458" y="4"/>
                    <a:pt x="458" y="4"/>
                  </a:cubicBezTo>
                  <a:close/>
                  <a:moveTo>
                    <a:pt x="461" y="34"/>
                  </a:moveTo>
                  <a:cubicBezTo>
                    <a:pt x="461" y="33"/>
                    <a:pt x="462" y="33"/>
                    <a:pt x="462" y="33"/>
                  </a:cubicBezTo>
                  <a:cubicBezTo>
                    <a:pt x="461" y="33"/>
                    <a:pt x="460" y="34"/>
                    <a:pt x="461" y="34"/>
                  </a:cubicBezTo>
                  <a:close/>
                  <a:moveTo>
                    <a:pt x="524" y="32"/>
                  </a:moveTo>
                  <a:cubicBezTo>
                    <a:pt x="520" y="39"/>
                    <a:pt x="520" y="39"/>
                    <a:pt x="520" y="39"/>
                  </a:cubicBezTo>
                  <a:cubicBezTo>
                    <a:pt x="523" y="38"/>
                    <a:pt x="524" y="39"/>
                    <a:pt x="526" y="37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6" y="39"/>
                    <a:pt x="526" y="39"/>
                    <a:pt x="526" y="39"/>
                  </a:cubicBezTo>
                  <a:cubicBezTo>
                    <a:pt x="533" y="42"/>
                    <a:pt x="517" y="57"/>
                    <a:pt x="531" y="58"/>
                  </a:cubicBezTo>
                  <a:cubicBezTo>
                    <a:pt x="532" y="57"/>
                    <a:pt x="532" y="57"/>
                    <a:pt x="532" y="57"/>
                  </a:cubicBezTo>
                  <a:cubicBezTo>
                    <a:pt x="528" y="64"/>
                    <a:pt x="528" y="64"/>
                    <a:pt x="528" y="64"/>
                  </a:cubicBezTo>
                  <a:cubicBezTo>
                    <a:pt x="529" y="64"/>
                    <a:pt x="534" y="62"/>
                    <a:pt x="536" y="62"/>
                  </a:cubicBezTo>
                  <a:cubicBezTo>
                    <a:pt x="531" y="64"/>
                    <a:pt x="536" y="64"/>
                    <a:pt x="532" y="67"/>
                  </a:cubicBezTo>
                  <a:cubicBezTo>
                    <a:pt x="535" y="67"/>
                    <a:pt x="536" y="65"/>
                    <a:pt x="537" y="64"/>
                  </a:cubicBezTo>
                  <a:cubicBezTo>
                    <a:pt x="541" y="64"/>
                    <a:pt x="541" y="66"/>
                    <a:pt x="541" y="68"/>
                  </a:cubicBezTo>
                  <a:cubicBezTo>
                    <a:pt x="541" y="69"/>
                    <a:pt x="540" y="69"/>
                    <a:pt x="541" y="69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1" y="72"/>
                    <a:pt x="541" y="72"/>
                    <a:pt x="542" y="73"/>
                  </a:cubicBezTo>
                  <a:cubicBezTo>
                    <a:pt x="542" y="75"/>
                    <a:pt x="544" y="77"/>
                    <a:pt x="546" y="78"/>
                  </a:cubicBezTo>
                  <a:cubicBezTo>
                    <a:pt x="540" y="76"/>
                    <a:pt x="538" y="75"/>
                    <a:pt x="536" y="74"/>
                  </a:cubicBezTo>
                  <a:cubicBezTo>
                    <a:pt x="535" y="73"/>
                    <a:pt x="535" y="73"/>
                    <a:pt x="534" y="72"/>
                  </a:cubicBezTo>
                  <a:cubicBezTo>
                    <a:pt x="533" y="72"/>
                    <a:pt x="533" y="72"/>
                    <a:pt x="532" y="72"/>
                  </a:cubicBezTo>
                  <a:cubicBezTo>
                    <a:pt x="531" y="73"/>
                    <a:pt x="531" y="73"/>
                    <a:pt x="532" y="74"/>
                  </a:cubicBezTo>
                  <a:cubicBezTo>
                    <a:pt x="533" y="75"/>
                    <a:pt x="533" y="76"/>
                    <a:pt x="534" y="76"/>
                  </a:cubicBezTo>
                  <a:cubicBezTo>
                    <a:pt x="536" y="77"/>
                    <a:pt x="538" y="79"/>
                    <a:pt x="538" y="82"/>
                  </a:cubicBezTo>
                  <a:cubicBezTo>
                    <a:pt x="539" y="78"/>
                    <a:pt x="539" y="78"/>
                    <a:pt x="539" y="78"/>
                  </a:cubicBezTo>
                  <a:cubicBezTo>
                    <a:pt x="544" y="78"/>
                    <a:pt x="544" y="81"/>
                    <a:pt x="545" y="83"/>
                  </a:cubicBezTo>
                  <a:cubicBezTo>
                    <a:pt x="545" y="86"/>
                    <a:pt x="545" y="88"/>
                    <a:pt x="550" y="87"/>
                  </a:cubicBezTo>
                  <a:cubicBezTo>
                    <a:pt x="550" y="89"/>
                    <a:pt x="549" y="91"/>
                    <a:pt x="548" y="94"/>
                  </a:cubicBezTo>
                  <a:cubicBezTo>
                    <a:pt x="546" y="96"/>
                    <a:pt x="545" y="98"/>
                    <a:pt x="548" y="99"/>
                  </a:cubicBezTo>
                  <a:cubicBezTo>
                    <a:pt x="550" y="99"/>
                    <a:pt x="553" y="98"/>
                    <a:pt x="555" y="97"/>
                  </a:cubicBezTo>
                  <a:cubicBezTo>
                    <a:pt x="558" y="101"/>
                    <a:pt x="558" y="101"/>
                    <a:pt x="558" y="101"/>
                  </a:cubicBezTo>
                  <a:cubicBezTo>
                    <a:pt x="552" y="101"/>
                    <a:pt x="552" y="101"/>
                    <a:pt x="552" y="101"/>
                  </a:cubicBezTo>
                  <a:cubicBezTo>
                    <a:pt x="553" y="103"/>
                    <a:pt x="554" y="103"/>
                    <a:pt x="556" y="103"/>
                  </a:cubicBezTo>
                  <a:cubicBezTo>
                    <a:pt x="553" y="105"/>
                    <a:pt x="554" y="106"/>
                    <a:pt x="554" y="108"/>
                  </a:cubicBezTo>
                  <a:cubicBezTo>
                    <a:pt x="555" y="109"/>
                    <a:pt x="556" y="111"/>
                    <a:pt x="554" y="113"/>
                  </a:cubicBezTo>
                  <a:cubicBezTo>
                    <a:pt x="557" y="113"/>
                    <a:pt x="557" y="113"/>
                    <a:pt x="557" y="113"/>
                  </a:cubicBezTo>
                  <a:cubicBezTo>
                    <a:pt x="557" y="114"/>
                    <a:pt x="556" y="114"/>
                    <a:pt x="555" y="114"/>
                  </a:cubicBezTo>
                  <a:cubicBezTo>
                    <a:pt x="562" y="115"/>
                    <a:pt x="562" y="118"/>
                    <a:pt x="568" y="119"/>
                  </a:cubicBezTo>
                  <a:cubicBezTo>
                    <a:pt x="569" y="118"/>
                    <a:pt x="570" y="115"/>
                    <a:pt x="566" y="115"/>
                  </a:cubicBezTo>
                  <a:cubicBezTo>
                    <a:pt x="571" y="112"/>
                    <a:pt x="573" y="119"/>
                    <a:pt x="575" y="121"/>
                  </a:cubicBezTo>
                  <a:cubicBezTo>
                    <a:pt x="570" y="119"/>
                    <a:pt x="571" y="121"/>
                    <a:pt x="570" y="122"/>
                  </a:cubicBezTo>
                  <a:cubicBezTo>
                    <a:pt x="572" y="123"/>
                    <a:pt x="572" y="122"/>
                    <a:pt x="573" y="123"/>
                  </a:cubicBezTo>
                  <a:cubicBezTo>
                    <a:pt x="577" y="125"/>
                    <a:pt x="574" y="126"/>
                    <a:pt x="572" y="126"/>
                  </a:cubicBezTo>
                  <a:cubicBezTo>
                    <a:pt x="570" y="127"/>
                    <a:pt x="569" y="127"/>
                    <a:pt x="577" y="130"/>
                  </a:cubicBezTo>
                  <a:cubicBezTo>
                    <a:pt x="570" y="129"/>
                    <a:pt x="570" y="129"/>
                    <a:pt x="570" y="129"/>
                  </a:cubicBezTo>
                  <a:cubicBezTo>
                    <a:pt x="578" y="133"/>
                    <a:pt x="578" y="133"/>
                    <a:pt x="578" y="133"/>
                  </a:cubicBezTo>
                  <a:cubicBezTo>
                    <a:pt x="570" y="131"/>
                    <a:pt x="570" y="132"/>
                    <a:pt x="571" y="133"/>
                  </a:cubicBezTo>
                  <a:cubicBezTo>
                    <a:pt x="571" y="134"/>
                    <a:pt x="572" y="135"/>
                    <a:pt x="564" y="133"/>
                  </a:cubicBezTo>
                  <a:cubicBezTo>
                    <a:pt x="566" y="135"/>
                    <a:pt x="574" y="135"/>
                    <a:pt x="573" y="136"/>
                  </a:cubicBezTo>
                  <a:cubicBezTo>
                    <a:pt x="577" y="139"/>
                    <a:pt x="570" y="139"/>
                    <a:pt x="572" y="141"/>
                  </a:cubicBezTo>
                  <a:cubicBezTo>
                    <a:pt x="572" y="141"/>
                    <a:pt x="572" y="142"/>
                    <a:pt x="574" y="142"/>
                  </a:cubicBezTo>
                  <a:cubicBezTo>
                    <a:pt x="573" y="142"/>
                    <a:pt x="572" y="142"/>
                    <a:pt x="571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68" y="142"/>
                    <a:pt x="568" y="142"/>
                    <a:pt x="567" y="142"/>
                  </a:cubicBezTo>
                  <a:cubicBezTo>
                    <a:pt x="565" y="143"/>
                    <a:pt x="564" y="143"/>
                    <a:pt x="561" y="143"/>
                  </a:cubicBezTo>
                  <a:cubicBezTo>
                    <a:pt x="568" y="146"/>
                    <a:pt x="568" y="146"/>
                    <a:pt x="568" y="146"/>
                  </a:cubicBezTo>
                  <a:cubicBezTo>
                    <a:pt x="565" y="145"/>
                    <a:pt x="561" y="144"/>
                    <a:pt x="561" y="145"/>
                  </a:cubicBezTo>
                  <a:cubicBezTo>
                    <a:pt x="561" y="145"/>
                    <a:pt x="563" y="146"/>
                    <a:pt x="564" y="146"/>
                  </a:cubicBezTo>
                  <a:cubicBezTo>
                    <a:pt x="555" y="146"/>
                    <a:pt x="552" y="146"/>
                    <a:pt x="548" y="147"/>
                  </a:cubicBezTo>
                  <a:cubicBezTo>
                    <a:pt x="552" y="149"/>
                    <a:pt x="554" y="151"/>
                    <a:pt x="558" y="151"/>
                  </a:cubicBezTo>
                  <a:cubicBezTo>
                    <a:pt x="558" y="153"/>
                    <a:pt x="554" y="152"/>
                    <a:pt x="549" y="152"/>
                  </a:cubicBezTo>
                  <a:cubicBezTo>
                    <a:pt x="545" y="151"/>
                    <a:pt x="540" y="151"/>
                    <a:pt x="538" y="152"/>
                  </a:cubicBezTo>
                  <a:cubicBezTo>
                    <a:pt x="541" y="154"/>
                    <a:pt x="541" y="154"/>
                    <a:pt x="541" y="154"/>
                  </a:cubicBezTo>
                  <a:cubicBezTo>
                    <a:pt x="534" y="152"/>
                    <a:pt x="534" y="152"/>
                    <a:pt x="534" y="152"/>
                  </a:cubicBezTo>
                  <a:cubicBezTo>
                    <a:pt x="536" y="153"/>
                    <a:pt x="537" y="154"/>
                    <a:pt x="539" y="155"/>
                  </a:cubicBezTo>
                  <a:cubicBezTo>
                    <a:pt x="535" y="157"/>
                    <a:pt x="527" y="159"/>
                    <a:pt x="518" y="153"/>
                  </a:cubicBezTo>
                  <a:cubicBezTo>
                    <a:pt x="521" y="154"/>
                    <a:pt x="520" y="158"/>
                    <a:pt x="526" y="160"/>
                  </a:cubicBezTo>
                  <a:cubicBezTo>
                    <a:pt x="521" y="158"/>
                    <a:pt x="517" y="158"/>
                    <a:pt x="514" y="159"/>
                  </a:cubicBezTo>
                  <a:cubicBezTo>
                    <a:pt x="510" y="159"/>
                    <a:pt x="507" y="160"/>
                    <a:pt x="504" y="160"/>
                  </a:cubicBezTo>
                  <a:cubicBezTo>
                    <a:pt x="504" y="160"/>
                    <a:pt x="504" y="160"/>
                    <a:pt x="504" y="160"/>
                  </a:cubicBezTo>
                  <a:cubicBezTo>
                    <a:pt x="501" y="158"/>
                    <a:pt x="501" y="158"/>
                    <a:pt x="501" y="158"/>
                  </a:cubicBezTo>
                  <a:cubicBezTo>
                    <a:pt x="501" y="159"/>
                    <a:pt x="501" y="159"/>
                    <a:pt x="501" y="159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1" y="160"/>
                    <a:pt x="498" y="159"/>
                    <a:pt x="496" y="158"/>
                  </a:cubicBezTo>
                  <a:cubicBezTo>
                    <a:pt x="496" y="159"/>
                    <a:pt x="497" y="163"/>
                    <a:pt x="496" y="165"/>
                  </a:cubicBezTo>
                  <a:cubicBezTo>
                    <a:pt x="495" y="162"/>
                    <a:pt x="494" y="164"/>
                    <a:pt x="493" y="166"/>
                  </a:cubicBezTo>
                  <a:cubicBezTo>
                    <a:pt x="492" y="167"/>
                    <a:pt x="491" y="169"/>
                    <a:pt x="489" y="166"/>
                  </a:cubicBezTo>
                  <a:cubicBezTo>
                    <a:pt x="489" y="167"/>
                    <a:pt x="490" y="167"/>
                    <a:pt x="490" y="169"/>
                  </a:cubicBezTo>
                  <a:cubicBezTo>
                    <a:pt x="485" y="169"/>
                    <a:pt x="477" y="165"/>
                    <a:pt x="473" y="171"/>
                  </a:cubicBezTo>
                  <a:cubicBezTo>
                    <a:pt x="469" y="161"/>
                    <a:pt x="466" y="165"/>
                    <a:pt x="461" y="162"/>
                  </a:cubicBezTo>
                  <a:cubicBezTo>
                    <a:pt x="463" y="168"/>
                    <a:pt x="464" y="164"/>
                    <a:pt x="466" y="168"/>
                  </a:cubicBezTo>
                  <a:cubicBezTo>
                    <a:pt x="464" y="167"/>
                    <a:pt x="469" y="176"/>
                    <a:pt x="464" y="172"/>
                  </a:cubicBezTo>
                  <a:cubicBezTo>
                    <a:pt x="465" y="173"/>
                    <a:pt x="465" y="174"/>
                    <a:pt x="465" y="173"/>
                  </a:cubicBezTo>
                  <a:cubicBezTo>
                    <a:pt x="464" y="174"/>
                    <a:pt x="463" y="166"/>
                    <a:pt x="461" y="169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59" y="168"/>
                    <a:pt x="459" y="168"/>
                    <a:pt x="459" y="168"/>
                  </a:cubicBezTo>
                  <a:cubicBezTo>
                    <a:pt x="455" y="172"/>
                    <a:pt x="450" y="171"/>
                    <a:pt x="448" y="177"/>
                  </a:cubicBezTo>
                  <a:cubicBezTo>
                    <a:pt x="447" y="176"/>
                    <a:pt x="446" y="174"/>
                    <a:pt x="446" y="172"/>
                  </a:cubicBezTo>
                  <a:cubicBezTo>
                    <a:pt x="445" y="173"/>
                    <a:pt x="440" y="167"/>
                    <a:pt x="439" y="172"/>
                  </a:cubicBezTo>
                  <a:cubicBezTo>
                    <a:pt x="440" y="174"/>
                    <a:pt x="440" y="174"/>
                    <a:pt x="440" y="174"/>
                  </a:cubicBezTo>
                  <a:cubicBezTo>
                    <a:pt x="438" y="179"/>
                    <a:pt x="435" y="170"/>
                    <a:pt x="430" y="170"/>
                  </a:cubicBezTo>
                  <a:cubicBezTo>
                    <a:pt x="431" y="170"/>
                    <a:pt x="434" y="172"/>
                    <a:pt x="432" y="167"/>
                  </a:cubicBezTo>
                  <a:cubicBezTo>
                    <a:pt x="431" y="164"/>
                    <a:pt x="429" y="165"/>
                    <a:pt x="429" y="168"/>
                  </a:cubicBezTo>
                  <a:cubicBezTo>
                    <a:pt x="427" y="162"/>
                    <a:pt x="427" y="162"/>
                    <a:pt x="427" y="162"/>
                  </a:cubicBezTo>
                  <a:cubicBezTo>
                    <a:pt x="429" y="165"/>
                    <a:pt x="431" y="164"/>
                    <a:pt x="432" y="166"/>
                  </a:cubicBezTo>
                  <a:cubicBezTo>
                    <a:pt x="432" y="165"/>
                    <a:pt x="431" y="164"/>
                    <a:pt x="431" y="163"/>
                  </a:cubicBezTo>
                  <a:cubicBezTo>
                    <a:pt x="433" y="164"/>
                    <a:pt x="434" y="164"/>
                    <a:pt x="436" y="165"/>
                  </a:cubicBezTo>
                  <a:cubicBezTo>
                    <a:pt x="434" y="166"/>
                    <a:pt x="434" y="166"/>
                    <a:pt x="434" y="166"/>
                  </a:cubicBezTo>
                  <a:cubicBezTo>
                    <a:pt x="437" y="171"/>
                    <a:pt x="438" y="164"/>
                    <a:pt x="439" y="166"/>
                  </a:cubicBezTo>
                  <a:cubicBezTo>
                    <a:pt x="437" y="161"/>
                    <a:pt x="436" y="162"/>
                    <a:pt x="436" y="158"/>
                  </a:cubicBezTo>
                  <a:cubicBezTo>
                    <a:pt x="439" y="154"/>
                    <a:pt x="440" y="162"/>
                    <a:pt x="445" y="166"/>
                  </a:cubicBezTo>
                  <a:cubicBezTo>
                    <a:pt x="445" y="167"/>
                    <a:pt x="445" y="167"/>
                    <a:pt x="445" y="167"/>
                  </a:cubicBezTo>
                  <a:cubicBezTo>
                    <a:pt x="447" y="168"/>
                    <a:pt x="450" y="173"/>
                    <a:pt x="450" y="168"/>
                  </a:cubicBezTo>
                  <a:cubicBezTo>
                    <a:pt x="448" y="165"/>
                    <a:pt x="447" y="165"/>
                    <a:pt x="446" y="164"/>
                  </a:cubicBezTo>
                  <a:cubicBezTo>
                    <a:pt x="445" y="162"/>
                    <a:pt x="450" y="169"/>
                    <a:pt x="450" y="165"/>
                  </a:cubicBezTo>
                  <a:cubicBezTo>
                    <a:pt x="447" y="161"/>
                    <a:pt x="444" y="160"/>
                    <a:pt x="442" y="161"/>
                  </a:cubicBezTo>
                  <a:cubicBezTo>
                    <a:pt x="442" y="159"/>
                    <a:pt x="441" y="158"/>
                    <a:pt x="440" y="156"/>
                  </a:cubicBezTo>
                  <a:cubicBezTo>
                    <a:pt x="447" y="158"/>
                    <a:pt x="455" y="162"/>
                    <a:pt x="459" y="157"/>
                  </a:cubicBezTo>
                  <a:cubicBezTo>
                    <a:pt x="454" y="151"/>
                    <a:pt x="460" y="156"/>
                    <a:pt x="457" y="150"/>
                  </a:cubicBezTo>
                  <a:cubicBezTo>
                    <a:pt x="459" y="154"/>
                    <a:pt x="459" y="149"/>
                    <a:pt x="462" y="151"/>
                  </a:cubicBezTo>
                  <a:cubicBezTo>
                    <a:pt x="460" y="145"/>
                    <a:pt x="457" y="148"/>
                    <a:pt x="457" y="144"/>
                  </a:cubicBezTo>
                  <a:cubicBezTo>
                    <a:pt x="460" y="144"/>
                    <a:pt x="468" y="152"/>
                    <a:pt x="471" y="149"/>
                  </a:cubicBezTo>
                  <a:cubicBezTo>
                    <a:pt x="470" y="147"/>
                    <a:pt x="469" y="147"/>
                    <a:pt x="468" y="146"/>
                  </a:cubicBezTo>
                  <a:cubicBezTo>
                    <a:pt x="471" y="147"/>
                    <a:pt x="478" y="158"/>
                    <a:pt x="477" y="149"/>
                  </a:cubicBezTo>
                  <a:cubicBezTo>
                    <a:pt x="475" y="147"/>
                    <a:pt x="473" y="144"/>
                    <a:pt x="470" y="141"/>
                  </a:cubicBezTo>
                  <a:cubicBezTo>
                    <a:pt x="471" y="141"/>
                    <a:pt x="471" y="141"/>
                    <a:pt x="471" y="139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1" y="133"/>
                    <a:pt x="474" y="143"/>
                    <a:pt x="477" y="147"/>
                  </a:cubicBezTo>
                  <a:cubicBezTo>
                    <a:pt x="477" y="141"/>
                    <a:pt x="477" y="141"/>
                    <a:pt x="477" y="141"/>
                  </a:cubicBezTo>
                  <a:cubicBezTo>
                    <a:pt x="478" y="139"/>
                    <a:pt x="480" y="139"/>
                    <a:pt x="482" y="139"/>
                  </a:cubicBezTo>
                  <a:cubicBezTo>
                    <a:pt x="484" y="140"/>
                    <a:pt x="486" y="143"/>
                    <a:pt x="488" y="146"/>
                  </a:cubicBezTo>
                  <a:cubicBezTo>
                    <a:pt x="489" y="145"/>
                    <a:pt x="491" y="145"/>
                    <a:pt x="488" y="140"/>
                  </a:cubicBezTo>
                  <a:cubicBezTo>
                    <a:pt x="486" y="137"/>
                    <a:pt x="484" y="135"/>
                    <a:pt x="483" y="133"/>
                  </a:cubicBezTo>
                  <a:cubicBezTo>
                    <a:pt x="482" y="131"/>
                    <a:pt x="481" y="130"/>
                    <a:pt x="479" y="131"/>
                  </a:cubicBezTo>
                  <a:cubicBezTo>
                    <a:pt x="480" y="135"/>
                    <a:pt x="483" y="135"/>
                    <a:pt x="482" y="136"/>
                  </a:cubicBezTo>
                  <a:cubicBezTo>
                    <a:pt x="481" y="135"/>
                    <a:pt x="480" y="140"/>
                    <a:pt x="477" y="136"/>
                  </a:cubicBezTo>
                  <a:cubicBezTo>
                    <a:pt x="481" y="135"/>
                    <a:pt x="481" y="135"/>
                    <a:pt x="481" y="135"/>
                  </a:cubicBezTo>
                  <a:cubicBezTo>
                    <a:pt x="478" y="128"/>
                    <a:pt x="479" y="135"/>
                    <a:pt x="477" y="132"/>
                  </a:cubicBezTo>
                  <a:cubicBezTo>
                    <a:pt x="477" y="129"/>
                    <a:pt x="478" y="129"/>
                    <a:pt x="479" y="129"/>
                  </a:cubicBezTo>
                  <a:cubicBezTo>
                    <a:pt x="479" y="129"/>
                    <a:pt x="480" y="129"/>
                    <a:pt x="480" y="129"/>
                  </a:cubicBezTo>
                  <a:cubicBezTo>
                    <a:pt x="480" y="129"/>
                    <a:pt x="481" y="129"/>
                    <a:pt x="481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2" y="129"/>
                    <a:pt x="481" y="127"/>
                    <a:pt x="485" y="130"/>
                  </a:cubicBezTo>
                  <a:cubicBezTo>
                    <a:pt x="488" y="136"/>
                    <a:pt x="486" y="134"/>
                    <a:pt x="486" y="136"/>
                  </a:cubicBezTo>
                  <a:cubicBezTo>
                    <a:pt x="488" y="136"/>
                    <a:pt x="491" y="138"/>
                    <a:pt x="495" y="139"/>
                  </a:cubicBezTo>
                  <a:cubicBezTo>
                    <a:pt x="499" y="139"/>
                    <a:pt x="502" y="139"/>
                    <a:pt x="499" y="133"/>
                  </a:cubicBezTo>
                  <a:cubicBezTo>
                    <a:pt x="497" y="132"/>
                    <a:pt x="495" y="131"/>
                    <a:pt x="493" y="129"/>
                  </a:cubicBezTo>
                  <a:cubicBezTo>
                    <a:pt x="493" y="128"/>
                    <a:pt x="500" y="132"/>
                    <a:pt x="493" y="126"/>
                  </a:cubicBezTo>
                  <a:cubicBezTo>
                    <a:pt x="494" y="128"/>
                    <a:pt x="490" y="124"/>
                    <a:pt x="489" y="123"/>
                  </a:cubicBezTo>
                  <a:cubicBezTo>
                    <a:pt x="489" y="123"/>
                    <a:pt x="489" y="123"/>
                    <a:pt x="489" y="123"/>
                  </a:cubicBezTo>
                  <a:cubicBezTo>
                    <a:pt x="489" y="123"/>
                    <a:pt x="488" y="122"/>
                    <a:pt x="487" y="121"/>
                  </a:cubicBezTo>
                  <a:cubicBezTo>
                    <a:pt x="491" y="125"/>
                    <a:pt x="494" y="126"/>
                    <a:pt x="497" y="127"/>
                  </a:cubicBezTo>
                  <a:cubicBezTo>
                    <a:pt x="495" y="126"/>
                    <a:pt x="494" y="124"/>
                    <a:pt x="493" y="123"/>
                  </a:cubicBezTo>
                  <a:cubicBezTo>
                    <a:pt x="495" y="123"/>
                    <a:pt x="496" y="125"/>
                    <a:pt x="498" y="127"/>
                  </a:cubicBezTo>
                  <a:cubicBezTo>
                    <a:pt x="499" y="128"/>
                    <a:pt x="505" y="131"/>
                    <a:pt x="501" y="127"/>
                  </a:cubicBezTo>
                  <a:cubicBezTo>
                    <a:pt x="498" y="124"/>
                    <a:pt x="496" y="125"/>
                    <a:pt x="493" y="122"/>
                  </a:cubicBezTo>
                  <a:cubicBezTo>
                    <a:pt x="496" y="123"/>
                    <a:pt x="499" y="125"/>
                    <a:pt x="502" y="126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2" y="126"/>
                    <a:pt x="504" y="127"/>
                    <a:pt x="503" y="126"/>
                  </a:cubicBezTo>
                  <a:cubicBezTo>
                    <a:pt x="500" y="124"/>
                    <a:pt x="499" y="123"/>
                    <a:pt x="499" y="124"/>
                  </a:cubicBezTo>
                  <a:cubicBezTo>
                    <a:pt x="497" y="122"/>
                    <a:pt x="501" y="124"/>
                    <a:pt x="504" y="125"/>
                  </a:cubicBezTo>
                  <a:cubicBezTo>
                    <a:pt x="506" y="126"/>
                    <a:pt x="509" y="126"/>
                    <a:pt x="504" y="123"/>
                  </a:cubicBezTo>
                  <a:cubicBezTo>
                    <a:pt x="508" y="125"/>
                    <a:pt x="508" y="125"/>
                    <a:pt x="508" y="125"/>
                  </a:cubicBezTo>
                  <a:cubicBezTo>
                    <a:pt x="507" y="124"/>
                    <a:pt x="506" y="123"/>
                    <a:pt x="505" y="123"/>
                  </a:cubicBezTo>
                  <a:cubicBezTo>
                    <a:pt x="510" y="125"/>
                    <a:pt x="510" y="125"/>
                    <a:pt x="510" y="125"/>
                  </a:cubicBezTo>
                  <a:cubicBezTo>
                    <a:pt x="515" y="126"/>
                    <a:pt x="502" y="120"/>
                    <a:pt x="500" y="119"/>
                  </a:cubicBezTo>
                  <a:cubicBezTo>
                    <a:pt x="500" y="119"/>
                    <a:pt x="500" y="119"/>
                    <a:pt x="500" y="119"/>
                  </a:cubicBezTo>
                  <a:cubicBezTo>
                    <a:pt x="499" y="119"/>
                    <a:pt x="496" y="117"/>
                    <a:pt x="495" y="116"/>
                  </a:cubicBezTo>
                  <a:cubicBezTo>
                    <a:pt x="497" y="117"/>
                    <a:pt x="499" y="118"/>
                    <a:pt x="501" y="118"/>
                  </a:cubicBezTo>
                  <a:cubicBezTo>
                    <a:pt x="501" y="118"/>
                    <a:pt x="501" y="118"/>
                    <a:pt x="501" y="118"/>
                  </a:cubicBezTo>
                  <a:cubicBezTo>
                    <a:pt x="509" y="122"/>
                    <a:pt x="514" y="122"/>
                    <a:pt x="529" y="127"/>
                  </a:cubicBezTo>
                  <a:cubicBezTo>
                    <a:pt x="529" y="127"/>
                    <a:pt x="528" y="127"/>
                    <a:pt x="528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5" y="125"/>
                    <a:pt x="524" y="125"/>
                    <a:pt x="523" y="124"/>
                  </a:cubicBezTo>
                  <a:cubicBezTo>
                    <a:pt x="523" y="124"/>
                    <a:pt x="522" y="124"/>
                    <a:pt x="521" y="123"/>
                  </a:cubicBezTo>
                  <a:cubicBezTo>
                    <a:pt x="518" y="122"/>
                    <a:pt x="511" y="120"/>
                    <a:pt x="512" y="119"/>
                  </a:cubicBezTo>
                  <a:cubicBezTo>
                    <a:pt x="509" y="118"/>
                    <a:pt x="510" y="119"/>
                    <a:pt x="509" y="119"/>
                  </a:cubicBezTo>
                  <a:cubicBezTo>
                    <a:pt x="509" y="118"/>
                    <a:pt x="509" y="118"/>
                    <a:pt x="511" y="119"/>
                  </a:cubicBezTo>
                  <a:cubicBezTo>
                    <a:pt x="505" y="117"/>
                    <a:pt x="505" y="117"/>
                    <a:pt x="505" y="117"/>
                  </a:cubicBezTo>
                  <a:cubicBezTo>
                    <a:pt x="511" y="119"/>
                    <a:pt x="509" y="117"/>
                    <a:pt x="508" y="117"/>
                  </a:cubicBezTo>
                  <a:cubicBezTo>
                    <a:pt x="499" y="114"/>
                    <a:pt x="499" y="114"/>
                    <a:pt x="499" y="114"/>
                  </a:cubicBezTo>
                  <a:cubicBezTo>
                    <a:pt x="503" y="116"/>
                    <a:pt x="504" y="116"/>
                    <a:pt x="502" y="115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98" y="113"/>
                    <a:pt x="509" y="117"/>
                    <a:pt x="503" y="114"/>
                  </a:cubicBezTo>
                  <a:cubicBezTo>
                    <a:pt x="505" y="115"/>
                    <a:pt x="507" y="116"/>
                    <a:pt x="509" y="117"/>
                  </a:cubicBezTo>
                  <a:cubicBezTo>
                    <a:pt x="510" y="116"/>
                    <a:pt x="521" y="119"/>
                    <a:pt x="526" y="120"/>
                  </a:cubicBezTo>
                  <a:cubicBezTo>
                    <a:pt x="529" y="120"/>
                    <a:pt x="526" y="118"/>
                    <a:pt x="525" y="116"/>
                  </a:cubicBezTo>
                  <a:cubicBezTo>
                    <a:pt x="523" y="115"/>
                    <a:pt x="523" y="114"/>
                    <a:pt x="531" y="114"/>
                  </a:cubicBezTo>
                  <a:cubicBezTo>
                    <a:pt x="528" y="113"/>
                    <a:pt x="526" y="113"/>
                    <a:pt x="524" y="113"/>
                  </a:cubicBezTo>
                  <a:cubicBezTo>
                    <a:pt x="522" y="112"/>
                    <a:pt x="521" y="112"/>
                    <a:pt x="518" y="112"/>
                  </a:cubicBezTo>
                  <a:cubicBezTo>
                    <a:pt x="517" y="113"/>
                    <a:pt x="516" y="113"/>
                    <a:pt x="509" y="112"/>
                  </a:cubicBezTo>
                  <a:cubicBezTo>
                    <a:pt x="502" y="113"/>
                    <a:pt x="529" y="117"/>
                    <a:pt x="519" y="117"/>
                  </a:cubicBezTo>
                  <a:cubicBezTo>
                    <a:pt x="511" y="115"/>
                    <a:pt x="511" y="115"/>
                    <a:pt x="514" y="115"/>
                  </a:cubicBezTo>
                  <a:cubicBezTo>
                    <a:pt x="508" y="113"/>
                    <a:pt x="504" y="113"/>
                    <a:pt x="502" y="113"/>
                  </a:cubicBezTo>
                  <a:cubicBezTo>
                    <a:pt x="503" y="113"/>
                    <a:pt x="501" y="112"/>
                    <a:pt x="500" y="111"/>
                  </a:cubicBezTo>
                  <a:cubicBezTo>
                    <a:pt x="498" y="110"/>
                    <a:pt x="496" y="110"/>
                    <a:pt x="496" y="109"/>
                  </a:cubicBezTo>
                  <a:cubicBezTo>
                    <a:pt x="499" y="110"/>
                    <a:pt x="502" y="109"/>
                    <a:pt x="501" y="109"/>
                  </a:cubicBezTo>
                  <a:cubicBezTo>
                    <a:pt x="505" y="109"/>
                    <a:pt x="506" y="107"/>
                    <a:pt x="515" y="108"/>
                  </a:cubicBezTo>
                  <a:cubicBezTo>
                    <a:pt x="516" y="106"/>
                    <a:pt x="503" y="107"/>
                    <a:pt x="511" y="105"/>
                  </a:cubicBezTo>
                  <a:cubicBezTo>
                    <a:pt x="505" y="106"/>
                    <a:pt x="506" y="104"/>
                    <a:pt x="501" y="105"/>
                  </a:cubicBezTo>
                  <a:cubicBezTo>
                    <a:pt x="504" y="105"/>
                    <a:pt x="503" y="106"/>
                    <a:pt x="501" y="106"/>
                  </a:cubicBezTo>
                  <a:cubicBezTo>
                    <a:pt x="499" y="107"/>
                    <a:pt x="496" y="107"/>
                    <a:pt x="494" y="107"/>
                  </a:cubicBezTo>
                  <a:cubicBezTo>
                    <a:pt x="493" y="107"/>
                    <a:pt x="491" y="106"/>
                    <a:pt x="490" y="106"/>
                  </a:cubicBezTo>
                  <a:cubicBezTo>
                    <a:pt x="492" y="106"/>
                    <a:pt x="495" y="106"/>
                    <a:pt x="496" y="105"/>
                  </a:cubicBezTo>
                  <a:cubicBezTo>
                    <a:pt x="491" y="105"/>
                    <a:pt x="491" y="105"/>
                    <a:pt x="491" y="105"/>
                  </a:cubicBezTo>
                  <a:cubicBezTo>
                    <a:pt x="497" y="105"/>
                    <a:pt x="494" y="104"/>
                    <a:pt x="492" y="104"/>
                  </a:cubicBezTo>
                  <a:cubicBezTo>
                    <a:pt x="489" y="103"/>
                    <a:pt x="487" y="103"/>
                    <a:pt x="494" y="101"/>
                  </a:cubicBezTo>
                  <a:cubicBezTo>
                    <a:pt x="494" y="102"/>
                    <a:pt x="498" y="102"/>
                    <a:pt x="492" y="103"/>
                  </a:cubicBezTo>
                  <a:cubicBezTo>
                    <a:pt x="494" y="103"/>
                    <a:pt x="496" y="103"/>
                    <a:pt x="499" y="102"/>
                  </a:cubicBezTo>
                  <a:cubicBezTo>
                    <a:pt x="501" y="102"/>
                    <a:pt x="503" y="101"/>
                    <a:pt x="506" y="101"/>
                  </a:cubicBezTo>
                  <a:cubicBezTo>
                    <a:pt x="508" y="100"/>
                    <a:pt x="506" y="98"/>
                    <a:pt x="505" y="97"/>
                  </a:cubicBezTo>
                  <a:cubicBezTo>
                    <a:pt x="504" y="95"/>
                    <a:pt x="503" y="94"/>
                    <a:pt x="506" y="91"/>
                  </a:cubicBezTo>
                  <a:cubicBezTo>
                    <a:pt x="503" y="93"/>
                    <a:pt x="504" y="94"/>
                    <a:pt x="500" y="96"/>
                  </a:cubicBezTo>
                  <a:cubicBezTo>
                    <a:pt x="498" y="95"/>
                    <a:pt x="500" y="94"/>
                    <a:pt x="502" y="91"/>
                  </a:cubicBezTo>
                  <a:cubicBezTo>
                    <a:pt x="504" y="89"/>
                    <a:pt x="506" y="85"/>
                    <a:pt x="507" y="83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6" y="82"/>
                    <a:pt x="500" y="87"/>
                    <a:pt x="500" y="83"/>
                  </a:cubicBezTo>
                  <a:cubicBezTo>
                    <a:pt x="501" y="83"/>
                    <a:pt x="503" y="82"/>
                    <a:pt x="503" y="82"/>
                  </a:cubicBezTo>
                  <a:cubicBezTo>
                    <a:pt x="501" y="80"/>
                    <a:pt x="498" y="84"/>
                    <a:pt x="496" y="83"/>
                  </a:cubicBezTo>
                  <a:cubicBezTo>
                    <a:pt x="503" y="76"/>
                    <a:pt x="489" y="85"/>
                    <a:pt x="492" y="79"/>
                  </a:cubicBezTo>
                  <a:cubicBezTo>
                    <a:pt x="490" y="80"/>
                    <a:pt x="490" y="80"/>
                    <a:pt x="490" y="80"/>
                  </a:cubicBezTo>
                  <a:cubicBezTo>
                    <a:pt x="493" y="76"/>
                    <a:pt x="483" y="77"/>
                    <a:pt x="481" y="74"/>
                  </a:cubicBezTo>
                  <a:cubicBezTo>
                    <a:pt x="482" y="74"/>
                    <a:pt x="482" y="77"/>
                    <a:pt x="487" y="74"/>
                  </a:cubicBezTo>
                  <a:cubicBezTo>
                    <a:pt x="487" y="69"/>
                    <a:pt x="487" y="69"/>
                    <a:pt x="487" y="69"/>
                  </a:cubicBezTo>
                  <a:cubicBezTo>
                    <a:pt x="485" y="70"/>
                    <a:pt x="484" y="69"/>
                    <a:pt x="482" y="71"/>
                  </a:cubicBezTo>
                  <a:cubicBezTo>
                    <a:pt x="481" y="72"/>
                    <a:pt x="483" y="72"/>
                    <a:pt x="483" y="72"/>
                  </a:cubicBezTo>
                  <a:cubicBezTo>
                    <a:pt x="480" y="73"/>
                    <a:pt x="480" y="73"/>
                    <a:pt x="480" y="73"/>
                  </a:cubicBezTo>
                  <a:cubicBezTo>
                    <a:pt x="481" y="68"/>
                    <a:pt x="488" y="69"/>
                    <a:pt x="493" y="67"/>
                  </a:cubicBezTo>
                  <a:cubicBezTo>
                    <a:pt x="491" y="66"/>
                    <a:pt x="495" y="63"/>
                    <a:pt x="495" y="62"/>
                  </a:cubicBezTo>
                  <a:cubicBezTo>
                    <a:pt x="489" y="63"/>
                    <a:pt x="490" y="66"/>
                    <a:pt x="484" y="68"/>
                  </a:cubicBezTo>
                  <a:cubicBezTo>
                    <a:pt x="481" y="68"/>
                    <a:pt x="483" y="62"/>
                    <a:pt x="488" y="59"/>
                  </a:cubicBezTo>
                  <a:cubicBezTo>
                    <a:pt x="475" y="63"/>
                    <a:pt x="482" y="53"/>
                    <a:pt x="473" y="57"/>
                  </a:cubicBezTo>
                  <a:cubicBezTo>
                    <a:pt x="474" y="57"/>
                    <a:pt x="477" y="55"/>
                    <a:pt x="475" y="5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68" y="55"/>
                    <a:pt x="480" y="50"/>
                    <a:pt x="477" y="49"/>
                  </a:cubicBezTo>
                  <a:cubicBezTo>
                    <a:pt x="476" y="50"/>
                    <a:pt x="475" y="51"/>
                    <a:pt x="473" y="52"/>
                  </a:cubicBezTo>
                  <a:cubicBezTo>
                    <a:pt x="470" y="50"/>
                    <a:pt x="482" y="42"/>
                    <a:pt x="475" y="41"/>
                  </a:cubicBezTo>
                  <a:cubicBezTo>
                    <a:pt x="475" y="42"/>
                    <a:pt x="474" y="42"/>
                    <a:pt x="474" y="42"/>
                  </a:cubicBezTo>
                  <a:cubicBezTo>
                    <a:pt x="473" y="43"/>
                    <a:pt x="473" y="42"/>
                    <a:pt x="475" y="40"/>
                  </a:cubicBezTo>
                  <a:cubicBezTo>
                    <a:pt x="479" y="40"/>
                    <a:pt x="479" y="40"/>
                    <a:pt x="479" y="40"/>
                  </a:cubicBezTo>
                  <a:cubicBezTo>
                    <a:pt x="489" y="34"/>
                    <a:pt x="472" y="37"/>
                    <a:pt x="474" y="33"/>
                  </a:cubicBezTo>
                  <a:cubicBezTo>
                    <a:pt x="472" y="34"/>
                    <a:pt x="473" y="36"/>
                    <a:pt x="469" y="36"/>
                  </a:cubicBezTo>
                  <a:cubicBezTo>
                    <a:pt x="468" y="35"/>
                    <a:pt x="480" y="30"/>
                    <a:pt x="474" y="30"/>
                  </a:cubicBezTo>
                  <a:cubicBezTo>
                    <a:pt x="473" y="32"/>
                    <a:pt x="467" y="34"/>
                    <a:pt x="467" y="35"/>
                  </a:cubicBezTo>
                  <a:cubicBezTo>
                    <a:pt x="465" y="34"/>
                    <a:pt x="462" y="34"/>
                    <a:pt x="466" y="32"/>
                  </a:cubicBezTo>
                  <a:cubicBezTo>
                    <a:pt x="465" y="32"/>
                    <a:pt x="463" y="32"/>
                    <a:pt x="462" y="33"/>
                  </a:cubicBezTo>
                  <a:cubicBezTo>
                    <a:pt x="465" y="31"/>
                    <a:pt x="462" y="30"/>
                    <a:pt x="461" y="29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69" y="24"/>
                    <a:pt x="458" y="27"/>
                    <a:pt x="458" y="25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6" y="25"/>
                    <a:pt x="459" y="22"/>
                    <a:pt x="454" y="22"/>
                  </a:cubicBezTo>
                  <a:cubicBezTo>
                    <a:pt x="451" y="24"/>
                    <a:pt x="451" y="24"/>
                    <a:pt x="451" y="24"/>
                  </a:cubicBezTo>
                  <a:cubicBezTo>
                    <a:pt x="453" y="22"/>
                    <a:pt x="446" y="21"/>
                    <a:pt x="451" y="18"/>
                  </a:cubicBezTo>
                  <a:cubicBezTo>
                    <a:pt x="450" y="18"/>
                    <a:pt x="445" y="22"/>
                    <a:pt x="444" y="20"/>
                  </a:cubicBezTo>
                  <a:cubicBezTo>
                    <a:pt x="446" y="18"/>
                    <a:pt x="447" y="16"/>
                    <a:pt x="444" y="16"/>
                  </a:cubicBezTo>
                  <a:cubicBezTo>
                    <a:pt x="442" y="17"/>
                    <a:pt x="440" y="18"/>
                    <a:pt x="442" y="18"/>
                  </a:cubicBezTo>
                  <a:cubicBezTo>
                    <a:pt x="443" y="18"/>
                    <a:pt x="443" y="18"/>
                    <a:pt x="444" y="17"/>
                  </a:cubicBezTo>
                  <a:cubicBezTo>
                    <a:pt x="441" y="19"/>
                    <a:pt x="441" y="19"/>
                    <a:pt x="441" y="19"/>
                  </a:cubicBezTo>
                  <a:cubicBezTo>
                    <a:pt x="438" y="18"/>
                    <a:pt x="443" y="17"/>
                    <a:pt x="441" y="15"/>
                  </a:cubicBezTo>
                  <a:cubicBezTo>
                    <a:pt x="439" y="16"/>
                    <a:pt x="438" y="17"/>
                    <a:pt x="436" y="18"/>
                  </a:cubicBezTo>
                  <a:cubicBezTo>
                    <a:pt x="437" y="15"/>
                    <a:pt x="439" y="12"/>
                    <a:pt x="440" y="8"/>
                  </a:cubicBezTo>
                  <a:cubicBezTo>
                    <a:pt x="443" y="7"/>
                    <a:pt x="444" y="8"/>
                    <a:pt x="448" y="6"/>
                  </a:cubicBezTo>
                  <a:cubicBezTo>
                    <a:pt x="448" y="7"/>
                    <a:pt x="449" y="7"/>
                    <a:pt x="450" y="8"/>
                  </a:cubicBezTo>
                  <a:cubicBezTo>
                    <a:pt x="455" y="8"/>
                    <a:pt x="454" y="5"/>
                    <a:pt x="455" y="3"/>
                  </a:cubicBezTo>
                  <a:cubicBezTo>
                    <a:pt x="456" y="5"/>
                    <a:pt x="456" y="5"/>
                    <a:pt x="456" y="5"/>
                  </a:cubicBezTo>
                  <a:cubicBezTo>
                    <a:pt x="457" y="5"/>
                    <a:pt x="458" y="5"/>
                    <a:pt x="458" y="5"/>
                  </a:cubicBezTo>
                  <a:cubicBezTo>
                    <a:pt x="458" y="6"/>
                    <a:pt x="458" y="6"/>
                    <a:pt x="458" y="6"/>
                  </a:cubicBezTo>
                  <a:cubicBezTo>
                    <a:pt x="463" y="0"/>
                    <a:pt x="468" y="6"/>
                    <a:pt x="471" y="1"/>
                  </a:cubicBezTo>
                  <a:cubicBezTo>
                    <a:pt x="471" y="2"/>
                    <a:pt x="468" y="4"/>
                    <a:pt x="466" y="6"/>
                  </a:cubicBezTo>
                  <a:cubicBezTo>
                    <a:pt x="465" y="8"/>
                    <a:pt x="468" y="6"/>
                    <a:pt x="470" y="6"/>
                  </a:cubicBezTo>
                  <a:cubicBezTo>
                    <a:pt x="474" y="2"/>
                    <a:pt x="474" y="2"/>
                    <a:pt x="474" y="2"/>
                  </a:cubicBezTo>
                  <a:cubicBezTo>
                    <a:pt x="473" y="7"/>
                    <a:pt x="478" y="0"/>
                    <a:pt x="482" y="2"/>
                  </a:cubicBezTo>
                  <a:cubicBezTo>
                    <a:pt x="480" y="6"/>
                    <a:pt x="495" y="3"/>
                    <a:pt x="496" y="4"/>
                  </a:cubicBezTo>
                  <a:cubicBezTo>
                    <a:pt x="496" y="7"/>
                    <a:pt x="490" y="5"/>
                    <a:pt x="488" y="8"/>
                  </a:cubicBezTo>
                  <a:cubicBezTo>
                    <a:pt x="488" y="9"/>
                    <a:pt x="491" y="7"/>
                    <a:pt x="493" y="8"/>
                  </a:cubicBezTo>
                  <a:cubicBezTo>
                    <a:pt x="487" y="11"/>
                    <a:pt x="487" y="11"/>
                    <a:pt x="487" y="11"/>
                  </a:cubicBezTo>
                  <a:cubicBezTo>
                    <a:pt x="487" y="13"/>
                    <a:pt x="493" y="9"/>
                    <a:pt x="491" y="11"/>
                  </a:cubicBezTo>
                  <a:cubicBezTo>
                    <a:pt x="495" y="11"/>
                    <a:pt x="493" y="9"/>
                    <a:pt x="498" y="7"/>
                  </a:cubicBezTo>
                  <a:cubicBezTo>
                    <a:pt x="497" y="8"/>
                    <a:pt x="495" y="11"/>
                    <a:pt x="498" y="10"/>
                  </a:cubicBezTo>
                  <a:cubicBezTo>
                    <a:pt x="499" y="10"/>
                    <a:pt x="499" y="8"/>
                    <a:pt x="500" y="9"/>
                  </a:cubicBezTo>
                  <a:cubicBezTo>
                    <a:pt x="499" y="14"/>
                    <a:pt x="506" y="13"/>
                    <a:pt x="507" y="17"/>
                  </a:cubicBezTo>
                  <a:cubicBezTo>
                    <a:pt x="510" y="16"/>
                    <a:pt x="510" y="16"/>
                    <a:pt x="510" y="16"/>
                  </a:cubicBezTo>
                  <a:cubicBezTo>
                    <a:pt x="509" y="16"/>
                    <a:pt x="508" y="17"/>
                    <a:pt x="509" y="17"/>
                  </a:cubicBezTo>
                  <a:cubicBezTo>
                    <a:pt x="511" y="16"/>
                    <a:pt x="511" y="16"/>
                    <a:pt x="511" y="16"/>
                  </a:cubicBezTo>
                  <a:cubicBezTo>
                    <a:pt x="511" y="17"/>
                    <a:pt x="509" y="23"/>
                    <a:pt x="511" y="25"/>
                  </a:cubicBezTo>
                  <a:cubicBezTo>
                    <a:pt x="514" y="22"/>
                    <a:pt x="514" y="22"/>
                    <a:pt x="514" y="22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16" y="24"/>
                    <a:pt x="516" y="24"/>
                    <a:pt x="516" y="24"/>
                  </a:cubicBezTo>
                  <a:cubicBezTo>
                    <a:pt x="511" y="27"/>
                    <a:pt x="516" y="28"/>
                    <a:pt x="515" y="31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17" y="32"/>
                    <a:pt x="517" y="32"/>
                    <a:pt x="517" y="32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20" y="32"/>
                    <a:pt x="515" y="36"/>
                    <a:pt x="518" y="36"/>
                  </a:cubicBezTo>
                  <a:cubicBezTo>
                    <a:pt x="517" y="36"/>
                    <a:pt x="522" y="33"/>
                    <a:pt x="524" y="32"/>
                  </a:cubicBezTo>
                  <a:close/>
                  <a:moveTo>
                    <a:pt x="552" y="103"/>
                  </a:moveTo>
                  <a:cubicBezTo>
                    <a:pt x="552" y="104"/>
                    <a:pt x="552" y="104"/>
                    <a:pt x="552" y="104"/>
                  </a:cubicBezTo>
                  <a:cubicBezTo>
                    <a:pt x="553" y="103"/>
                    <a:pt x="552" y="103"/>
                    <a:pt x="552" y="103"/>
                  </a:cubicBezTo>
                  <a:cubicBezTo>
                    <a:pt x="551" y="101"/>
                    <a:pt x="551" y="101"/>
                    <a:pt x="551" y="101"/>
                  </a:cubicBezTo>
                  <a:cubicBezTo>
                    <a:pt x="547" y="102"/>
                    <a:pt x="550" y="102"/>
                    <a:pt x="552" y="103"/>
                  </a:cubicBezTo>
                  <a:close/>
                  <a:moveTo>
                    <a:pt x="473" y="166"/>
                  </a:moveTo>
                  <a:cubicBezTo>
                    <a:pt x="475" y="166"/>
                    <a:pt x="475" y="166"/>
                    <a:pt x="475" y="166"/>
                  </a:cubicBezTo>
                  <a:cubicBezTo>
                    <a:pt x="475" y="167"/>
                    <a:pt x="473" y="165"/>
                    <a:pt x="475" y="168"/>
                  </a:cubicBezTo>
                  <a:cubicBezTo>
                    <a:pt x="474" y="167"/>
                    <a:pt x="474" y="168"/>
                    <a:pt x="473" y="166"/>
                  </a:cubicBezTo>
                  <a:close/>
                  <a:moveTo>
                    <a:pt x="509" y="103"/>
                  </a:moveTo>
                  <a:cubicBezTo>
                    <a:pt x="506" y="104"/>
                    <a:pt x="506" y="104"/>
                    <a:pt x="506" y="104"/>
                  </a:cubicBezTo>
                  <a:cubicBezTo>
                    <a:pt x="510" y="104"/>
                    <a:pt x="510" y="104"/>
                    <a:pt x="510" y="104"/>
                  </a:cubicBezTo>
                  <a:lnTo>
                    <a:pt x="509" y="103"/>
                  </a:lnTo>
                  <a:close/>
                  <a:moveTo>
                    <a:pt x="502" y="93"/>
                  </a:moveTo>
                  <a:cubicBezTo>
                    <a:pt x="502" y="94"/>
                    <a:pt x="502" y="94"/>
                    <a:pt x="501" y="95"/>
                  </a:cubicBezTo>
                  <a:cubicBezTo>
                    <a:pt x="502" y="95"/>
                    <a:pt x="502" y="95"/>
                    <a:pt x="502" y="95"/>
                  </a:cubicBezTo>
                  <a:cubicBezTo>
                    <a:pt x="502" y="94"/>
                    <a:pt x="503" y="93"/>
                    <a:pt x="503" y="93"/>
                  </a:cubicBezTo>
                  <a:lnTo>
                    <a:pt x="502" y="93"/>
                  </a:lnTo>
                  <a:close/>
                  <a:moveTo>
                    <a:pt x="523" y="61"/>
                  </a:moveTo>
                  <a:cubicBezTo>
                    <a:pt x="518" y="65"/>
                    <a:pt x="524" y="62"/>
                    <a:pt x="522" y="64"/>
                  </a:cubicBezTo>
                  <a:cubicBezTo>
                    <a:pt x="522" y="64"/>
                    <a:pt x="521" y="65"/>
                    <a:pt x="521" y="65"/>
                  </a:cubicBezTo>
                  <a:cubicBezTo>
                    <a:pt x="522" y="65"/>
                    <a:pt x="522" y="64"/>
                    <a:pt x="522" y="64"/>
                  </a:cubicBezTo>
                  <a:cubicBezTo>
                    <a:pt x="524" y="63"/>
                    <a:pt x="528" y="59"/>
                    <a:pt x="523" y="61"/>
                  </a:cubicBezTo>
                  <a:close/>
                  <a:moveTo>
                    <a:pt x="540" y="98"/>
                  </a:moveTo>
                  <a:cubicBezTo>
                    <a:pt x="544" y="98"/>
                    <a:pt x="543" y="95"/>
                    <a:pt x="545" y="94"/>
                  </a:cubicBezTo>
                  <a:cubicBezTo>
                    <a:pt x="544" y="93"/>
                    <a:pt x="541" y="95"/>
                    <a:pt x="539" y="96"/>
                  </a:cubicBezTo>
                  <a:cubicBezTo>
                    <a:pt x="539" y="95"/>
                    <a:pt x="539" y="95"/>
                    <a:pt x="539" y="94"/>
                  </a:cubicBezTo>
                  <a:cubicBezTo>
                    <a:pt x="531" y="96"/>
                    <a:pt x="543" y="96"/>
                    <a:pt x="540" y="98"/>
                  </a:cubicBezTo>
                  <a:close/>
                  <a:moveTo>
                    <a:pt x="562" y="140"/>
                  </a:moveTo>
                  <a:cubicBezTo>
                    <a:pt x="565" y="140"/>
                    <a:pt x="565" y="140"/>
                    <a:pt x="565" y="140"/>
                  </a:cubicBezTo>
                  <a:cubicBezTo>
                    <a:pt x="568" y="141"/>
                    <a:pt x="568" y="141"/>
                    <a:pt x="568" y="141"/>
                  </a:cubicBezTo>
                  <a:cubicBezTo>
                    <a:pt x="569" y="141"/>
                    <a:pt x="569" y="141"/>
                    <a:pt x="569" y="141"/>
                  </a:cubicBezTo>
                  <a:lnTo>
                    <a:pt x="562" y="140"/>
                  </a:lnTo>
                  <a:close/>
                  <a:moveTo>
                    <a:pt x="556" y="144"/>
                  </a:moveTo>
                  <a:cubicBezTo>
                    <a:pt x="554" y="145"/>
                    <a:pt x="546" y="143"/>
                    <a:pt x="541" y="140"/>
                  </a:cubicBezTo>
                  <a:cubicBezTo>
                    <a:pt x="544" y="140"/>
                    <a:pt x="545" y="139"/>
                    <a:pt x="553" y="142"/>
                  </a:cubicBezTo>
                  <a:cubicBezTo>
                    <a:pt x="548" y="140"/>
                    <a:pt x="564" y="146"/>
                    <a:pt x="556" y="144"/>
                  </a:cubicBezTo>
                  <a:close/>
                  <a:moveTo>
                    <a:pt x="521" y="78"/>
                  </a:moveTo>
                  <a:cubicBezTo>
                    <a:pt x="520" y="80"/>
                    <a:pt x="513" y="85"/>
                    <a:pt x="519" y="86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3" y="81"/>
                    <a:pt x="523" y="81"/>
                    <a:pt x="523" y="81"/>
                  </a:cubicBezTo>
                  <a:cubicBezTo>
                    <a:pt x="515" y="86"/>
                    <a:pt x="521" y="79"/>
                    <a:pt x="521" y="78"/>
                  </a:cubicBezTo>
                  <a:close/>
                  <a:moveTo>
                    <a:pt x="529" y="145"/>
                  </a:moveTo>
                  <a:cubicBezTo>
                    <a:pt x="528" y="146"/>
                    <a:pt x="522" y="144"/>
                    <a:pt x="516" y="140"/>
                  </a:cubicBezTo>
                  <a:cubicBezTo>
                    <a:pt x="519" y="142"/>
                    <a:pt x="526" y="144"/>
                    <a:pt x="531" y="146"/>
                  </a:cubicBezTo>
                  <a:cubicBezTo>
                    <a:pt x="530" y="145"/>
                    <a:pt x="529" y="145"/>
                    <a:pt x="529" y="145"/>
                  </a:cubicBezTo>
                  <a:close/>
                  <a:moveTo>
                    <a:pt x="523" y="141"/>
                  </a:moveTo>
                  <a:cubicBezTo>
                    <a:pt x="523" y="140"/>
                    <a:pt x="518" y="137"/>
                    <a:pt x="523" y="139"/>
                  </a:cubicBezTo>
                  <a:cubicBezTo>
                    <a:pt x="526" y="141"/>
                    <a:pt x="536" y="147"/>
                    <a:pt x="536" y="144"/>
                  </a:cubicBezTo>
                  <a:cubicBezTo>
                    <a:pt x="527" y="140"/>
                    <a:pt x="524" y="138"/>
                    <a:pt x="518" y="137"/>
                  </a:cubicBezTo>
                  <a:lnTo>
                    <a:pt x="523" y="141"/>
                  </a:lnTo>
                  <a:close/>
                  <a:moveTo>
                    <a:pt x="541" y="148"/>
                  </a:moveTo>
                  <a:cubicBezTo>
                    <a:pt x="541" y="147"/>
                    <a:pt x="541" y="146"/>
                    <a:pt x="541" y="145"/>
                  </a:cubicBezTo>
                  <a:cubicBezTo>
                    <a:pt x="531" y="141"/>
                    <a:pt x="539" y="146"/>
                    <a:pt x="541" y="148"/>
                  </a:cubicBezTo>
                  <a:cubicBezTo>
                    <a:pt x="541" y="149"/>
                    <a:pt x="541" y="149"/>
                    <a:pt x="541" y="149"/>
                  </a:cubicBezTo>
                  <a:cubicBezTo>
                    <a:pt x="541" y="149"/>
                    <a:pt x="541" y="148"/>
                    <a:pt x="541" y="148"/>
                  </a:cubicBezTo>
                  <a:close/>
                  <a:moveTo>
                    <a:pt x="513" y="155"/>
                  </a:moveTo>
                  <a:cubicBezTo>
                    <a:pt x="515" y="156"/>
                    <a:pt x="515" y="156"/>
                    <a:pt x="515" y="156"/>
                  </a:cubicBezTo>
                  <a:cubicBezTo>
                    <a:pt x="516" y="157"/>
                    <a:pt x="517" y="158"/>
                    <a:pt x="518" y="157"/>
                  </a:cubicBezTo>
                  <a:cubicBezTo>
                    <a:pt x="515" y="156"/>
                    <a:pt x="515" y="156"/>
                    <a:pt x="515" y="156"/>
                  </a:cubicBezTo>
                  <a:cubicBezTo>
                    <a:pt x="514" y="154"/>
                    <a:pt x="514" y="152"/>
                    <a:pt x="513" y="155"/>
                  </a:cubicBezTo>
                  <a:close/>
                  <a:moveTo>
                    <a:pt x="537" y="149"/>
                  </a:moveTo>
                  <a:cubicBezTo>
                    <a:pt x="533" y="149"/>
                    <a:pt x="533" y="149"/>
                    <a:pt x="533" y="149"/>
                  </a:cubicBezTo>
                  <a:cubicBezTo>
                    <a:pt x="533" y="148"/>
                    <a:pt x="533" y="146"/>
                    <a:pt x="537" y="149"/>
                  </a:cubicBezTo>
                  <a:close/>
                  <a:moveTo>
                    <a:pt x="516" y="149"/>
                  </a:moveTo>
                  <a:cubicBezTo>
                    <a:pt x="516" y="149"/>
                    <a:pt x="513" y="150"/>
                    <a:pt x="512" y="151"/>
                  </a:cubicBezTo>
                  <a:cubicBezTo>
                    <a:pt x="514" y="152"/>
                    <a:pt x="518" y="152"/>
                    <a:pt x="516" y="149"/>
                  </a:cubicBezTo>
                  <a:close/>
                  <a:moveTo>
                    <a:pt x="455" y="166"/>
                  </a:moveTo>
                  <a:cubicBezTo>
                    <a:pt x="454" y="162"/>
                    <a:pt x="454" y="162"/>
                    <a:pt x="454" y="162"/>
                  </a:cubicBezTo>
                  <a:cubicBezTo>
                    <a:pt x="452" y="162"/>
                    <a:pt x="452" y="162"/>
                    <a:pt x="452" y="162"/>
                  </a:cubicBezTo>
                  <a:lnTo>
                    <a:pt x="455" y="166"/>
                  </a:lnTo>
                  <a:close/>
                  <a:moveTo>
                    <a:pt x="468" y="155"/>
                  </a:moveTo>
                  <a:cubicBezTo>
                    <a:pt x="469" y="155"/>
                    <a:pt x="469" y="155"/>
                    <a:pt x="469" y="155"/>
                  </a:cubicBezTo>
                  <a:cubicBezTo>
                    <a:pt x="468" y="153"/>
                    <a:pt x="468" y="153"/>
                    <a:pt x="468" y="153"/>
                  </a:cubicBezTo>
                  <a:lnTo>
                    <a:pt x="468" y="155"/>
                  </a:lnTo>
                  <a:close/>
                  <a:moveTo>
                    <a:pt x="484" y="145"/>
                  </a:moveTo>
                  <a:cubicBezTo>
                    <a:pt x="484" y="146"/>
                    <a:pt x="484" y="146"/>
                    <a:pt x="484" y="147"/>
                  </a:cubicBezTo>
                  <a:cubicBezTo>
                    <a:pt x="484" y="150"/>
                    <a:pt x="481" y="153"/>
                    <a:pt x="479" y="152"/>
                  </a:cubicBezTo>
                  <a:cubicBezTo>
                    <a:pt x="479" y="155"/>
                    <a:pt x="483" y="158"/>
                    <a:pt x="484" y="160"/>
                  </a:cubicBezTo>
                  <a:cubicBezTo>
                    <a:pt x="478" y="146"/>
                    <a:pt x="486" y="160"/>
                    <a:pt x="486" y="154"/>
                  </a:cubicBezTo>
                  <a:cubicBezTo>
                    <a:pt x="485" y="153"/>
                    <a:pt x="484" y="154"/>
                    <a:pt x="483" y="152"/>
                  </a:cubicBezTo>
                  <a:cubicBezTo>
                    <a:pt x="483" y="150"/>
                    <a:pt x="484" y="149"/>
                    <a:pt x="485" y="150"/>
                  </a:cubicBezTo>
                  <a:cubicBezTo>
                    <a:pt x="486" y="151"/>
                    <a:pt x="486" y="152"/>
                    <a:pt x="486" y="152"/>
                  </a:cubicBezTo>
                  <a:cubicBezTo>
                    <a:pt x="486" y="151"/>
                    <a:pt x="485" y="150"/>
                    <a:pt x="485" y="150"/>
                  </a:cubicBezTo>
                  <a:cubicBezTo>
                    <a:pt x="485" y="149"/>
                    <a:pt x="484" y="148"/>
                    <a:pt x="484" y="147"/>
                  </a:cubicBezTo>
                  <a:cubicBezTo>
                    <a:pt x="484" y="146"/>
                    <a:pt x="484" y="146"/>
                    <a:pt x="484" y="145"/>
                  </a:cubicBezTo>
                  <a:close/>
                  <a:moveTo>
                    <a:pt x="506" y="138"/>
                  </a:moveTo>
                  <a:cubicBezTo>
                    <a:pt x="507" y="139"/>
                    <a:pt x="508" y="141"/>
                    <a:pt x="510" y="142"/>
                  </a:cubicBezTo>
                  <a:cubicBezTo>
                    <a:pt x="509" y="140"/>
                    <a:pt x="507" y="139"/>
                    <a:pt x="506" y="138"/>
                  </a:cubicBezTo>
                  <a:cubicBezTo>
                    <a:pt x="505" y="138"/>
                    <a:pt x="504" y="137"/>
                    <a:pt x="504" y="137"/>
                  </a:cubicBezTo>
                  <a:cubicBezTo>
                    <a:pt x="504" y="137"/>
                    <a:pt x="505" y="138"/>
                    <a:pt x="506" y="138"/>
                  </a:cubicBezTo>
                  <a:close/>
                  <a:moveTo>
                    <a:pt x="498" y="132"/>
                  </a:moveTo>
                  <a:cubicBezTo>
                    <a:pt x="501" y="133"/>
                    <a:pt x="503" y="135"/>
                    <a:pt x="506" y="136"/>
                  </a:cubicBezTo>
                  <a:cubicBezTo>
                    <a:pt x="502" y="134"/>
                    <a:pt x="502" y="134"/>
                    <a:pt x="502" y="134"/>
                  </a:cubicBezTo>
                  <a:cubicBezTo>
                    <a:pt x="504" y="134"/>
                    <a:pt x="505" y="135"/>
                    <a:pt x="506" y="135"/>
                  </a:cubicBezTo>
                  <a:cubicBezTo>
                    <a:pt x="502" y="132"/>
                    <a:pt x="497" y="129"/>
                    <a:pt x="498" y="132"/>
                  </a:cubicBezTo>
                  <a:close/>
                  <a:moveTo>
                    <a:pt x="508" y="133"/>
                  </a:moveTo>
                  <a:cubicBezTo>
                    <a:pt x="504" y="132"/>
                    <a:pt x="504" y="132"/>
                    <a:pt x="504" y="132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8" y="136"/>
                    <a:pt x="508" y="136"/>
                    <a:pt x="508" y="136"/>
                  </a:cubicBezTo>
                  <a:cubicBezTo>
                    <a:pt x="504" y="133"/>
                    <a:pt x="504" y="133"/>
                    <a:pt x="504" y="133"/>
                  </a:cubicBezTo>
                  <a:lnTo>
                    <a:pt x="508" y="133"/>
                  </a:lnTo>
                  <a:close/>
                  <a:moveTo>
                    <a:pt x="539" y="127"/>
                  </a:moveTo>
                  <a:cubicBezTo>
                    <a:pt x="542" y="128"/>
                    <a:pt x="544" y="129"/>
                    <a:pt x="538" y="128"/>
                  </a:cubicBezTo>
                  <a:cubicBezTo>
                    <a:pt x="536" y="126"/>
                    <a:pt x="536" y="126"/>
                    <a:pt x="536" y="126"/>
                  </a:cubicBezTo>
                  <a:cubicBezTo>
                    <a:pt x="536" y="126"/>
                    <a:pt x="532" y="126"/>
                    <a:pt x="534" y="127"/>
                  </a:cubicBezTo>
                  <a:cubicBezTo>
                    <a:pt x="517" y="121"/>
                    <a:pt x="536" y="128"/>
                    <a:pt x="528" y="123"/>
                  </a:cubicBezTo>
                  <a:cubicBezTo>
                    <a:pt x="530" y="126"/>
                    <a:pt x="520" y="122"/>
                    <a:pt x="514" y="120"/>
                  </a:cubicBezTo>
                  <a:cubicBezTo>
                    <a:pt x="518" y="121"/>
                    <a:pt x="518" y="120"/>
                    <a:pt x="520" y="120"/>
                  </a:cubicBezTo>
                  <a:cubicBezTo>
                    <a:pt x="521" y="120"/>
                    <a:pt x="522" y="120"/>
                    <a:pt x="524" y="121"/>
                  </a:cubicBezTo>
                  <a:cubicBezTo>
                    <a:pt x="525" y="121"/>
                    <a:pt x="526" y="121"/>
                    <a:pt x="528" y="122"/>
                  </a:cubicBezTo>
                  <a:cubicBezTo>
                    <a:pt x="529" y="122"/>
                    <a:pt x="531" y="123"/>
                    <a:pt x="534" y="124"/>
                  </a:cubicBezTo>
                  <a:cubicBezTo>
                    <a:pt x="532" y="124"/>
                    <a:pt x="536" y="125"/>
                    <a:pt x="539" y="127"/>
                  </a:cubicBezTo>
                  <a:close/>
                  <a:moveTo>
                    <a:pt x="520" y="108"/>
                  </a:moveTo>
                  <a:cubicBezTo>
                    <a:pt x="520" y="106"/>
                    <a:pt x="520" y="106"/>
                    <a:pt x="520" y="106"/>
                  </a:cubicBezTo>
                  <a:cubicBezTo>
                    <a:pt x="521" y="108"/>
                    <a:pt x="521" y="108"/>
                    <a:pt x="521" y="108"/>
                  </a:cubicBezTo>
                  <a:lnTo>
                    <a:pt x="520" y="108"/>
                  </a:lnTo>
                  <a:close/>
                  <a:moveTo>
                    <a:pt x="488" y="61"/>
                  </a:moveTo>
                  <a:cubicBezTo>
                    <a:pt x="483" y="63"/>
                    <a:pt x="489" y="64"/>
                    <a:pt x="492" y="62"/>
                  </a:cubicBezTo>
                  <a:cubicBezTo>
                    <a:pt x="490" y="63"/>
                    <a:pt x="489" y="61"/>
                    <a:pt x="488" y="61"/>
                  </a:cubicBezTo>
                  <a:close/>
                  <a:moveTo>
                    <a:pt x="480" y="41"/>
                  </a:moveTo>
                  <a:cubicBezTo>
                    <a:pt x="481" y="42"/>
                    <a:pt x="476" y="46"/>
                    <a:pt x="482" y="44"/>
                  </a:cubicBezTo>
                  <a:cubicBezTo>
                    <a:pt x="483" y="41"/>
                    <a:pt x="483" y="41"/>
                    <a:pt x="483" y="41"/>
                  </a:cubicBezTo>
                  <a:cubicBezTo>
                    <a:pt x="481" y="41"/>
                    <a:pt x="483" y="40"/>
                    <a:pt x="480" y="41"/>
                  </a:cubicBezTo>
                  <a:close/>
                  <a:moveTo>
                    <a:pt x="472" y="28"/>
                  </a:moveTo>
                  <a:cubicBezTo>
                    <a:pt x="478" y="25"/>
                    <a:pt x="478" y="25"/>
                    <a:pt x="478" y="25"/>
                  </a:cubicBezTo>
                  <a:cubicBezTo>
                    <a:pt x="477" y="26"/>
                    <a:pt x="477" y="26"/>
                    <a:pt x="477" y="26"/>
                  </a:cubicBezTo>
                  <a:lnTo>
                    <a:pt x="472" y="28"/>
                  </a:lnTo>
                  <a:close/>
                  <a:moveTo>
                    <a:pt x="466" y="33"/>
                  </a:moveTo>
                  <a:cubicBezTo>
                    <a:pt x="466" y="33"/>
                    <a:pt x="466" y="31"/>
                    <a:pt x="469" y="30"/>
                  </a:cubicBezTo>
                  <a:lnTo>
                    <a:pt x="466" y="33"/>
                  </a:lnTo>
                  <a:close/>
                  <a:moveTo>
                    <a:pt x="465" y="16"/>
                  </a:moveTo>
                  <a:cubicBezTo>
                    <a:pt x="459" y="19"/>
                    <a:pt x="459" y="19"/>
                    <a:pt x="459" y="19"/>
                  </a:cubicBezTo>
                  <a:cubicBezTo>
                    <a:pt x="459" y="19"/>
                    <a:pt x="459" y="19"/>
                    <a:pt x="459" y="19"/>
                  </a:cubicBezTo>
                  <a:lnTo>
                    <a:pt x="465" y="16"/>
                  </a:lnTo>
                  <a:close/>
                  <a:moveTo>
                    <a:pt x="469" y="16"/>
                  </a:moveTo>
                  <a:cubicBezTo>
                    <a:pt x="468" y="17"/>
                    <a:pt x="467" y="17"/>
                    <a:pt x="466" y="18"/>
                  </a:cubicBezTo>
                  <a:cubicBezTo>
                    <a:pt x="464" y="19"/>
                    <a:pt x="464" y="20"/>
                    <a:pt x="466" y="20"/>
                  </a:cubicBezTo>
                  <a:cubicBezTo>
                    <a:pt x="469" y="19"/>
                    <a:pt x="467" y="19"/>
                    <a:pt x="467" y="18"/>
                  </a:cubicBezTo>
                  <a:cubicBezTo>
                    <a:pt x="468" y="18"/>
                    <a:pt x="470" y="18"/>
                    <a:pt x="469" y="20"/>
                  </a:cubicBezTo>
                  <a:cubicBezTo>
                    <a:pt x="464" y="21"/>
                    <a:pt x="464" y="21"/>
                    <a:pt x="460" y="23"/>
                  </a:cubicBezTo>
                  <a:cubicBezTo>
                    <a:pt x="456" y="21"/>
                    <a:pt x="462" y="19"/>
                    <a:pt x="466" y="18"/>
                  </a:cubicBezTo>
                  <a:cubicBezTo>
                    <a:pt x="466" y="17"/>
                    <a:pt x="468" y="17"/>
                    <a:pt x="469" y="16"/>
                  </a:cubicBezTo>
                  <a:close/>
                  <a:moveTo>
                    <a:pt x="474" y="23"/>
                  </a:moveTo>
                  <a:cubicBezTo>
                    <a:pt x="473" y="23"/>
                    <a:pt x="472" y="23"/>
                    <a:pt x="471" y="24"/>
                  </a:cubicBezTo>
                  <a:cubicBezTo>
                    <a:pt x="469" y="23"/>
                    <a:pt x="467" y="22"/>
                    <a:pt x="463" y="25"/>
                  </a:cubicBezTo>
                  <a:cubicBezTo>
                    <a:pt x="464" y="26"/>
                    <a:pt x="464" y="26"/>
                    <a:pt x="464" y="26"/>
                  </a:cubicBezTo>
                  <a:cubicBezTo>
                    <a:pt x="464" y="26"/>
                    <a:pt x="464" y="26"/>
                    <a:pt x="465" y="25"/>
                  </a:cubicBezTo>
                  <a:cubicBezTo>
                    <a:pt x="468" y="25"/>
                    <a:pt x="465" y="27"/>
                    <a:pt x="464" y="28"/>
                  </a:cubicBezTo>
                  <a:cubicBezTo>
                    <a:pt x="466" y="27"/>
                    <a:pt x="468" y="25"/>
                    <a:pt x="471" y="24"/>
                  </a:cubicBezTo>
                  <a:cubicBezTo>
                    <a:pt x="472" y="24"/>
                    <a:pt x="472" y="24"/>
                    <a:pt x="473" y="24"/>
                  </a:cubicBezTo>
                  <a:cubicBezTo>
                    <a:pt x="473" y="25"/>
                    <a:pt x="472" y="25"/>
                    <a:pt x="474" y="25"/>
                  </a:cubicBezTo>
                  <a:cubicBezTo>
                    <a:pt x="475" y="24"/>
                    <a:pt x="475" y="24"/>
                    <a:pt x="475" y="24"/>
                  </a:cubicBezTo>
                  <a:cubicBezTo>
                    <a:pt x="474" y="24"/>
                    <a:pt x="474" y="24"/>
                    <a:pt x="473" y="24"/>
                  </a:cubicBezTo>
                  <a:cubicBezTo>
                    <a:pt x="474" y="24"/>
                    <a:pt x="474" y="23"/>
                    <a:pt x="474" y="23"/>
                  </a:cubicBezTo>
                  <a:close/>
                  <a:moveTo>
                    <a:pt x="472" y="13"/>
                  </a:moveTo>
                  <a:cubicBezTo>
                    <a:pt x="473" y="13"/>
                    <a:pt x="475" y="13"/>
                    <a:pt x="476" y="12"/>
                  </a:cubicBezTo>
                  <a:cubicBezTo>
                    <a:pt x="477" y="11"/>
                    <a:pt x="477" y="11"/>
                    <a:pt x="477" y="11"/>
                  </a:cubicBezTo>
                  <a:cubicBezTo>
                    <a:pt x="474" y="10"/>
                    <a:pt x="472" y="12"/>
                    <a:pt x="472" y="13"/>
                  </a:cubicBezTo>
                  <a:close/>
                  <a:moveTo>
                    <a:pt x="489" y="54"/>
                  </a:moveTo>
                  <a:cubicBezTo>
                    <a:pt x="489" y="54"/>
                    <a:pt x="490" y="56"/>
                    <a:pt x="487" y="58"/>
                  </a:cubicBezTo>
                  <a:cubicBezTo>
                    <a:pt x="492" y="56"/>
                    <a:pt x="492" y="56"/>
                    <a:pt x="492" y="56"/>
                  </a:cubicBezTo>
                  <a:cubicBezTo>
                    <a:pt x="491" y="55"/>
                    <a:pt x="494" y="53"/>
                    <a:pt x="496" y="53"/>
                  </a:cubicBezTo>
                  <a:cubicBezTo>
                    <a:pt x="492" y="53"/>
                    <a:pt x="494" y="51"/>
                    <a:pt x="489" y="54"/>
                  </a:cubicBezTo>
                  <a:close/>
                  <a:moveTo>
                    <a:pt x="518" y="105"/>
                  </a:moveTo>
                  <a:cubicBezTo>
                    <a:pt x="520" y="104"/>
                    <a:pt x="514" y="102"/>
                    <a:pt x="521" y="101"/>
                  </a:cubicBezTo>
                  <a:cubicBezTo>
                    <a:pt x="512" y="101"/>
                    <a:pt x="516" y="104"/>
                    <a:pt x="518" y="105"/>
                  </a:cubicBezTo>
                  <a:close/>
                  <a:moveTo>
                    <a:pt x="528" y="105"/>
                  </a:moveTo>
                  <a:cubicBezTo>
                    <a:pt x="528" y="106"/>
                    <a:pt x="528" y="106"/>
                    <a:pt x="528" y="106"/>
                  </a:cubicBezTo>
                  <a:cubicBezTo>
                    <a:pt x="527" y="107"/>
                    <a:pt x="520" y="107"/>
                    <a:pt x="524" y="108"/>
                  </a:cubicBezTo>
                  <a:cubicBezTo>
                    <a:pt x="526" y="108"/>
                    <a:pt x="523" y="107"/>
                    <a:pt x="525" y="107"/>
                  </a:cubicBezTo>
                  <a:cubicBezTo>
                    <a:pt x="529" y="107"/>
                    <a:pt x="528" y="107"/>
                    <a:pt x="528" y="106"/>
                  </a:cubicBezTo>
                  <a:cubicBezTo>
                    <a:pt x="528" y="106"/>
                    <a:pt x="528" y="106"/>
                    <a:pt x="528" y="105"/>
                  </a:cubicBezTo>
                  <a:close/>
                  <a:moveTo>
                    <a:pt x="513" y="71"/>
                  </a:moveTo>
                  <a:cubicBezTo>
                    <a:pt x="514" y="72"/>
                    <a:pt x="514" y="72"/>
                    <a:pt x="514" y="72"/>
                  </a:cubicBezTo>
                  <a:cubicBezTo>
                    <a:pt x="510" y="75"/>
                    <a:pt x="510" y="75"/>
                    <a:pt x="510" y="75"/>
                  </a:cubicBezTo>
                  <a:lnTo>
                    <a:pt x="513" y="71"/>
                  </a:lnTo>
                  <a:close/>
                  <a:moveTo>
                    <a:pt x="511" y="55"/>
                  </a:moveTo>
                  <a:cubicBezTo>
                    <a:pt x="511" y="56"/>
                    <a:pt x="511" y="56"/>
                    <a:pt x="511" y="56"/>
                  </a:cubicBezTo>
                  <a:cubicBezTo>
                    <a:pt x="510" y="56"/>
                    <a:pt x="510" y="56"/>
                    <a:pt x="510" y="56"/>
                  </a:cubicBezTo>
                  <a:cubicBezTo>
                    <a:pt x="509" y="57"/>
                    <a:pt x="507" y="57"/>
                    <a:pt x="506" y="58"/>
                  </a:cubicBezTo>
                  <a:cubicBezTo>
                    <a:pt x="506" y="58"/>
                    <a:pt x="506" y="59"/>
                    <a:pt x="506" y="59"/>
                  </a:cubicBezTo>
                  <a:cubicBezTo>
                    <a:pt x="506" y="59"/>
                    <a:pt x="506" y="58"/>
                    <a:pt x="506" y="58"/>
                  </a:cubicBezTo>
                  <a:cubicBezTo>
                    <a:pt x="506" y="57"/>
                    <a:pt x="505" y="56"/>
                    <a:pt x="509" y="54"/>
                  </a:cubicBezTo>
                  <a:cubicBezTo>
                    <a:pt x="507" y="55"/>
                    <a:pt x="508" y="57"/>
                    <a:pt x="511" y="56"/>
                  </a:cubicBezTo>
                  <a:lnTo>
                    <a:pt x="511" y="55"/>
                  </a:lnTo>
                  <a:close/>
                  <a:moveTo>
                    <a:pt x="501" y="25"/>
                  </a:moveTo>
                  <a:cubicBezTo>
                    <a:pt x="500" y="26"/>
                    <a:pt x="499" y="26"/>
                    <a:pt x="502" y="26"/>
                  </a:cubicBezTo>
                  <a:cubicBezTo>
                    <a:pt x="503" y="25"/>
                    <a:pt x="502" y="24"/>
                    <a:pt x="501" y="25"/>
                  </a:cubicBezTo>
                  <a:close/>
                  <a:moveTo>
                    <a:pt x="519" y="60"/>
                  </a:moveTo>
                  <a:cubicBezTo>
                    <a:pt x="516" y="61"/>
                    <a:pt x="518" y="62"/>
                    <a:pt x="514" y="63"/>
                  </a:cubicBezTo>
                  <a:cubicBezTo>
                    <a:pt x="513" y="63"/>
                    <a:pt x="513" y="63"/>
                    <a:pt x="513" y="63"/>
                  </a:cubicBezTo>
                  <a:cubicBezTo>
                    <a:pt x="515" y="63"/>
                    <a:pt x="507" y="67"/>
                    <a:pt x="512" y="66"/>
                  </a:cubicBezTo>
                  <a:cubicBezTo>
                    <a:pt x="511" y="66"/>
                    <a:pt x="511" y="66"/>
                    <a:pt x="511" y="66"/>
                  </a:cubicBezTo>
                  <a:cubicBezTo>
                    <a:pt x="513" y="66"/>
                    <a:pt x="515" y="62"/>
                    <a:pt x="518" y="62"/>
                  </a:cubicBezTo>
                  <a:cubicBezTo>
                    <a:pt x="519" y="63"/>
                    <a:pt x="521" y="60"/>
                    <a:pt x="519" y="60"/>
                  </a:cubicBezTo>
                  <a:close/>
                  <a:moveTo>
                    <a:pt x="507" y="19"/>
                  </a:moveTo>
                  <a:cubicBezTo>
                    <a:pt x="507" y="21"/>
                    <a:pt x="500" y="23"/>
                    <a:pt x="504" y="24"/>
                  </a:cubicBezTo>
                  <a:cubicBezTo>
                    <a:pt x="504" y="22"/>
                    <a:pt x="511" y="19"/>
                    <a:pt x="507" y="19"/>
                  </a:cubicBezTo>
                  <a:close/>
                  <a:moveTo>
                    <a:pt x="524" y="45"/>
                  </a:moveTo>
                  <a:cubicBezTo>
                    <a:pt x="525" y="45"/>
                    <a:pt x="525" y="45"/>
                    <a:pt x="525" y="45"/>
                  </a:cubicBezTo>
                  <a:cubicBezTo>
                    <a:pt x="524" y="47"/>
                    <a:pt x="524" y="47"/>
                    <a:pt x="524" y="47"/>
                  </a:cubicBezTo>
                  <a:cubicBezTo>
                    <a:pt x="523" y="47"/>
                    <a:pt x="523" y="47"/>
                    <a:pt x="523" y="47"/>
                  </a:cubicBezTo>
                  <a:lnTo>
                    <a:pt x="524" y="45"/>
                  </a:lnTo>
                  <a:close/>
                  <a:moveTo>
                    <a:pt x="467" y="35"/>
                  </a:moveTo>
                  <a:cubicBezTo>
                    <a:pt x="466" y="35"/>
                    <a:pt x="466" y="36"/>
                    <a:pt x="467" y="36"/>
                  </a:cubicBezTo>
                  <a:cubicBezTo>
                    <a:pt x="467" y="36"/>
                    <a:pt x="467" y="35"/>
                    <a:pt x="467" y="35"/>
                  </a:cubicBezTo>
                  <a:close/>
                  <a:moveTo>
                    <a:pt x="501" y="109"/>
                  </a:moveTo>
                  <a:cubicBezTo>
                    <a:pt x="500" y="108"/>
                    <a:pt x="499" y="108"/>
                    <a:pt x="498" y="108"/>
                  </a:cubicBezTo>
                  <a:cubicBezTo>
                    <a:pt x="499" y="108"/>
                    <a:pt x="500" y="108"/>
                    <a:pt x="501" y="109"/>
                  </a:cubicBezTo>
                  <a:close/>
                  <a:moveTo>
                    <a:pt x="496" y="109"/>
                  </a:moveTo>
                  <a:cubicBezTo>
                    <a:pt x="496" y="109"/>
                    <a:pt x="496" y="109"/>
                    <a:pt x="496" y="109"/>
                  </a:cubicBezTo>
                  <a:cubicBezTo>
                    <a:pt x="496" y="109"/>
                    <a:pt x="496" y="109"/>
                    <a:pt x="496" y="109"/>
                  </a:cubicBezTo>
                  <a:close/>
                  <a:moveTo>
                    <a:pt x="429" y="155"/>
                  </a:moveTo>
                  <a:cubicBezTo>
                    <a:pt x="428" y="155"/>
                    <a:pt x="425" y="152"/>
                    <a:pt x="428" y="156"/>
                  </a:cubicBezTo>
                  <a:cubicBezTo>
                    <a:pt x="429" y="158"/>
                    <a:pt x="428" y="155"/>
                    <a:pt x="429" y="155"/>
                  </a:cubicBezTo>
                  <a:close/>
                  <a:moveTo>
                    <a:pt x="433" y="159"/>
                  </a:moveTo>
                  <a:cubicBezTo>
                    <a:pt x="434" y="159"/>
                    <a:pt x="435" y="160"/>
                    <a:pt x="436" y="161"/>
                  </a:cubicBezTo>
                  <a:cubicBezTo>
                    <a:pt x="434" y="159"/>
                    <a:pt x="434" y="159"/>
                    <a:pt x="433" y="159"/>
                  </a:cubicBezTo>
                  <a:close/>
                  <a:moveTo>
                    <a:pt x="433" y="159"/>
                  </a:moveTo>
                  <a:cubicBezTo>
                    <a:pt x="432" y="159"/>
                    <a:pt x="432" y="160"/>
                    <a:pt x="431" y="161"/>
                  </a:cubicBezTo>
                  <a:cubicBezTo>
                    <a:pt x="433" y="162"/>
                    <a:pt x="433" y="160"/>
                    <a:pt x="433" y="159"/>
                  </a:cubicBezTo>
                  <a:close/>
                  <a:moveTo>
                    <a:pt x="442" y="148"/>
                  </a:moveTo>
                  <a:cubicBezTo>
                    <a:pt x="443" y="150"/>
                    <a:pt x="447" y="151"/>
                    <a:pt x="445" y="155"/>
                  </a:cubicBezTo>
                  <a:cubicBezTo>
                    <a:pt x="445" y="155"/>
                    <a:pt x="446" y="153"/>
                    <a:pt x="448" y="155"/>
                  </a:cubicBezTo>
                  <a:cubicBezTo>
                    <a:pt x="445" y="151"/>
                    <a:pt x="444" y="148"/>
                    <a:pt x="442" y="148"/>
                  </a:cubicBezTo>
                  <a:close/>
                  <a:moveTo>
                    <a:pt x="452" y="156"/>
                  </a:moveTo>
                  <a:cubicBezTo>
                    <a:pt x="452" y="155"/>
                    <a:pt x="452" y="155"/>
                    <a:pt x="453" y="155"/>
                  </a:cubicBezTo>
                  <a:cubicBezTo>
                    <a:pt x="452" y="155"/>
                    <a:pt x="452" y="155"/>
                    <a:pt x="452" y="156"/>
                  </a:cubicBezTo>
                  <a:close/>
                  <a:moveTo>
                    <a:pt x="453" y="155"/>
                  </a:moveTo>
                  <a:cubicBezTo>
                    <a:pt x="454" y="155"/>
                    <a:pt x="457" y="160"/>
                    <a:pt x="457" y="157"/>
                  </a:cubicBezTo>
                  <a:cubicBezTo>
                    <a:pt x="456" y="155"/>
                    <a:pt x="454" y="152"/>
                    <a:pt x="453" y="152"/>
                  </a:cubicBezTo>
                  <a:cubicBezTo>
                    <a:pt x="454" y="155"/>
                    <a:pt x="453" y="155"/>
                    <a:pt x="453" y="155"/>
                  </a:cubicBezTo>
                  <a:close/>
                  <a:moveTo>
                    <a:pt x="480" y="123"/>
                  </a:moveTo>
                  <a:cubicBezTo>
                    <a:pt x="479" y="124"/>
                    <a:pt x="479" y="124"/>
                    <a:pt x="479" y="124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480" y="125"/>
                    <a:pt x="481" y="124"/>
                    <a:pt x="480" y="123"/>
                  </a:cubicBezTo>
                  <a:close/>
                  <a:moveTo>
                    <a:pt x="491" y="134"/>
                  </a:moveTo>
                  <a:cubicBezTo>
                    <a:pt x="488" y="129"/>
                    <a:pt x="488" y="129"/>
                    <a:pt x="488" y="129"/>
                  </a:cubicBezTo>
                  <a:cubicBezTo>
                    <a:pt x="487" y="128"/>
                    <a:pt x="490" y="132"/>
                    <a:pt x="489" y="132"/>
                  </a:cubicBezTo>
                  <a:cubicBezTo>
                    <a:pt x="489" y="133"/>
                    <a:pt x="490" y="134"/>
                    <a:pt x="491" y="134"/>
                  </a:cubicBezTo>
                  <a:close/>
                  <a:moveTo>
                    <a:pt x="504" y="160"/>
                  </a:moveTo>
                  <a:cubicBezTo>
                    <a:pt x="504" y="160"/>
                    <a:pt x="504" y="160"/>
                    <a:pt x="503" y="160"/>
                  </a:cubicBezTo>
                  <a:cubicBezTo>
                    <a:pt x="504" y="160"/>
                    <a:pt x="504" y="160"/>
                    <a:pt x="504" y="160"/>
                  </a:cubicBezTo>
                  <a:close/>
                  <a:moveTo>
                    <a:pt x="484" y="120"/>
                  </a:moveTo>
                  <a:cubicBezTo>
                    <a:pt x="486" y="122"/>
                    <a:pt x="487" y="124"/>
                    <a:pt x="489" y="125"/>
                  </a:cubicBezTo>
                  <a:cubicBezTo>
                    <a:pt x="490" y="126"/>
                    <a:pt x="486" y="121"/>
                    <a:pt x="484" y="120"/>
                  </a:cubicBezTo>
                  <a:close/>
                  <a:moveTo>
                    <a:pt x="489" y="120"/>
                  </a:moveTo>
                  <a:cubicBezTo>
                    <a:pt x="488" y="120"/>
                    <a:pt x="487" y="120"/>
                    <a:pt x="486" y="119"/>
                  </a:cubicBezTo>
                  <a:cubicBezTo>
                    <a:pt x="488" y="121"/>
                    <a:pt x="488" y="121"/>
                    <a:pt x="488" y="121"/>
                  </a:cubicBezTo>
                  <a:lnTo>
                    <a:pt x="489" y="120"/>
                  </a:lnTo>
                  <a:close/>
                  <a:moveTo>
                    <a:pt x="496" y="122"/>
                  </a:moveTo>
                  <a:cubicBezTo>
                    <a:pt x="494" y="121"/>
                    <a:pt x="494" y="121"/>
                    <a:pt x="494" y="121"/>
                  </a:cubicBezTo>
                  <a:cubicBezTo>
                    <a:pt x="495" y="122"/>
                    <a:pt x="495" y="122"/>
                    <a:pt x="495" y="122"/>
                  </a:cubicBezTo>
                  <a:lnTo>
                    <a:pt x="496" y="122"/>
                  </a:lnTo>
                  <a:close/>
                  <a:moveTo>
                    <a:pt x="501" y="90"/>
                  </a:moveTo>
                  <a:cubicBezTo>
                    <a:pt x="500" y="90"/>
                    <a:pt x="500" y="86"/>
                    <a:pt x="495" y="89"/>
                  </a:cubicBezTo>
                  <a:cubicBezTo>
                    <a:pt x="502" y="87"/>
                    <a:pt x="495" y="93"/>
                    <a:pt x="501" y="90"/>
                  </a:cubicBezTo>
                  <a:close/>
                  <a:moveTo>
                    <a:pt x="470" y="41"/>
                  </a:moveTo>
                  <a:cubicBezTo>
                    <a:pt x="471" y="38"/>
                    <a:pt x="471" y="38"/>
                    <a:pt x="471" y="38"/>
                  </a:cubicBezTo>
                  <a:cubicBezTo>
                    <a:pt x="470" y="40"/>
                    <a:pt x="467" y="40"/>
                    <a:pt x="470" y="4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Умножение 36"/>
            <p:cNvSpPr>
              <a:spLocks noChangeAspect="1"/>
            </p:cNvSpPr>
            <p:nvPr/>
          </p:nvSpPr>
          <p:spPr>
            <a:xfrm rot="21600000">
              <a:off x="4151104" y="993390"/>
              <a:ext cx="555070" cy="7290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45" name="Picture 24" descr="Candida albicans, Fungus, SEM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312" y="1263966"/>
              <a:ext cx="1555161" cy="898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Рисунок 53" descr="Toxoplasma Cyst (TEM)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97216" y="2660028"/>
              <a:ext cx="1404000" cy="903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Picture 28" descr="Streptococcus Pyogenes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1820" y="3628782"/>
              <a:ext cx="1479780" cy="83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39" descr="Influenza viruses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60" y="3745944"/>
              <a:ext cx="1760736" cy="990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32" descr="Cancer Cell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85" y="1309063"/>
              <a:ext cx="1349897" cy="1003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Умножение 57"/>
            <p:cNvSpPr>
              <a:spLocks noChangeAspect="1"/>
            </p:cNvSpPr>
            <p:nvPr/>
          </p:nvSpPr>
          <p:spPr>
            <a:xfrm rot="21600000">
              <a:off x="4257442" y="2075695"/>
              <a:ext cx="555070" cy="72900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947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Прогрессирование ВИЧ-инфекции без АРТ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030848" y="2527080"/>
            <a:ext cx="4870368" cy="3263546"/>
            <a:chOff x="4030848" y="1669830"/>
            <a:chExt cx="4870368" cy="3263546"/>
          </a:xfrm>
        </p:grpSpPr>
        <p:pic>
          <p:nvPicPr>
            <p:cNvPr id="19459" name="Picture 3" descr="G:\МОИ ДОКУМЕНТЫ_2015_НОЯБРЬ\30_ПРЕЗЕНТАЦИИ\ОБРАЗЦЫ\Картинки_Элементы презентации\HIV\No3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1104" y="1669830"/>
              <a:ext cx="4585300" cy="3186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030848" y="4133610"/>
              <a:ext cx="450960" cy="2419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 anchor="ctr">
              <a:spAutoFit/>
            </a:bodyPr>
            <a:lstStyle/>
            <a:p>
              <a:r>
                <a:rPr lang="ru-RU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</a:rPr>
                <a:t>Годы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75296" y="2288037"/>
              <a:ext cx="803104" cy="3774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</a:rPr>
                <a:t>Активность</a:t>
              </a:r>
            </a:p>
            <a:p>
              <a:pPr algn="r">
                <a:lnSpc>
                  <a:spcPct val="90000"/>
                </a:lnSpc>
              </a:pPr>
              <a:r>
                <a:rPr lang="ru-RU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</a:rPr>
                <a:t>вируса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96736" y="3173030"/>
              <a:ext cx="803104" cy="3774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</a:rPr>
                <a:t>Иммунный</a:t>
              </a:r>
            </a:p>
            <a:p>
              <a:pPr algn="r">
                <a:lnSpc>
                  <a:spcPct val="90000"/>
                </a:lnSpc>
              </a:pPr>
              <a:r>
                <a:rPr lang="ru-RU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</a:rPr>
                <a:t>ответ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37248" y="3682973"/>
              <a:ext cx="576000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1100" b="1" spc="-7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</a:rPr>
                <a:t>Симптомы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71360" y="4555974"/>
              <a:ext cx="803104" cy="3774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</a:rPr>
                <a:t>Первичная инфекция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53664" y="4529273"/>
              <a:ext cx="1008000" cy="3774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</a:rPr>
                <a:t>Бессимптомная инфекция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71040" y="4529273"/>
              <a:ext cx="1008000" cy="3774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</a:rPr>
                <a:t>Вторичные симптомы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16192" y="4555974"/>
              <a:ext cx="504000" cy="2250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</a:rPr>
                <a:t>СПИД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97216" y="4555974"/>
              <a:ext cx="504000" cy="2250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</a:rPr>
                <a:t>Смерть</a:t>
              </a:r>
            </a:p>
          </p:txBody>
        </p:sp>
      </p:grpSp>
      <p:pic>
        <p:nvPicPr>
          <p:cNvPr id="21" name="Picture 2" descr="G:\МОИ ДОКУМЕНТЫ_2015_НОЯБРЬ\30_ПРЕЗЕНТАЦИИ\ОБРАЗЦЫ\Картинки_Элементы презентации\HIV\HIVProgression800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656" y="2269865"/>
            <a:ext cx="4162828" cy="212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210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800" b="1" dirty="0">
                <a:solidFill>
                  <a:srgbClr val="C00000"/>
                </a:solidFill>
              </a:rPr>
              <a:t>Естественное течение ВИЧ-инфекции</a:t>
            </a:r>
            <a:br>
              <a:rPr lang="ru-RU" altLang="ru-RU" sz="2800" b="1" dirty="0">
                <a:solidFill>
                  <a:srgbClr val="C00000"/>
                </a:solidFill>
              </a:rPr>
            </a:br>
            <a:r>
              <a:rPr lang="ru-RU" altLang="ru-RU" sz="2800" b="1" dirty="0">
                <a:solidFill>
                  <a:srgbClr val="C00000"/>
                </a:solidFill>
              </a:rPr>
              <a:t>(без лечения антиретровирусными препаратами)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784" y="2151280"/>
            <a:ext cx="6313440" cy="374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рапеция 4"/>
          <p:cNvSpPr/>
          <p:nvPr/>
        </p:nvSpPr>
        <p:spPr>
          <a:xfrm>
            <a:off x="6916992" y="2363988"/>
            <a:ext cx="1863968" cy="824500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Быстрое прогрессирование</a:t>
            </a:r>
          </a:p>
          <a:p>
            <a:pPr algn="ctr">
              <a:lnSpc>
                <a:spcPct val="90000"/>
              </a:lnSpc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&lt; 3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лет</a:t>
            </a:r>
          </a:p>
          <a:p>
            <a:pPr algn="ctr">
              <a:lnSpc>
                <a:spcPct val="90000"/>
              </a:lnSpc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&lt; 5 %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Трапеция 5"/>
          <p:cNvSpPr/>
          <p:nvPr/>
        </p:nvSpPr>
        <p:spPr>
          <a:xfrm>
            <a:off x="6916992" y="3506420"/>
            <a:ext cx="1863968" cy="824500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Типичное прогрессирование</a:t>
            </a:r>
          </a:p>
          <a:p>
            <a:pPr algn="ctr">
              <a:lnSpc>
                <a:spcPct val="90000"/>
              </a:lnSpc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7 – 10 лет</a:t>
            </a:r>
          </a:p>
          <a:p>
            <a:pPr algn="ctr">
              <a:lnSpc>
                <a:spcPct val="90000"/>
              </a:lnSpc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85 – 90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%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Трапеция 6"/>
          <p:cNvSpPr/>
          <p:nvPr/>
        </p:nvSpPr>
        <p:spPr>
          <a:xfrm>
            <a:off x="6916992" y="4648852"/>
            <a:ext cx="1863968" cy="824500"/>
          </a:xfrm>
          <a:prstGeom prst="trapezoid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Медленное прогрессирование</a:t>
            </a:r>
          </a:p>
          <a:p>
            <a:pPr algn="ctr">
              <a:lnSpc>
                <a:spcPct val="90000"/>
              </a:lnSpc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&gt; 10 – 15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лет</a:t>
            </a:r>
          </a:p>
          <a:p>
            <a:pPr algn="ctr">
              <a:lnSpc>
                <a:spcPct val="90000"/>
              </a:lnSpc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&lt; 10 %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04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МОИ ДОКУМЕНТЫ_2015_НОЯБРЬ\30_ПРЕЗЕНТАЦИИ\ОБРАЗЦЫ\Картинки_Элементы презентации\HIV\pervie-priznaki-vic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62" y="850605"/>
            <a:ext cx="8909832" cy="51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674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Вторичные заболевания в зависимости </a:t>
            </a:r>
            <a:r>
              <a:rPr lang="en-US" sz="3200" b="1" dirty="0">
                <a:solidFill>
                  <a:srgbClr val="C00000"/>
                </a:solidFill>
              </a:rPr>
              <a:t/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от </a:t>
            </a:r>
            <a:r>
              <a:rPr lang="en-US" sz="3200" b="1" dirty="0">
                <a:solidFill>
                  <a:srgbClr val="C00000"/>
                </a:solidFill>
              </a:rPr>
              <a:t>CD4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72180964"/>
              </p:ext>
            </p:extLst>
          </p:nvPr>
        </p:nvGraphicFramePr>
        <p:xfrm>
          <a:off x="18115" y="1925712"/>
          <a:ext cx="8297664" cy="3968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60575" y="1925712"/>
            <a:ext cx="420833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Бактериальные пневмонии</a:t>
            </a:r>
          </a:p>
          <a:p>
            <a:pPr marL="87313" indent="-87313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Кандидоз полости рта</a:t>
            </a:r>
          </a:p>
          <a:p>
            <a:pPr marL="87313" indent="-87313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Герпетические инфекции</a:t>
            </a:r>
          </a:p>
          <a:p>
            <a:pPr marL="87313" indent="-87313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Туберкулез легких</a:t>
            </a:r>
          </a:p>
          <a:p>
            <a:pPr marL="87313" indent="-87313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Саркома Капоши(локализованная)</a:t>
            </a:r>
          </a:p>
          <a:p>
            <a:pPr marL="87313" indent="-87313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Рак шейки матки</a:t>
            </a:r>
          </a:p>
          <a:p>
            <a:pPr marL="87313" indent="-87313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Лимфомы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54413" y="3420924"/>
            <a:ext cx="5113152" cy="108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Пневмоцистная пневмония</a:t>
            </a:r>
          </a:p>
          <a:p>
            <a:pPr marL="87313" indent="-87313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Диссеминированная/хроническая герпетическая инфекция </a:t>
            </a:r>
          </a:p>
          <a:p>
            <a:pPr marL="87313" indent="-87313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Кандидозный эзофагит</a:t>
            </a:r>
          </a:p>
          <a:p>
            <a:pPr marL="87313" indent="-87313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Внелегочный/генерализованный туберкулез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78491" y="4532196"/>
            <a:ext cx="2286000" cy="688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Криптоспоридиоз</a:t>
            </a:r>
          </a:p>
          <a:p>
            <a:pPr marL="87313" indent="-87313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Криптококкоз</a:t>
            </a:r>
          </a:p>
          <a:p>
            <a:pPr marL="87313" indent="-87313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Токсоплазмоз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62580" y="5353097"/>
            <a:ext cx="2773195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ЦМВИ</a:t>
            </a:r>
          </a:p>
          <a:p>
            <a:pPr marL="87313" indent="-87313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Атипичные микобактериозы</a:t>
            </a:r>
          </a:p>
        </p:txBody>
      </p:sp>
    </p:spTree>
    <p:extLst>
      <p:ext uri="{BB962C8B-B14F-4D97-AF65-F5344CB8AC3E}">
        <p14:creationId xmlns:p14="http://schemas.microsoft.com/office/powerpoint/2010/main" val="1463577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МОИ ДОКУМЕНТЫ_2015_НОЯБРЬ\30_ПРЕЗЕНТАЦИИ\ОБРАЗЦЫ\Картинки_Элементы презентации\HIV\Основные-симптомы-СПИД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9556" y="227204"/>
            <a:ext cx="5188688" cy="636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463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4806" y="584789"/>
            <a:ext cx="8237536" cy="1309112"/>
          </a:xfrm>
        </p:spPr>
        <p:txBody>
          <a:bodyPr>
            <a:noAutofit/>
          </a:bodyPr>
          <a:lstStyle/>
          <a:p>
            <a:pPr>
              <a:lnSpc>
                <a:spcPct val="78000"/>
              </a:lnSpc>
            </a:pPr>
            <a:r>
              <a:rPr lang="ru-RU" sz="2800" b="1" dirty="0">
                <a:solidFill>
                  <a:srgbClr val="C00000"/>
                </a:solidFill>
              </a:rPr>
              <a:t>Выявление ВИЧ-инфекции и назначение АРТ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на ранних стадиях болезни </a:t>
            </a:r>
            <a:r>
              <a:rPr lang="ru-RU" sz="2800" b="1" dirty="0">
                <a:solidFill>
                  <a:srgbClr val="C00000"/>
                </a:solidFill>
              </a:rPr>
              <a:t>дает возможность сохранить иммунную систему и продлить жизнь 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до популяционного уровня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264" y="6434291"/>
            <a:ext cx="2268000" cy="246217"/>
          </a:xfrm>
          <a:prstGeom prst="rect">
            <a:avLst/>
          </a:prstGeom>
        </p:spPr>
        <p:txBody>
          <a:bodyPr wrap="square" lIns="121917" tIns="60958" rIns="121917" bIns="60958" anchor="ctr">
            <a:spAutoFit/>
          </a:bodyPr>
          <a:lstStyle/>
          <a:p>
            <a:pPr marL="16933"/>
            <a:r>
              <a:rPr lang="en-US" sz="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Samji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 H et al., </a:t>
            </a:r>
            <a:r>
              <a:rPr lang="en-US" sz="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Plos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 ONE, 2013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Meiryo" pitchFamily="34" charset="-128"/>
              <a:cs typeface="Calibri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5A89B109-F443-4C0A-AE13-B31FB60DFAEA}"/>
              </a:ext>
            </a:extLst>
          </p:cNvPr>
          <p:cNvGrpSpPr/>
          <p:nvPr/>
        </p:nvGrpSpPr>
        <p:grpSpPr>
          <a:xfrm>
            <a:off x="361507" y="2095924"/>
            <a:ext cx="8471458" cy="4209186"/>
            <a:chOff x="1603574" y="2226441"/>
            <a:chExt cx="6979718" cy="3186783"/>
          </a:xfrm>
        </p:grpSpPr>
        <p:pic>
          <p:nvPicPr>
            <p:cNvPr id="2050" name="Picture 2" descr="G:\МОИ ДОКУМЕНТЫ_2015_НОЯБРЬ\30_ПРЕЗЕНТАЦИИ\ОБРАЗЦЫ\Картинки_Элементы презентации\Организм\Иммунная система\cd4-1.png"/>
            <p:cNvPicPr preferRelativeResize="0">
              <a:picLocks noChangeAspect="1" noChangeArrowheads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016" r="14360" b="29207"/>
            <a:stretch/>
          </p:blipFill>
          <p:spPr bwMode="auto">
            <a:xfrm>
              <a:off x="7277761" y="2296069"/>
              <a:ext cx="1305531" cy="1015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603574" y="2226441"/>
              <a:ext cx="5493802" cy="535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Возможное воздействие лечения ВИЧ-инфекции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на вероятность выживания 20-летнего пациента</a:t>
              </a:r>
            </a:p>
          </p:txBody>
        </p:sp>
        <p:pic>
          <p:nvPicPr>
            <p:cNvPr id="27" name="Picture 2" descr="H:\МОИ ДОКУМЕНТЫ_2015_НОЯБРЬ\40_Конференции_Поездки_Разобрать\2018\2018_9_5_Экспедиция_Н.Новгород\Презентация\Рисунок18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5984" y="2707464"/>
              <a:ext cx="5591904" cy="2660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With Vitamins Against The Disease Stock Photography"/>
            <p:cNvPicPr preferRelativeResize="0">
              <a:picLocks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1697109" y="4763069"/>
              <a:ext cx="567000" cy="733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490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4255535"/>
            <a:ext cx="7886700" cy="13276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400" b="1" dirty="0">
                <a:ln/>
                <a:solidFill>
                  <a:schemeClr val="accent6">
                    <a:lumMod val="75000"/>
                  </a:schemeClr>
                </a:solidFill>
              </a:rPr>
              <a:t>Важность ранней диагностики ВИЧ-инфекции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4E154AB-483F-4642-9AE4-A6BF8647D970}"/>
              </a:ext>
            </a:extLst>
          </p:cNvPr>
          <p:cNvSpPr/>
          <p:nvPr/>
        </p:nvSpPr>
        <p:spPr>
          <a:xfrm>
            <a:off x="701749" y="106326"/>
            <a:ext cx="8080744" cy="332267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888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Эпидемические особенности ВИЧ-инфекции в РФ</a:t>
            </a:r>
            <a:endParaRPr lang="en-US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628401"/>
            <a:ext cx="7696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В.В.Покровский и соавт. ВИЧ-инфекция. Информационный бюллетень №42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201</a:t>
            </a:r>
            <a:r>
              <a:rPr lang="ru-RU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8; Ладная Н.Н., 2018; Справка ФНМЦ «ВИЧ-инфекция в РФ в 2018г, 2019г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42784" y="4281701"/>
            <a:ext cx="4148832" cy="1924930"/>
            <a:chOff x="242784" y="1794177"/>
            <a:chExt cx="4148832" cy="1924930"/>
          </a:xfrm>
        </p:grpSpPr>
        <p:pic>
          <p:nvPicPr>
            <p:cNvPr id="5123" name="Picture 3" descr="F:\МОИ ДОКУМЕНТЫ_2015_НОЯБРЬ\30_ПРЕЗЕНТАЦИИ\ВСЕ ВАЖНЫЕ ПРЕЗЕНТАЦИИ_Инфографика\Рисунки\22 субъекта с высокой пораженностью_на 31 12 2017 ФНМЦ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088" y="1866719"/>
              <a:ext cx="3006400" cy="1852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42785" y="1794177"/>
              <a:ext cx="1924095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b="1" dirty="0">
                  <a:solidFill>
                    <a:srgbClr val="00B0F0"/>
                  </a:solidFill>
                </a:rPr>
                <a:t>22 субъекта РФ (27%) </a:t>
              </a:r>
            </a:p>
            <a:p>
              <a:pPr>
                <a:lnSpc>
                  <a:spcPct val="80000"/>
                </a:lnSpc>
              </a:pPr>
              <a:r>
                <a:rPr lang="ru-RU" sz="1400" b="1" dirty="0">
                  <a:solidFill>
                    <a:srgbClr val="00B0F0"/>
                  </a:solidFill>
                </a:rPr>
                <a:t>с пораженностью </a:t>
              </a:r>
            </a:p>
            <a:p>
              <a:pPr>
                <a:lnSpc>
                  <a:spcPct val="80000"/>
                </a:lnSpc>
              </a:pPr>
              <a:r>
                <a:rPr lang="en-US" sz="1400" b="1" dirty="0">
                  <a:solidFill>
                    <a:srgbClr val="00B0F0"/>
                  </a:solidFill>
                </a:rPr>
                <a:t>&gt;</a:t>
              </a:r>
              <a:r>
                <a:rPr lang="ru-RU" sz="1400" b="1" dirty="0">
                  <a:solidFill>
                    <a:srgbClr val="00B0F0"/>
                  </a:solidFill>
                </a:rPr>
                <a:t>500/100.000 тыс.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42784" y="1794177"/>
              <a:ext cx="4148832" cy="1879046"/>
            </a:xfrm>
            <a:prstGeom prst="roundRect">
              <a:avLst>
                <a:gd name="adj" fmla="val 9071"/>
              </a:avLst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676728" y="1756996"/>
            <a:ext cx="4044105" cy="2206804"/>
            <a:chOff x="4676727" y="1026354"/>
            <a:chExt cx="4044105" cy="220680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692256" y="1026354"/>
              <a:ext cx="4028576" cy="441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400" b="1" dirty="0">
                  <a:solidFill>
                    <a:srgbClr val="00B0F0"/>
                  </a:solidFill>
                </a:rPr>
                <a:t>Возрастное распределение впервые выявленных ВИЧ(+) взрослых (18+) в 2016-2018 </a:t>
              </a:r>
              <a:r>
                <a:rPr lang="ru-RU" sz="1400" b="1" dirty="0" err="1">
                  <a:solidFill>
                    <a:srgbClr val="00B0F0"/>
                  </a:solidFill>
                </a:rPr>
                <a:t>гг</a:t>
              </a:r>
              <a:endParaRPr lang="ru-RU" sz="1400" b="1" dirty="0">
                <a:solidFill>
                  <a:srgbClr val="00B0F0"/>
                </a:solidFill>
              </a:endParaRPr>
            </a:p>
          </p:txBody>
        </p:sp>
        <p:pic>
          <p:nvPicPr>
            <p:cNvPr id="5122" name="Picture 2" descr="F:\МОИ ДОКУМЕНТЫ_2015_НОЯБРЬ\30_ПРЕЗЕНТАЦИИ\ВСЕ ВАЖНЫЕ ПРЕЗЕНТАЦИИ_Инфографика\Рисунки\Впервые выявл по возрасту_2016-2018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359" y="1549574"/>
              <a:ext cx="3860217" cy="1623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4676727" y="1033983"/>
              <a:ext cx="4044105" cy="2199175"/>
            </a:xfrm>
            <a:prstGeom prst="roundRect">
              <a:avLst>
                <a:gd name="adj" fmla="val 8161"/>
              </a:avLst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390129" y="6528374"/>
            <a:ext cx="66140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750" i="1" dirty="0">
                <a:solidFill>
                  <a:prstClr val="black">
                    <a:lumMod val="65000"/>
                    <a:lumOff val="35000"/>
                  </a:prstClr>
                </a:solidFill>
                <a:ea typeface="Meiryo" pitchFamily="34" charset="-128"/>
                <a:cs typeface="Meiryo" pitchFamily="34" charset="-128"/>
              </a:rPr>
              <a:t>Ф.61 ФГСН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708627" y="4693746"/>
            <a:ext cx="4077091" cy="1445737"/>
            <a:chOff x="4298502" y="3774310"/>
            <a:chExt cx="4077091" cy="1445737"/>
          </a:xfrm>
        </p:grpSpPr>
        <p:sp>
          <p:nvSpPr>
            <p:cNvPr id="17" name="TextBox 16"/>
            <p:cNvSpPr txBox="1"/>
            <p:nvPr/>
          </p:nvSpPr>
          <p:spPr>
            <a:xfrm>
              <a:off x="4362134" y="3813585"/>
              <a:ext cx="1695609" cy="613694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b="1" dirty="0">
                  <a:solidFill>
                    <a:srgbClr val="00B0F0"/>
                  </a:solidFill>
                </a:rPr>
                <a:t>28 субъектов РФ </a:t>
              </a:r>
            </a:p>
            <a:p>
              <a:pPr>
                <a:lnSpc>
                  <a:spcPct val="80000"/>
                </a:lnSpc>
              </a:pPr>
              <a:r>
                <a:rPr lang="ru-RU" sz="1400" b="1" dirty="0">
                  <a:solidFill>
                    <a:srgbClr val="00B0F0"/>
                  </a:solidFill>
                </a:rPr>
                <a:t>с пораженностью </a:t>
              </a:r>
            </a:p>
            <a:p>
              <a:pPr>
                <a:lnSpc>
                  <a:spcPct val="80000"/>
                </a:lnSpc>
              </a:pPr>
              <a:r>
                <a:rPr lang="ru-RU" sz="1400" b="1" dirty="0">
                  <a:solidFill>
                    <a:srgbClr val="00B0F0"/>
                  </a:solidFill>
                </a:rPr>
                <a:t>беременных </a:t>
              </a:r>
              <a:r>
                <a:rPr lang="en-US" sz="1400" b="1" dirty="0">
                  <a:solidFill>
                    <a:srgbClr val="00B0F0"/>
                  </a:solidFill>
                </a:rPr>
                <a:t>&gt;</a:t>
              </a:r>
              <a:r>
                <a:rPr lang="ru-RU" sz="1400" b="1" dirty="0">
                  <a:solidFill>
                    <a:srgbClr val="00B0F0"/>
                  </a:solidFill>
                </a:rPr>
                <a:t> 1%</a:t>
              </a:r>
            </a:p>
          </p:txBody>
        </p:sp>
        <p:pic>
          <p:nvPicPr>
            <p:cNvPr id="5124" name="Picture 4" descr="F:\МОИ ДОКУМЕНТЫ_2015_НОЯБРЬ\30_ПРЕЗЕНТАЦИИ\ВСЕ ВАЖНЫЕ ПРЕЗЕНТАЦИИ_Инфографика\Рисунки\28 субъектов поражен берем выше 1 процента_31 12 2017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127" y="3894566"/>
              <a:ext cx="1930109" cy="1248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Скругленный прямоугольник 23"/>
            <p:cNvSpPr/>
            <p:nvPr/>
          </p:nvSpPr>
          <p:spPr>
            <a:xfrm>
              <a:off x="4298502" y="3774310"/>
              <a:ext cx="4077091" cy="1445737"/>
            </a:xfrm>
            <a:prstGeom prst="roundRect">
              <a:avLst>
                <a:gd name="adj" fmla="val 15036"/>
              </a:avLst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42784" y="1696868"/>
            <a:ext cx="4148832" cy="1924096"/>
            <a:chOff x="182656" y="1489446"/>
            <a:chExt cx="4148832" cy="192409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62584" y="1489446"/>
              <a:ext cx="324036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B0F0"/>
                  </a:solidFill>
                </a:rPr>
                <a:t>Пути заражения ВИЧ-инфекцией, РФ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182656" y="1549574"/>
              <a:ext cx="4148832" cy="1863968"/>
            </a:xfrm>
            <a:prstGeom prst="roundRect">
              <a:avLst>
                <a:gd name="adj" fmla="val 11730"/>
              </a:avLst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6" name="Picture 2" descr="H:\МОИ ДОКУМЕНТЫ_2015_НОЯБРЬ\30_ПРЕЗЕНТАЦИИ\ВСЕ ВАЖНЫЕ ПРЕЗЕНТАЦИИ_Инфографика\Рисунки\Новые случаи_По причинам заражения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912" y="1925801"/>
            <a:ext cx="4028576" cy="16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08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>
                    <a:alpha val="95000"/>
                  </a:srgbClr>
                </a:solidFill>
              </a:rPr>
              <a:t>Активно предлагать обследование на ВИЧ-инфекцию в ЛПУ первичного звена</a:t>
            </a:r>
            <a:endParaRPr lang="en-US" sz="2800" b="1" dirty="0">
              <a:solidFill>
                <a:srgbClr val="C00000">
                  <a:alpha val="95000"/>
                </a:srgbClr>
              </a:solidFill>
            </a:endParaRPr>
          </a:p>
        </p:txBody>
      </p:sp>
      <p:pic>
        <p:nvPicPr>
          <p:cNvPr id="4098" name="Picture 2" descr="F:\МОИ ДОКУМЕНТЫ_2015_НОЯБРЬ\40_Конференции_Поездки_Разобрать\2019\2019_05_15-16_Хабаровск\Презентация по ранней диагностике\Хабаровск 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900" y="2105247"/>
            <a:ext cx="7732383" cy="42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Ð°ÑÑÐ¸Ð½ÐºÐ¸ Ð¿Ð¾ Ð·Ð°Ð¿ÑÐ¾ÑÑ Ð²Ð°Ð¶Ð½Ð¾ ÐºÐ°ÑÑÐ¸Ð½ÐºÐ¸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802" y="1551576"/>
            <a:ext cx="1330926" cy="55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797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6"/>
                </a:solidFill>
              </a:rPr>
              <a:t>Фильм 1. </a:t>
            </a:r>
            <a:br>
              <a:rPr lang="ru-RU" sz="3200" b="1" i="1" dirty="0">
                <a:solidFill>
                  <a:schemeClr val="accent6"/>
                </a:solidFill>
              </a:rPr>
            </a:br>
            <a:r>
              <a:rPr lang="ru-RU" sz="3200" b="1" i="1" dirty="0">
                <a:solidFill>
                  <a:schemeClr val="accent6"/>
                </a:solidFill>
              </a:rPr>
              <a:t>Вирус иммунодефицита человека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92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734543"/>
            <a:ext cx="8153843" cy="2421708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400" b="1" dirty="0">
                <a:ln/>
                <a:solidFill>
                  <a:schemeClr val="accent6"/>
                </a:solidFill>
              </a:rPr>
              <a:t>Обследование на ВИЧ-инфекцию. </a:t>
            </a:r>
            <a:br>
              <a:rPr lang="ru-RU" sz="4400" b="1" dirty="0">
                <a:ln/>
                <a:solidFill>
                  <a:schemeClr val="accent6"/>
                </a:solidFill>
              </a:rPr>
            </a:br>
            <a:r>
              <a:rPr lang="ru-RU" sz="4400" b="1" dirty="0">
                <a:ln/>
                <a:solidFill>
                  <a:schemeClr val="accent6"/>
                </a:solidFill>
              </a:rPr>
              <a:t>До- и после- тестовое консультирование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225D6E6-ECEB-4657-8697-D8A077A48167}"/>
              </a:ext>
            </a:extLst>
          </p:cNvPr>
          <p:cNvSpPr/>
          <p:nvPr/>
        </p:nvSpPr>
        <p:spPr>
          <a:xfrm>
            <a:off x="701749" y="106326"/>
            <a:ext cx="8080744" cy="332267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32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Методы лабораторной диагностики ВИЧ-инфекции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54134352-4E09-4EDA-80C5-8EE5FF5763AB}"/>
              </a:ext>
            </a:extLst>
          </p:cNvPr>
          <p:cNvSpPr/>
          <p:nvPr/>
        </p:nvSpPr>
        <p:spPr>
          <a:xfrm>
            <a:off x="1038437" y="1704860"/>
            <a:ext cx="2837564" cy="10737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Выявление компонентов вируса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4FB6A911-2537-4B5F-ADF0-D926E82771B3}"/>
              </a:ext>
            </a:extLst>
          </p:cNvPr>
          <p:cNvSpPr/>
          <p:nvPr/>
        </p:nvSpPr>
        <p:spPr>
          <a:xfrm>
            <a:off x="5268000" y="1704860"/>
            <a:ext cx="2837564" cy="10737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Выявление антител </a:t>
            </a:r>
          </a:p>
          <a:p>
            <a:pPr algn="ctr"/>
            <a:r>
              <a:rPr lang="ru-RU" sz="2000" dirty="0"/>
              <a:t>к вирусу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E7D1D99F-4392-4F2D-942C-B5A3A3D742EB}"/>
              </a:ext>
            </a:extLst>
          </p:cNvPr>
          <p:cNvSpPr/>
          <p:nvPr/>
        </p:nvSpPr>
        <p:spPr>
          <a:xfrm>
            <a:off x="1116406" y="3218227"/>
            <a:ext cx="2837564" cy="10737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Ранний антиген ВИЧ р24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BE306186-8FC8-496E-A753-EBCA46FCDC57}"/>
              </a:ext>
            </a:extLst>
          </p:cNvPr>
          <p:cNvSpPr/>
          <p:nvPr/>
        </p:nvSpPr>
        <p:spPr>
          <a:xfrm>
            <a:off x="1116406" y="4616252"/>
            <a:ext cx="2837564" cy="10737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Нуклеиновые кислоты ВИЧ – ДНК, РНК</a:t>
            </a:r>
          </a:p>
        </p:txBody>
      </p:sp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xmlns="" id="{19A0E253-969E-49CE-BE3A-901E430E122A}"/>
              </a:ext>
            </a:extLst>
          </p:cNvPr>
          <p:cNvCxnSpPr>
            <a:cxnSpLocks/>
            <a:stCxn id="4" idx="1"/>
            <a:endCxn id="6" idx="1"/>
          </p:cNvCxnSpPr>
          <p:nvPr/>
        </p:nvCxnSpPr>
        <p:spPr>
          <a:xfrm rot="10800000" flipH="1" flipV="1">
            <a:off x="1038436" y="2241747"/>
            <a:ext cx="77969" cy="1513367"/>
          </a:xfrm>
          <a:prstGeom prst="bentConnector3">
            <a:avLst>
              <a:gd name="adj1" fmla="val -293193"/>
            </a:avLst>
          </a:prstGeom>
          <a:ln w="38100"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xmlns="" id="{9F2EA76B-BC2A-4CAD-BD74-4C8C8A2F21B4}"/>
              </a:ext>
            </a:extLst>
          </p:cNvPr>
          <p:cNvCxnSpPr>
            <a:cxnSpLocks/>
            <a:stCxn id="4" idx="1"/>
            <a:endCxn id="7" idx="1"/>
          </p:cNvCxnSpPr>
          <p:nvPr/>
        </p:nvCxnSpPr>
        <p:spPr>
          <a:xfrm rot="10800000" flipH="1" flipV="1">
            <a:off x="1038436" y="2241748"/>
            <a:ext cx="77969" cy="2911392"/>
          </a:xfrm>
          <a:prstGeom prst="bentConnector3">
            <a:avLst>
              <a:gd name="adj1" fmla="val -293193"/>
            </a:avLst>
          </a:prstGeom>
          <a:ln w="38100"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689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Методы лабораторной диагностики ВИЧ-инфекции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54134352-4E09-4EDA-80C5-8EE5FF5763AB}"/>
              </a:ext>
            </a:extLst>
          </p:cNvPr>
          <p:cNvSpPr/>
          <p:nvPr/>
        </p:nvSpPr>
        <p:spPr>
          <a:xfrm>
            <a:off x="400478" y="1704860"/>
            <a:ext cx="2759593" cy="10737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Стандартный метод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4FB6A911-2537-4B5F-ADF0-D926E82771B3}"/>
              </a:ext>
            </a:extLst>
          </p:cNvPr>
          <p:cNvSpPr/>
          <p:nvPr/>
        </p:nvSpPr>
        <p:spPr>
          <a:xfrm>
            <a:off x="3619951" y="1726370"/>
            <a:ext cx="2444153" cy="107377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Экспресс-методы (Быстрые тесты)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E7D1D99F-4392-4F2D-942C-B5A3A3D742EB}"/>
              </a:ext>
            </a:extLst>
          </p:cNvPr>
          <p:cNvSpPr/>
          <p:nvPr/>
        </p:nvSpPr>
        <p:spPr>
          <a:xfrm>
            <a:off x="478447" y="3218227"/>
            <a:ext cx="2681624" cy="13255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Комбинированные тест-системы ИФА, ИХЛА (ранний антиген ВИЧ р24 + АТ)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BE306186-8FC8-496E-A753-EBCA46FCDC57}"/>
              </a:ext>
            </a:extLst>
          </p:cNvPr>
          <p:cNvSpPr/>
          <p:nvPr/>
        </p:nvSpPr>
        <p:spPr>
          <a:xfrm>
            <a:off x="478447" y="4983380"/>
            <a:ext cx="2681624" cy="10737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Подтверждающие тесты - ИБ</a:t>
            </a:r>
          </a:p>
        </p:txBody>
      </p:sp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xmlns="" id="{19A0E253-969E-49CE-BE3A-901E430E122A}"/>
              </a:ext>
            </a:extLst>
          </p:cNvPr>
          <p:cNvCxnSpPr>
            <a:cxnSpLocks/>
            <a:stCxn id="4" idx="1"/>
            <a:endCxn id="6" idx="1"/>
          </p:cNvCxnSpPr>
          <p:nvPr/>
        </p:nvCxnSpPr>
        <p:spPr>
          <a:xfrm rot="10800000" flipH="1" flipV="1">
            <a:off x="400477" y="2241748"/>
            <a:ext cx="77969" cy="1639260"/>
          </a:xfrm>
          <a:prstGeom prst="bentConnector3">
            <a:avLst>
              <a:gd name="adj1" fmla="val -293193"/>
            </a:avLst>
          </a:prstGeom>
          <a:ln w="38100"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xmlns="" id="{9F2EA76B-BC2A-4CAD-BD74-4C8C8A2F21B4}"/>
              </a:ext>
            </a:extLst>
          </p:cNvPr>
          <p:cNvCxnSpPr>
            <a:cxnSpLocks/>
            <a:stCxn id="4" idx="1"/>
            <a:endCxn id="7" idx="1"/>
          </p:cNvCxnSpPr>
          <p:nvPr/>
        </p:nvCxnSpPr>
        <p:spPr>
          <a:xfrm rot="10800000" flipH="1" flipV="1">
            <a:off x="400477" y="2241748"/>
            <a:ext cx="77969" cy="3278520"/>
          </a:xfrm>
          <a:prstGeom prst="bentConnector3">
            <a:avLst>
              <a:gd name="adj1" fmla="val -293193"/>
            </a:avLst>
          </a:prstGeom>
          <a:ln w="38100"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9A433B94-579D-4730-804F-05AB77D93DFE}"/>
              </a:ext>
            </a:extLst>
          </p:cNvPr>
          <p:cNvSpPr/>
          <p:nvPr/>
        </p:nvSpPr>
        <p:spPr>
          <a:xfrm>
            <a:off x="3682409" y="3253664"/>
            <a:ext cx="2402961" cy="9674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Слюна – выявление АТ к ВИЧ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BC992CEB-7768-45D5-8C65-847AF0E2AE74}"/>
              </a:ext>
            </a:extLst>
          </p:cNvPr>
          <p:cNvSpPr/>
          <p:nvPr/>
        </p:nvSpPr>
        <p:spPr>
          <a:xfrm>
            <a:off x="3685948" y="4724500"/>
            <a:ext cx="2402961" cy="10737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2000" dirty="0"/>
              <a:t>Кровь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2000" dirty="0"/>
              <a:t>выявление АТ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2000" dirty="0"/>
              <a:t>Выявление АТ + АГ</a:t>
            </a:r>
          </a:p>
        </p:txBody>
      </p: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xmlns="" id="{754526D3-2C2B-4A9A-9A0F-11D123EE2F69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630583" y="2263258"/>
            <a:ext cx="44731" cy="2998130"/>
          </a:xfrm>
          <a:prstGeom prst="bentConnector3">
            <a:avLst>
              <a:gd name="adj1" fmla="val -511055"/>
            </a:avLst>
          </a:prstGeom>
          <a:ln w="38100"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xmlns="" id="{D0975019-CD93-448B-8FCD-9A8BE66FCF17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630584" y="2263257"/>
            <a:ext cx="41192" cy="1474137"/>
          </a:xfrm>
          <a:prstGeom prst="bentConnector3">
            <a:avLst>
              <a:gd name="adj1" fmla="val -554962"/>
            </a:avLst>
          </a:prstGeom>
          <a:ln w="38100"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E7689F30-00F7-4D87-A7A3-40EEC7FF1CAB}"/>
              </a:ext>
            </a:extLst>
          </p:cNvPr>
          <p:cNvSpPr/>
          <p:nvPr/>
        </p:nvSpPr>
        <p:spPr>
          <a:xfrm>
            <a:off x="6494295" y="1729909"/>
            <a:ext cx="2444153" cy="1073776"/>
          </a:xfrm>
          <a:prstGeom prst="roundRect">
            <a:avLst/>
          </a:prstGeom>
          <a:gradFill>
            <a:gsLst>
              <a:gs pos="0">
                <a:schemeClr val="accent2"/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Дополнительные методы 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xmlns="" id="{C975A168-F387-4DB4-85D3-1408BC949059}"/>
              </a:ext>
            </a:extLst>
          </p:cNvPr>
          <p:cNvSpPr/>
          <p:nvPr/>
        </p:nvSpPr>
        <p:spPr>
          <a:xfrm>
            <a:off x="6535487" y="3257203"/>
            <a:ext cx="2402961" cy="9674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Выявление ДНК ВИЧ</a:t>
            </a:r>
          </a:p>
        </p:txBody>
      </p:sp>
      <p:cxnSp>
        <p:nvCxnSpPr>
          <p:cNvPr id="44" name="Соединитель: уступ 43">
            <a:extLst>
              <a:ext uri="{FF2B5EF4-FFF2-40B4-BE49-F238E27FC236}">
                <a16:creationId xmlns:a16="http://schemas.microsoft.com/office/drawing/2014/main" xmlns="" id="{47812EA1-BD3E-4673-8719-2A16BE3BA200}"/>
              </a:ext>
            </a:extLst>
          </p:cNvPr>
          <p:cNvCxnSpPr>
            <a:cxnSpLocks/>
            <a:stCxn id="41" idx="1"/>
          </p:cNvCxnSpPr>
          <p:nvPr/>
        </p:nvCxnSpPr>
        <p:spPr>
          <a:xfrm rot="10800000" flipH="1" flipV="1">
            <a:off x="6494294" y="2266797"/>
            <a:ext cx="44731" cy="2998130"/>
          </a:xfrm>
          <a:prstGeom prst="bentConnector3">
            <a:avLst>
              <a:gd name="adj1" fmla="val -511055"/>
            </a:avLst>
          </a:prstGeom>
          <a:ln w="38100"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Соединитель: уступ 44">
            <a:extLst>
              <a:ext uri="{FF2B5EF4-FFF2-40B4-BE49-F238E27FC236}">
                <a16:creationId xmlns:a16="http://schemas.microsoft.com/office/drawing/2014/main" xmlns="" id="{4C6455C9-B0A7-4190-BB8C-78EF6B3617F1}"/>
              </a:ext>
            </a:extLst>
          </p:cNvPr>
          <p:cNvCxnSpPr>
            <a:cxnSpLocks/>
            <a:stCxn id="41" idx="1"/>
            <a:endCxn id="42" idx="1"/>
          </p:cNvCxnSpPr>
          <p:nvPr/>
        </p:nvCxnSpPr>
        <p:spPr>
          <a:xfrm rot="10800000" flipH="1" flipV="1">
            <a:off x="6494295" y="2266796"/>
            <a:ext cx="41192" cy="1474137"/>
          </a:xfrm>
          <a:prstGeom prst="bentConnector3">
            <a:avLst>
              <a:gd name="adj1" fmla="val -554962"/>
            </a:avLst>
          </a:prstGeom>
          <a:ln w="38100"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xmlns="" id="{E5B356E0-635B-4E7B-A7E7-D0B1FB4A5D44}"/>
              </a:ext>
            </a:extLst>
          </p:cNvPr>
          <p:cNvSpPr/>
          <p:nvPr/>
        </p:nvSpPr>
        <p:spPr>
          <a:xfrm>
            <a:off x="6535487" y="4750983"/>
            <a:ext cx="2402961" cy="9674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Выявление РНК ВИЧ (вирусная нагрузка)</a:t>
            </a:r>
          </a:p>
        </p:txBody>
      </p:sp>
    </p:spTree>
    <p:extLst>
      <p:ext uri="{BB962C8B-B14F-4D97-AF65-F5344CB8AC3E}">
        <p14:creationId xmlns:p14="http://schemas.microsoft.com/office/powerpoint/2010/main" val="2340473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Последовательность появления маркеров ВИЧ-инфекции и их выявление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492874"/>
            <a:ext cx="691472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Источник: </a:t>
            </a:r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Laboratory Testing for the Diagnosis of HIV Infection: Updated Recommendations. CDC, 2014</a:t>
            </a:r>
            <a:endParaRPr lang="ru-RU" sz="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392" y="1882070"/>
            <a:ext cx="8170596" cy="418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291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Задачи и этапы до-тестового консультирования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443A9864-A88F-4C47-A9E5-6EC45E31A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236333"/>
              </p:ext>
            </p:extLst>
          </p:nvPr>
        </p:nvGraphicFramePr>
        <p:xfrm>
          <a:off x="287079" y="1854200"/>
          <a:ext cx="856984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2512">
                  <a:extLst>
                    <a:ext uri="{9D8B030D-6E8A-4147-A177-3AD203B41FA5}">
                      <a16:colId xmlns:a16="http://schemas.microsoft.com/office/drawing/2014/main" xmlns="" val="166412557"/>
                    </a:ext>
                  </a:extLst>
                </a:gridCol>
                <a:gridCol w="4157330">
                  <a:extLst>
                    <a:ext uri="{9D8B030D-6E8A-4147-A177-3AD203B41FA5}">
                      <a16:colId xmlns:a16="http://schemas.microsoft.com/office/drawing/2014/main" xmlns="" val="3005144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Этапы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Задачи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0561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Вводный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/>
                        <a:t>Представление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/>
                        <a:t>Конфиденциальность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2915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Получение и оценка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/>
                        <a:t>Факторы риска у пациента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/>
                        <a:t>Оценка возможностей пациента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/>
                        <a:t>Оценка знаний пациента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3385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Предоставление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/>
                        <a:t>О ВИЧ-инфекции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/>
                        <a:t>О предстоящем обследовании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6542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Обсуждение вероятных последствий тестирования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610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Получение информированного согласия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6787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141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/>
              <a:t>Задачи после-тестового консультирования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E64A3AC9-A9C2-4D6F-B4B3-5CAACEF8C51F}"/>
              </a:ext>
            </a:extLst>
          </p:cNvPr>
          <p:cNvGrpSpPr/>
          <p:nvPr/>
        </p:nvGrpSpPr>
        <p:grpSpPr>
          <a:xfrm>
            <a:off x="850605" y="1828800"/>
            <a:ext cx="7113181" cy="1988288"/>
            <a:chOff x="850605" y="2073349"/>
            <a:chExt cx="7113181" cy="198828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D1A2CC2D-E2FD-4A46-97CE-2C373E83B54E}"/>
                </a:ext>
              </a:extLst>
            </p:cNvPr>
            <p:cNvSpPr/>
            <p:nvPr/>
          </p:nvSpPr>
          <p:spPr>
            <a:xfrm>
              <a:off x="850605" y="2339162"/>
              <a:ext cx="7113181" cy="17224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356400"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000" dirty="0"/>
                <a:t>Изменение поведения на безопасное в отношении ВИЧ-инфекции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000" dirty="0"/>
                <a:t>Период «окна» и повторное обследование</a:t>
              </a:r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xmlns="" id="{C2284841-42D8-42F5-B120-C9BE29154243}"/>
                </a:ext>
              </a:extLst>
            </p:cNvPr>
            <p:cNvSpPr/>
            <p:nvPr/>
          </p:nvSpPr>
          <p:spPr>
            <a:xfrm>
              <a:off x="946298" y="2073349"/>
              <a:ext cx="5475767" cy="7230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/>
                <a:t>Отрицательный результат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704E5074-1291-4ADD-BF51-A1024EC49FB4}"/>
              </a:ext>
            </a:extLst>
          </p:cNvPr>
          <p:cNvGrpSpPr/>
          <p:nvPr/>
        </p:nvGrpSpPr>
        <p:grpSpPr>
          <a:xfrm>
            <a:off x="854144" y="4214045"/>
            <a:ext cx="7113181" cy="1988288"/>
            <a:chOff x="850605" y="2073349"/>
            <a:chExt cx="7113181" cy="198828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63B07DA7-CA45-4750-9609-2EFE50ADB8A9}"/>
                </a:ext>
              </a:extLst>
            </p:cNvPr>
            <p:cNvSpPr/>
            <p:nvPr/>
          </p:nvSpPr>
          <p:spPr>
            <a:xfrm>
              <a:off x="850605" y="2339162"/>
              <a:ext cx="7113181" cy="17224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tIns="356400"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2000" dirty="0"/>
                <a:t>Кризисное консультирование</a:t>
              </a:r>
            </a:p>
          </p:txBody>
        </p:sp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27970120-B73C-4E98-A471-0281D9A96630}"/>
                </a:ext>
              </a:extLst>
            </p:cNvPr>
            <p:cNvSpPr/>
            <p:nvPr/>
          </p:nvSpPr>
          <p:spPr>
            <a:xfrm>
              <a:off x="946298" y="2073349"/>
              <a:ext cx="5475767" cy="72301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/>
                <a:t>Положительный результат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6100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709739"/>
            <a:ext cx="8524874" cy="2852737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6"/>
                </a:solidFill>
              </a:rPr>
              <a:t>Фильм 2. Тестирование. Технология до- и послетестового консультирования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2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Актуальность ВИЧ-инфекции в мире и РФ</a:t>
            </a:r>
          </a:p>
        </p:txBody>
      </p:sp>
      <p:pic>
        <p:nvPicPr>
          <p:cNvPr id="4" name="Picture 2" descr="G:\МОИ ДОКУМЕНТЫ_2015_НОЯБРЬ\40_Конференции_Поездки_Разобрать\2018\2018_11_4_Семинар для мед.сестер\Рисунок10.png">
            <a:extLst>
              <a:ext uri="{FF2B5EF4-FFF2-40B4-BE49-F238E27FC236}">
                <a16:creationId xmlns:a16="http://schemas.microsoft.com/office/drawing/2014/main" xmlns="" id="{E5F606D1-DB3F-442B-AB2E-87FF33AC4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704" y="1716743"/>
            <a:ext cx="8513758" cy="438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061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3234813"/>
            <a:ext cx="7886700" cy="2251587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000" b="1" dirty="0">
                <a:ln/>
                <a:solidFill>
                  <a:schemeClr val="accent6"/>
                </a:solidFill>
              </a:rPr>
              <a:t>После- тестовое консультирование при положительном результате обследования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A8D4725-AC11-4024-828F-C99B902C4A7A}"/>
              </a:ext>
            </a:extLst>
          </p:cNvPr>
          <p:cNvSpPr/>
          <p:nvPr/>
        </p:nvSpPr>
        <p:spPr>
          <a:xfrm>
            <a:off x="701749" y="106326"/>
            <a:ext cx="8080744" cy="332267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3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Парадигма ВИЧ-инфекции в РФ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313314" y="2797175"/>
            <a:ext cx="4076123" cy="2316163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Смертельное заболевание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Высокий уровень стигматизации и дискриминации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Распространение в группах риска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Отсутствие эффективного лечения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Всего </a:t>
            </a:r>
            <a:r>
              <a:rPr lang="ru-RU" sz="2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890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ЛЖВ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4192" y="1943732"/>
            <a:ext cx="156401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1994 год</a:t>
            </a:r>
          </a:p>
        </p:txBody>
      </p:sp>
      <p:pic>
        <p:nvPicPr>
          <p:cNvPr id="8196" name="Picture 4" descr="https://media1.fdncms.com/inlander/imager/the-sick-and-the-damned/u/slideshow/2141662/art184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7472" y="2196768"/>
            <a:ext cx="2124000" cy="159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blusiki.bluesystem.world/bx/images/fs10309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124" y="3890510"/>
            <a:ext cx="1294931" cy="194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t4.ftcdn.net/jpg/00/45/62/25/500_F_45622565_nlU8XEvbJNGtE6Hiwb3Tz8DPUUoEfJuJ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5329" y="3849896"/>
            <a:ext cx="1660487" cy="198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aidsinfo.nih.gov/images/drugimages/full/zidovudine-retrovir_100mg_capsule_gsk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76073" y="4571432"/>
            <a:ext cx="666173" cy="12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s://arvt.ru/sites/default/files/images/20101109153810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47616" y="4628677"/>
            <a:ext cx="631231" cy="122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>
            <a:spLocks/>
          </p:cNvSpPr>
          <p:nvPr/>
        </p:nvSpPr>
        <p:spPr>
          <a:xfrm>
            <a:off x="182656" y="2689480"/>
            <a:ext cx="4449472" cy="252764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37492" y="4270792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Calibri" pitchFamily="34" charset="0"/>
              </a:rPr>
              <a:t>2 АРВП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95816" y="4030281"/>
            <a:ext cx="1183031" cy="1821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5544" y="5800813"/>
            <a:ext cx="4283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Утвержден ФЗ-38 «О предупреждении распространения в РФ заболевания, вызываемого вирусом иммунодефицита человека (ВИЧ-инфекции)» </a:t>
            </a:r>
          </a:p>
        </p:txBody>
      </p:sp>
      <p:pic>
        <p:nvPicPr>
          <p:cNvPr id="19" name="Picture 6" descr="http://uslide.ru/images/21/27698/960/img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384" y="2205342"/>
            <a:ext cx="2112568" cy="158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926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Парадигма ВИЧ-инфекции в РФ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363040" y="2827338"/>
            <a:ext cx="4206464" cy="2946400"/>
          </a:xfrm>
        </p:spPr>
        <p:txBody>
          <a:bodyPr/>
          <a:lstStyle/>
          <a:p>
            <a:pPr marL="182563" indent="-182563"/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Хроническое заболевание, поддающееся лечению</a:t>
            </a:r>
          </a:p>
          <a:p>
            <a:pPr marL="182563" indent="-182563"/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Распространение в общей популяции населения</a:t>
            </a:r>
          </a:p>
          <a:p>
            <a:pPr marL="182563" indent="-182563"/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Широкая доступность и высокая эффективность АРТ</a:t>
            </a:r>
          </a:p>
          <a:p>
            <a:pPr marL="182563" indent="-182563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ru-RU" sz="1800" dirty="0"/>
              <a:t> </a:t>
            </a:r>
            <a:r>
              <a:rPr lang="ru-RU" sz="2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80 </a:t>
            </a:r>
            <a:r>
              <a:rPr lang="ru-RU" sz="28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</a:t>
            </a:r>
            <a:r>
              <a:rPr lang="ru-RU" sz="2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новых случаев в год</a:t>
            </a:r>
          </a:p>
          <a:p>
            <a:pPr marL="182563" indent="-182563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Около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млн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ЛЖВ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4192" y="1943732"/>
            <a:ext cx="156401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2017 год</a:t>
            </a:r>
          </a:p>
        </p:txBody>
      </p:sp>
      <p:pic>
        <p:nvPicPr>
          <p:cNvPr id="12290" name="Picture 2" descr="https://i.ytimg.com/vi/eu1XWemw2co/maxresdefault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1809" y="1715352"/>
            <a:ext cx="1851533" cy="15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932768" y="4881440"/>
            <a:ext cx="3848192" cy="892552"/>
            <a:chOff x="5113152" y="3954694"/>
            <a:chExt cx="3848192" cy="892552"/>
          </a:xfrm>
        </p:grpSpPr>
        <p:pic>
          <p:nvPicPr>
            <p:cNvPr id="12294" name="Picture 6" descr="https://sovets.net/photos/uploads/174/5026279-tekst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63899" y="4044702"/>
              <a:ext cx="997445" cy="743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5113152" y="3954694"/>
              <a:ext cx="3848192" cy="892552"/>
            </a:xfrm>
            <a:prstGeom prst="rect">
              <a:avLst/>
            </a:prstGeom>
            <a:ln w="25400"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ln w="1905"/>
                  <a:solidFill>
                    <a:srgbClr val="00B0F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Calibri" pitchFamily="34" charset="0"/>
                </a:rPr>
                <a:t>26 АРВП</a:t>
              </a:r>
            </a:p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19 комбинированных форм</a:t>
              </a:r>
            </a:p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9 схем в одной таблетке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2296" name="Picture 8" descr="http://images.myshared.ru/4/158027/slide_2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3342" y="1625161"/>
            <a:ext cx="2576366" cy="167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>
            <a:spLocks/>
          </p:cNvSpPr>
          <p:nvPr/>
        </p:nvSpPr>
        <p:spPr>
          <a:xfrm>
            <a:off x="182656" y="2707464"/>
            <a:ext cx="4389344" cy="294627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kern="0">
              <a:solidFill>
                <a:prstClr val="white"/>
              </a:solidFill>
              <a:sym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6864" y="3429000"/>
            <a:ext cx="2164608" cy="14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americanspcc.org/wp-content/uploads/2018/06/56263628_m-1024x68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128" y="3428999"/>
            <a:ext cx="216211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356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6"/>
                </a:solidFill>
              </a:rPr>
              <a:t>Фильм 3. Как сообщить пациенту положительный результат теста на ВИЧ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63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3234813"/>
            <a:ext cx="7886700" cy="2251587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000" b="1" dirty="0">
                <a:ln/>
                <a:solidFill>
                  <a:schemeClr val="accent6"/>
                </a:solidFill>
              </a:rPr>
              <a:t>ВИЧ-инфекция: мифы и реальность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BF01C3D-79E6-4482-9FA6-45F453C4C95A}"/>
              </a:ext>
            </a:extLst>
          </p:cNvPr>
          <p:cNvSpPr/>
          <p:nvPr/>
        </p:nvSpPr>
        <p:spPr>
          <a:xfrm>
            <a:off x="701749" y="106326"/>
            <a:ext cx="8080744" cy="332267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072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Т-лимфоцит, инфицированный ВИЧ</a:t>
            </a:r>
          </a:p>
        </p:txBody>
      </p:sp>
      <p:pic>
        <p:nvPicPr>
          <p:cNvPr id="5" name="Рисунок 4" descr="Human T-lymphocyte Showing HIV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680" y="2042552"/>
            <a:ext cx="4028576" cy="36111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12512" y="2887849"/>
            <a:ext cx="42713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Ультратонкий срез Т-лимфоцита 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с аггрегированными частицами ВИЧ </a:t>
            </a: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Усиленная цветом трансмиссионная электронная микрография с увеличением 17.500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72" y="5799060"/>
            <a:ext cx="24652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CREDIT: </a:t>
            </a:r>
            <a:r>
              <a:rPr lang="ru-RU" sz="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Kwangshin</a:t>
            </a:r>
            <a:r>
              <a:rPr lang="ru-RU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Kim</a:t>
            </a:r>
            <a:r>
              <a:rPr lang="ru-RU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ru-RU" sz="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Science</a:t>
            </a:r>
            <a:r>
              <a:rPr lang="ru-RU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Source</a:t>
            </a:r>
            <a:endParaRPr lang="ru-RU" sz="8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610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Выход ВИЧ из лейкоцита</a:t>
            </a:r>
          </a:p>
        </p:txBody>
      </p:sp>
      <p:pic>
        <p:nvPicPr>
          <p:cNvPr id="17410" name="Picture 2" descr="G:\МОИ ДОКУМЕНТЫ_2015_НОЯБРЬ\30_ПРЕЗЕНТАЦИИ\ОБРАЗЦЫ\Картинки_Элементы презентации\HIV\aids-virus-Выход из клет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9936" y="19258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upload.wikimedia.org/wikipedia/commons/thumb/f/fb/Virus_infecting_lymphocytes.gif/220px-Virus_infecting_lymphocyt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168" y="2203032"/>
            <a:ext cx="2585504" cy="265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05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ВИЧ: структура и фотографии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8240" y="5052457"/>
            <a:ext cx="4183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ВИЧ при  </a:t>
            </a:r>
            <a:r>
              <a:rPr lang="ru-RU" sz="1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цветоусиленной</a:t>
            </a:r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 трансмиссионной электронной микрографии. </a:t>
            </a:r>
          </a:p>
          <a:p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Lester V. Bergman/Getty Images</a:t>
            </a:r>
            <a:r>
              <a:rPr lang="en-US" sz="1600" b="1" cap="all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ru-RU" sz="1600" dirty="0">
              <a:solidFill>
                <a:prstClr val="black">
                  <a:lumMod val="85000"/>
                  <a:lumOff val="15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utoShape 8" descr="https://assets3.thrillist.com/v1/image/2627330/size/sk-2017_04_article_main_mobile.jpg"/>
          <p:cNvSpPr>
            <a:spLocks noChangeAspect="1" noChangeArrowheads="1"/>
          </p:cNvSpPr>
          <p:nvPr/>
        </p:nvSpPr>
        <p:spPr bwMode="auto">
          <a:xfrm>
            <a:off x="460375" y="1017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10" descr="https://assets3.thrillist.com/v1/image/2627330/size/sk-2017_04_article_main_mobile.jpg"/>
          <p:cNvSpPr>
            <a:spLocks noChangeAspect="1" noChangeArrowheads="1"/>
          </p:cNvSpPr>
          <p:nvPr/>
        </p:nvSpPr>
        <p:spPr bwMode="auto">
          <a:xfrm>
            <a:off x="612775" y="11699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8443" name="Picture 11" descr="H:\МОИ ДОКУМЕНТЫ_2015_НОЯБРЬ\30_ПРЕЗЕНТАЦИИ\ОБРАЗЦЫ\Картинки_Элементы презентации\HIV\sk-2017_04_article_main_desktop_2x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72" y="2962574"/>
            <a:ext cx="3502976" cy="204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752385" y="5052457"/>
            <a:ext cx="4033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rPr>
              <a:t>ВИЧ на Т-клетке при сканирующей электронной микрографии</a:t>
            </a:r>
          </a:p>
        </p:txBody>
      </p:sp>
      <p:pic>
        <p:nvPicPr>
          <p:cNvPr id="13" name="Picture 2" descr="C:\Documents and Settings\Лариса\Мои документы\Учебный процесс\ВИЧ\211212-1358427-211316-1377289.jpg">
            <a:extLst>
              <a:ext uri="{FF2B5EF4-FFF2-40B4-BE49-F238E27FC236}">
                <a16:creationId xmlns:a16="http://schemas.microsoft.com/office/drawing/2014/main" xmlns="" id="{6BB80093-D288-47F2-AB7F-8B9686DBA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6448" y="1925800"/>
            <a:ext cx="4164384" cy="946582"/>
          </a:xfrm>
          <a:prstGeom prst="rect">
            <a:avLst/>
          </a:prstGeom>
          <a:noFill/>
        </p:spPr>
      </p:pic>
      <p:pic>
        <p:nvPicPr>
          <p:cNvPr id="18445" name="Picture 13" descr="http://fp.com.ua/wp-content/uploads/2014/05/hiv-infected-cell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2514" y="2962574"/>
            <a:ext cx="3727934" cy="204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61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2800" b="1" dirty="0">
                <a:solidFill>
                  <a:srgbClr val="FF0000"/>
                </a:solidFill>
              </a:rPr>
              <a:t>Универсальные меры предосторожности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распространяются на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endParaRPr lang="uk-UA" sz="2800" b="1" dirty="0">
              <a:solidFill>
                <a:srgbClr val="FF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22528" y="2226440"/>
            <a:ext cx="2585504" cy="3667808"/>
            <a:chOff x="62400" y="1369190"/>
            <a:chExt cx="2585504" cy="3667808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363040" y="1429318"/>
              <a:ext cx="2044352" cy="601280"/>
            </a:xfrm>
            <a:prstGeom prst="roundRect">
              <a:avLst>
                <a:gd name="adj" fmla="val 30598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Контакты, связанные с риском заражения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2528" y="2090726"/>
              <a:ext cx="2525376" cy="2677656"/>
            </a:xfrm>
            <a:prstGeom prst="rect">
              <a:avLst/>
            </a:prstGeom>
          </p:spPr>
          <p:txBody>
            <a:bodyPr wrap="square" lIns="36000" rIns="36000">
              <a:spAutoFit/>
            </a:bodyPr>
            <a:lstStyle/>
            <a:p>
              <a:pPr marL="285750" lvl="1" indent="-285750">
                <a:buClr>
                  <a:schemeClr val="accent1">
                    <a:lumMod val="75000"/>
                  </a:schemeClr>
                </a:buClr>
                <a:buFont typeface="Wingdings" pitchFamily="2" charset="2"/>
                <a:buChar char="ü"/>
                <a:defRPr/>
              </a:pP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Перкутанный контакт </a:t>
              </a:r>
              <a:r>
                <a:rPr lang="ru-RU" sz="1400" dirty="0">
                  <a:latin typeface="Calibri" pitchFamily="34" charset="0"/>
                  <a:cs typeface="Calibri" pitchFamily="34" charset="0"/>
                </a:rPr>
                <a:t>(укол/порез</a:t>
              </a:r>
              <a:r>
                <a:rPr lang="en-US" sz="1400" dirty="0">
                  <a:latin typeface="Calibri" pitchFamily="34" charset="0"/>
                  <a:cs typeface="Calibri" pitchFamily="34" charset="0"/>
                </a:rPr>
                <a:t>)</a:t>
              </a:r>
            </a:p>
            <a:p>
              <a:pPr marL="285750" lvl="1" indent="-285750">
                <a:buClr>
                  <a:schemeClr val="accent1">
                    <a:lumMod val="75000"/>
                  </a:schemeClr>
                </a:buClr>
                <a:buFont typeface="Wingdings" pitchFamily="2" charset="2"/>
                <a:buChar char="ü"/>
                <a:defRPr/>
              </a:pPr>
              <a:r>
                <a:rPr lang="ru-RU" sz="1400" dirty="0">
                  <a:latin typeface="Calibri" pitchFamily="34" charset="0"/>
                  <a:cs typeface="Calibri" pitchFamily="34" charset="0"/>
                </a:rPr>
                <a:t>Попадание биологических материалов на 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слизистые оболочки/поврежденную кожу</a:t>
              </a:r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</a:p>
            <a:p>
              <a:pPr marL="285750" lvl="1" indent="-285750">
                <a:buClr>
                  <a:schemeClr val="accent1">
                    <a:lumMod val="75000"/>
                  </a:schemeClr>
                </a:buClr>
                <a:buFont typeface="Wingdings" pitchFamily="2" charset="2"/>
                <a:buChar char="ü"/>
                <a:defRPr/>
              </a:pPr>
              <a:r>
                <a:rPr lang="ru-RU" sz="1400" dirty="0">
                  <a:latin typeface="Calibri" pitchFamily="34" charset="0"/>
                  <a:cs typeface="Calibri" pitchFamily="34" charset="0"/>
                </a:rPr>
                <a:t>Контакт неповрежденной кожи с КБЖ и тканями в течение 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длительного времени </a:t>
              </a:r>
              <a:r>
                <a:rPr lang="ru-RU" sz="1400" dirty="0">
                  <a:latin typeface="Calibri" pitchFamily="34" charset="0"/>
                  <a:cs typeface="Calibri" pitchFamily="34" charset="0"/>
                </a:rPr>
                <a:t>(нескольких минут и более) или на 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обширной области</a:t>
              </a:r>
              <a:endParaRPr lang="uk-UA" sz="1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62400" y="1369190"/>
              <a:ext cx="2585504" cy="366780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91494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49184" y="2286568"/>
            <a:ext cx="2645632" cy="601280"/>
          </a:xfrm>
          <a:prstGeom prst="roundRect">
            <a:avLst>
              <a:gd name="adj" fmla="val 3175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Кровь и биологические жидкости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08672" y="2901602"/>
            <a:ext cx="3186784" cy="293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▪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Доказанная возможность заражения ВИЧ:</a:t>
            </a:r>
            <a:r>
              <a:rPr lang="uk-UA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Сперма</a:t>
            </a: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Секреты влагалища</a:t>
            </a: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Любые жидкости с видимой примесью крови</a:t>
            </a: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Содержащие ВИЧ культуры                           и </a:t>
            </a:r>
            <a:r>
              <a:rPr lang="ru-RU" sz="1400" dirty="0" err="1">
                <a:latin typeface="Calibri" pitchFamily="34" charset="0"/>
                <a:cs typeface="Calibri" pitchFamily="34" charset="0"/>
              </a:rPr>
              <a:t>культуральные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 среды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Другие биологические жидкости: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Синовиальная</a:t>
            </a: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Цереброспинальная</a:t>
            </a: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Плевральная </a:t>
            </a: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Перитонеальная </a:t>
            </a: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Перикардиальная </a:t>
            </a: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Амниотическая </a:t>
            </a:r>
            <a:endParaRPr lang="uk-UA" sz="14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22528" y="2226440"/>
            <a:ext cx="2585504" cy="3667808"/>
            <a:chOff x="62400" y="1369190"/>
            <a:chExt cx="2585504" cy="3667808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363040" y="1429318"/>
              <a:ext cx="2044352" cy="601280"/>
            </a:xfrm>
            <a:prstGeom prst="roundRect">
              <a:avLst>
                <a:gd name="adj" fmla="val 30598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Контакты, связанные с риском заражения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2528" y="2090726"/>
              <a:ext cx="2525376" cy="2677656"/>
            </a:xfrm>
            <a:prstGeom prst="rect">
              <a:avLst/>
            </a:prstGeom>
          </p:spPr>
          <p:txBody>
            <a:bodyPr wrap="square" lIns="36000" rIns="36000">
              <a:spAutoFit/>
            </a:bodyPr>
            <a:lstStyle/>
            <a:p>
              <a:pPr marL="285750" lvl="1" indent="-285750">
                <a:buClr>
                  <a:schemeClr val="accent1">
                    <a:lumMod val="75000"/>
                  </a:schemeClr>
                </a:buClr>
                <a:buFont typeface="Wingdings" pitchFamily="2" charset="2"/>
                <a:buChar char="ü"/>
                <a:defRPr/>
              </a:pP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Перкутанный контакт </a:t>
              </a:r>
              <a:r>
                <a:rPr lang="ru-RU" sz="1400" dirty="0">
                  <a:latin typeface="Calibri" pitchFamily="34" charset="0"/>
                  <a:cs typeface="Calibri" pitchFamily="34" charset="0"/>
                </a:rPr>
                <a:t>(укол/порез</a:t>
              </a:r>
              <a:r>
                <a:rPr lang="en-US" sz="1400" dirty="0">
                  <a:latin typeface="Calibri" pitchFamily="34" charset="0"/>
                  <a:cs typeface="Calibri" pitchFamily="34" charset="0"/>
                </a:rPr>
                <a:t>)</a:t>
              </a:r>
            </a:p>
            <a:p>
              <a:pPr marL="285750" lvl="1" indent="-285750">
                <a:buClr>
                  <a:schemeClr val="accent1">
                    <a:lumMod val="75000"/>
                  </a:schemeClr>
                </a:buClr>
                <a:buFont typeface="Wingdings" pitchFamily="2" charset="2"/>
                <a:buChar char="ü"/>
                <a:defRPr/>
              </a:pPr>
              <a:r>
                <a:rPr lang="ru-RU" sz="1400" dirty="0">
                  <a:latin typeface="Calibri" pitchFamily="34" charset="0"/>
                  <a:cs typeface="Calibri" pitchFamily="34" charset="0"/>
                </a:rPr>
                <a:t>Попадание биологических материалов на 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слизистые оболочки/поврежденную кожу</a:t>
              </a:r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</a:p>
            <a:p>
              <a:pPr marL="285750" lvl="1" indent="-285750">
                <a:buClr>
                  <a:schemeClr val="accent1">
                    <a:lumMod val="75000"/>
                  </a:schemeClr>
                </a:buClr>
                <a:buFont typeface="Wingdings" pitchFamily="2" charset="2"/>
                <a:buChar char="ü"/>
                <a:defRPr/>
              </a:pPr>
              <a:r>
                <a:rPr lang="ru-RU" sz="1400" dirty="0">
                  <a:latin typeface="Calibri" pitchFamily="34" charset="0"/>
                  <a:cs typeface="Calibri" pitchFamily="34" charset="0"/>
                </a:rPr>
                <a:t>Контакт неповрежденной кожи с КБЖ и тканями в течение 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длительного времени </a:t>
              </a:r>
              <a:r>
                <a:rPr lang="ru-RU" sz="1400" dirty="0">
                  <a:latin typeface="Calibri" pitchFamily="34" charset="0"/>
                  <a:cs typeface="Calibri" pitchFamily="34" charset="0"/>
                </a:rPr>
                <a:t>(нескольких минут и более) или на 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обширной области</a:t>
              </a:r>
              <a:endParaRPr lang="uk-UA" sz="1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62400" y="1369190"/>
              <a:ext cx="2585504" cy="366780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2888416" y="2226440"/>
            <a:ext cx="3307040" cy="366780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16C31DC2-4C3A-4B9C-AD1D-885523487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>
                <a:solidFill>
                  <a:srgbClr val="FF0000"/>
                </a:solidFill>
              </a:rPr>
              <a:t>Универсальные меры предосторожности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распространяются на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6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>
            <a:spLocks noChangeAspect="1"/>
          </p:cNvSpPr>
          <p:nvPr/>
        </p:nvSpPr>
        <p:spPr>
          <a:xfrm>
            <a:off x="539552" y="2132856"/>
            <a:ext cx="3168352" cy="31680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Бремя ВИЧ-инфекции в РФ в 2018г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71862" y="4154786"/>
            <a:ext cx="2557463" cy="646112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896.075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7505" y="5224928"/>
            <a:ext cx="4044361" cy="508328"/>
          </a:xfrm>
          <a:prstGeom prst="rect">
            <a:avLst/>
          </a:prstGeom>
        </p:spPr>
        <p:txBody>
          <a:bodyPr vert="horz" lIns="91426" tIns="45713" rIns="91426" bIns="4571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Зарегистрировано лиц с АТ/ВИЧ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189" y="6607399"/>
            <a:ext cx="2164608" cy="215429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ru-RU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Meiryo" pitchFamily="34" charset="-128"/>
                <a:cs typeface="Calibri" pitchFamily="34" charset="0"/>
              </a:rPr>
              <a:t>Ф.61 ФГСН, 2018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64034" y="3173483"/>
            <a:ext cx="2796399" cy="275421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61143"/>
              </a:avLst>
            </a:prstTxWarp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ВИЧ+ женщины</a:t>
            </a:r>
            <a:endParaRPr lang="en-US" sz="32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853534" y="3227431"/>
            <a:ext cx="2462882" cy="2420141"/>
            <a:chOff x="4473201" y="2370180"/>
            <a:chExt cx="2462882" cy="2420141"/>
          </a:xfrm>
        </p:grpSpPr>
        <p:graphicFrame>
          <p:nvGraphicFramePr>
            <p:cNvPr id="29" name="Chart 10118"/>
            <p:cNvGraphicFramePr/>
            <p:nvPr/>
          </p:nvGraphicFramePr>
          <p:xfrm>
            <a:off x="4473201" y="2370180"/>
            <a:ext cx="2462882" cy="24201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6" name="Rectangle 10128"/>
            <p:cNvSpPr/>
            <p:nvPr/>
          </p:nvSpPr>
          <p:spPr>
            <a:xfrm>
              <a:off x="4910197" y="3287861"/>
              <a:ext cx="1588898" cy="58477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ru-RU" sz="32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0066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366.850</a:t>
              </a:r>
              <a:endPara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335378" y="3429001"/>
            <a:ext cx="956702" cy="1273789"/>
            <a:chOff x="3059832" y="2500521"/>
            <a:chExt cx="956702" cy="1273789"/>
          </a:xfrm>
        </p:grpSpPr>
        <p:sp>
          <p:nvSpPr>
            <p:cNvPr id="8" name="Объект 2"/>
            <p:cNvSpPr txBox="1">
              <a:spLocks/>
            </p:cNvSpPr>
            <p:nvPr/>
          </p:nvSpPr>
          <p:spPr>
            <a:xfrm>
              <a:off x="3121423" y="3413541"/>
              <a:ext cx="895111" cy="36076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400" kern="1200">
                  <a:solidFill>
                    <a:schemeClr val="tx1"/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28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0066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41%</a:t>
              </a:r>
            </a:p>
          </p:txBody>
        </p:sp>
        <p:grpSp>
          <p:nvGrpSpPr>
            <p:cNvPr id="35" name="Group 10124"/>
            <p:cNvGrpSpPr/>
            <p:nvPr/>
          </p:nvGrpSpPr>
          <p:grpSpPr>
            <a:xfrm>
              <a:off x="3059832" y="2500521"/>
              <a:ext cx="903383" cy="869520"/>
              <a:chOff x="2578333" y="898687"/>
              <a:chExt cx="903383" cy="86952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8" name="Isosceles Triangle 10125"/>
              <p:cNvSpPr/>
              <p:nvPr/>
            </p:nvSpPr>
            <p:spPr>
              <a:xfrm flipV="1">
                <a:off x="3066146" y="1426684"/>
                <a:ext cx="264411" cy="341523"/>
              </a:xfrm>
              <a:prstGeom prst="triangle">
                <a:avLst>
                  <a:gd name="adj" fmla="val 0"/>
                </a:avLst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itchFamily="34" charset="0"/>
                </a:endParaRPr>
              </a:p>
            </p:txBody>
          </p:sp>
          <p:sp>
            <p:nvSpPr>
              <p:cNvPr id="39" name="Flowchart: Process 10126"/>
              <p:cNvSpPr/>
              <p:nvPr/>
            </p:nvSpPr>
            <p:spPr>
              <a:xfrm>
                <a:off x="2578333" y="898687"/>
                <a:ext cx="903383" cy="588589"/>
              </a:xfrm>
              <a:prstGeom prst="flowChartProcess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itchFamily="34" charset="0"/>
                </a:endParaRPr>
              </a:p>
            </p:txBody>
          </p:sp>
        </p:grpSp>
        <p:sp>
          <p:nvSpPr>
            <p:cNvPr id="37" name="Freeform 10110"/>
            <p:cNvSpPr>
              <a:spLocks noEditPoints="1"/>
            </p:cNvSpPr>
            <p:nvPr/>
          </p:nvSpPr>
          <p:spPr bwMode="auto">
            <a:xfrm>
              <a:off x="3370235" y="2586059"/>
              <a:ext cx="282575" cy="417512"/>
            </a:xfrm>
            <a:custGeom>
              <a:avLst/>
              <a:gdLst>
                <a:gd name="T0" fmla="*/ 604 w 1423"/>
                <a:gd name="T1" fmla="*/ 249 h 2106"/>
                <a:gd name="T2" fmla="*/ 458 w 1423"/>
                <a:gd name="T3" fmla="*/ 311 h 2106"/>
                <a:gd name="T4" fmla="*/ 343 w 1423"/>
                <a:gd name="T5" fmla="*/ 414 h 2106"/>
                <a:gd name="T6" fmla="*/ 267 w 1423"/>
                <a:gd name="T7" fmla="*/ 549 h 2106"/>
                <a:gd name="T8" fmla="*/ 239 w 1423"/>
                <a:gd name="T9" fmla="*/ 707 h 2106"/>
                <a:gd name="T10" fmla="*/ 267 w 1423"/>
                <a:gd name="T11" fmla="*/ 866 h 2106"/>
                <a:gd name="T12" fmla="*/ 343 w 1423"/>
                <a:gd name="T13" fmla="*/ 1002 h 2106"/>
                <a:gd name="T14" fmla="*/ 458 w 1423"/>
                <a:gd name="T15" fmla="*/ 1105 h 2106"/>
                <a:gd name="T16" fmla="*/ 604 w 1423"/>
                <a:gd name="T17" fmla="*/ 1166 h 2106"/>
                <a:gd name="T18" fmla="*/ 767 w 1423"/>
                <a:gd name="T19" fmla="*/ 1175 h 2106"/>
                <a:gd name="T20" fmla="*/ 920 w 1423"/>
                <a:gd name="T21" fmla="*/ 1130 h 2106"/>
                <a:gd name="T22" fmla="*/ 1047 w 1423"/>
                <a:gd name="T23" fmla="*/ 1039 h 2106"/>
                <a:gd name="T24" fmla="*/ 1137 w 1423"/>
                <a:gd name="T25" fmla="*/ 914 h 2106"/>
                <a:gd name="T26" fmla="*/ 1182 w 1423"/>
                <a:gd name="T27" fmla="*/ 762 h 2106"/>
                <a:gd name="T28" fmla="*/ 1172 w 1423"/>
                <a:gd name="T29" fmla="*/ 600 h 2106"/>
                <a:gd name="T30" fmla="*/ 1112 w 1423"/>
                <a:gd name="T31" fmla="*/ 455 h 2106"/>
                <a:gd name="T32" fmla="*/ 1008 w 1423"/>
                <a:gd name="T33" fmla="*/ 340 h 2106"/>
                <a:gd name="T34" fmla="*/ 872 w 1423"/>
                <a:gd name="T35" fmla="*/ 265 h 2106"/>
                <a:gd name="T36" fmla="*/ 713 w 1423"/>
                <a:gd name="T37" fmla="*/ 237 h 2106"/>
                <a:gd name="T38" fmla="*/ 847 w 1423"/>
                <a:gd name="T39" fmla="*/ 13 h 2106"/>
                <a:gd name="T40" fmla="*/ 1034 w 1423"/>
                <a:gd name="T41" fmla="*/ 76 h 2106"/>
                <a:gd name="T42" fmla="*/ 1192 w 1423"/>
                <a:gd name="T43" fmla="*/ 185 h 2106"/>
                <a:gd name="T44" fmla="*/ 1316 w 1423"/>
                <a:gd name="T45" fmla="*/ 332 h 2106"/>
                <a:gd name="T46" fmla="*/ 1396 w 1423"/>
                <a:gd name="T47" fmla="*/ 509 h 2106"/>
                <a:gd name="T48" fmla="*/ 1423 w 1423"/>
                <a:gd name="T49" fmla="*/ 707 h 2106"/>
                <a:gd name="T50" fmla="*/ 1398 w 1423"/>
                <a:gd name="T51" fmla="*/ 899 h 2106"/>
                <a:gd name="T52" fmla="*/ 1323 w 1423"/>
                <a:gd name="T53" fmla="*/ 1070 h 2106"/>
                <a:gd name="T54" fmla="*/ 1208 w 1423"/>
                <a:gd name="T55" fmla="*/ 1215 h 2106"/>
                <a:gd name="T56" fmla="*/ 1058 w 1423"/>
                <a:gd name="T57" fmla="*/ 1326 h 2106"/>
                <a:gd name="T58" fmla="*/ 883 w 1423"/>
                <a:gd name="T59" fmla="*/ 1394 h 2106"/>
                <a:gd name="T60" fmla="*/ 1015 w 1423"/>
                <a:gd name="T61" fmla="*/ 1617 h 2106"/>
                <a:gd name="T62" fmla="*/ 1090 w 1423"/>
                <a:gd name="T63" fmla="*/ 1643 h 2106"/>
                <a:gd name="T64" fmla="*/ 1132 w 1423"/>
                <a:gd name="T65" fmla="*/ 1708 h 2106"/>
                <a:gd name="T66" fmla="*/ 1123 w 1423"/>
                <a:gd name="T67" fmla="*/ 1788 h 2106"/>
                <a:gd name="T68" fmla="*/ 1067 w 1423"/>
                <a:gd name="T69" fmla="*/ 1842 h 2106"/>
                <a:gd name="T70" fmla="*/ 819 w 1423"/>
                <a:gd name="T71" fmla="*/ 1854 h 2106"/>
                <a:gd name="T72" fmla="*/ 807 w 1423"/>
                <a:gd name="T73" fmla="*/ 2039 h 2106"/>
                <a:gd name="T74" fmla="*/ 753 w 1423"/>
                <a:gd name="T75" fmla="*/ 2093 h 2106"/>
                <a:gd name="T76" fmla="*/ 673 w 1423"/>
                <a:gd name="T77" fmla="*/ 2102 h 2106"/>
                <a:gd name="T78" fmla="*/ 607 w 1423"/>
                <a:gd name="T79" fmla="*/ 2062 h 2106"/>
                <a:gd name="T80" fmla="*/ 580 w 1423"/>
                <a:gd name="T81" fmla="*/ 1987 h 2106"/>
                <a:gd name="T82" fmla="*/ 366 w 1423"/>
                <a:gd name="T83" fmla="*/ 1851 h 2106"/>
                <a:gd name="T84" fmla="*/ 300 w 1423"/>
                <a:gd name="T85" fmla="*/ 1810 h 2106"/>
                <a:gd name="T86" fmla="*/ 275 w 1423"/>
                <a:gd name="T87" fmla="*/ 1736 h 2106"/>
                <a:gd name="T88" fmla="*/ 300 w 1423"/>
                <a:gd name="T89" fmla="*/ 1661 h 2106"/>
                <a:gd name="T90" fmla="*/ 366 w 1423"/>
                <a:gd name="T91" fmla="*/ 1620 h 2106"/>
                <a:gd name="T92" fmla="*/ 580 w 1423"/>
                <a:gd name="T93" fmla="*/ 1403 h 2106"/>
                <a:gd name="T94" fmla="*/ 405 w 1423"/>
                <a:gd name="T95" fmla="*/ 1345 h 2106"/>
                <a:gd name="T96" fmla="*/ 252 w 1423"/>
                <a:gd name="T97" fmla="*/ 1247 h 2106"/>
                <a:gd name="T98" fmla="*/ 130 w 1423"/>
                <a:gd name="T99" fmla="*/ 1114 h 2106"/>
                <a:gd name="T100" fmla="*/ 44 w 1423"/>
                <a:gd name="T101" fmla="*/ 954 h 2106"/>
                <a:gd name="T102" fmla="*/ 3 w 1423"/>
                <a:gd name="T103" fmla="*/ 771 h 2106"/>
                <a:gd name="T104" fmla="*/ 13 w 1423"/>
                <a:gd name="T105" fmla="*/ 574 h 2106"/>
                <a:gd name="T106" fmla="*/ 77 w 1423"/>
                <a:gd name="T107" fmla="*/ 388 h 2106"/>
                <a:gd name="T108" fmla="*/ 187 w 1423"/>
                <a:gd name="T109" fmla="*/ 230 h 2106"/>
                <a:gd name="T110" fmla="*/ 334 w 1423"/>
                <a:gd name="T111" fmla="*/ 108 h 2106"/>
                <a:gd name="T112" fmla="*/ 513 w 1423"/>
                <a:gd name="T113" fmla="*/ 28 h 2106"/>
                <a:gd name="T114" fmla="*/ 713 w 1423"/>
                <a:gd name="T115" fmla="*/ 0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23" h="2106">
                  <a:moveTo>
                    <a:pt x="713" y="237"/>
                  </a:moveTo>
                  <a:lnTo>
                    <a:pt x="657" y="240"/>
                  </a:lnTo>
                  <a:lnTo>
                    <a:pt x="604" y="249"/>
                  </a:lnTo>
                  <a:lnTo>
                    <a:pt x="553" y="265"/>
                  </a:lnTo>
                  <a:lnTo>
                    <a:pt x="505" y="285"/>
                  </a:lnTo>
                  <a:lnTo>
                    <a:pt x="458" y="311"/>
                  </a:lnTo>
                  <a:lnTo>
                    <a:pt x="416" y="340"/>
                  </a:lnTo>
                  <a:lnTo>
                    <a:pt x="377" y="375"/>
                  </a:lnTo>
                  <a:lnTo>
                    <a:pt x="343" y="414"/>
                  </a:lnTo>
                  <a:lnTo>
                    <a:pt x="313" y="455"/>
                  </a:lnTo>
                  <a:lnTo>
                    <a:pt x="287" y="501"/>
                  </a:lnTo>
                  <a:lnTo>
                    <a:pt x="267" y="549"/>
                  </a:lnTo>
                  <a:lnTo>
                    <a:pt x="251" y="600"/>
                  </a:lnTo>
                  <a:lnTo>
                    <a:pt x="242" y="653"/>
                  </a:lnTo>
                  <a:lnTo>
                    <a:pt x="239" y="707"/>
                  </a:lnTo>
                  <a:lnTo>
                    <a:pt x="242" y="762"/>
                  </a:lnTo>
                  <a:lnTo>
                    <a:pt x="251" y="815"/>
                  </a:lnTo>
                  <a:lnTo>
                    <a:pt x="267" y="866"/>
                  </a:lnTo>
                  <a:lnTo>
                    <a:pt x="287" y="914"/>
                  </a:lnTo>
                  <a:lnTo>
                    <a:pt x="313" y="959"/>
                  </a:lnTo>
                  <a:lnTo>
                    <a:pt x="343" y="1002"/>
                  </a:lnTo>
                  <a:lnTo>
                    <a:pt x="377" y="1039"/>
                  </a:lnTo>
                  <a:lnTo>
                    <a:pt x="416" y="1074"/>
                  </a:lnTo>
                  <a:lnTo>
                    <a:pt x="458" y="1105"/>
                  </a:lnTo>
                  <a:lnTo>
                    <a:pt x="505" y="1130"/>
                  </a:lnTo>
                  <a:lnTo>
                    <a:pt x="553" y="1151"/>
                  </a:lnTo>
                  <a:lnTo>
                    <a:pt x="604" y="1166"/>
                  </a:lnTo>
                  <a:lnTo>
                    <a:pt x="657" y="1175"/>
                  </a:lnTo>
                  <a:lnTo>
                    <a:pt x="713" y="1178"/>
                  </a:lnTo>
                  <a:lnTo>
                    <a:pt x="767" y="1175"/>
                  </a:lnTo>
                  <a:lnTo>
                    <a:pt x="820" y="1166"/>
                  </a:lnTo>
                  <a:lnTo>
                    <a:pt x="872" y="1151"/>
                  </a:lnTo>
                  <a:lnTo>
                    <a:pt x="920" y="1130"/>
                  </a:lnTo>
                  <a:lnTo>
                    <a:pt x="966" y="1105"/>
                  </a:lnTo>
                  <a:lnTo>
                    <a:pt x="1008" y="1074"/>
                  </a:lnTo>
                  <a:lnTo>
                    <a:pt x="1047" y="1039"/>
                  </a:lnTo>
                  <a:lnTo>
                    <a:pt x="1081" y="1002"/>
                  </a:lnTo>
                  <a:lnTo>
                    <a:pt x="1112" y="959"/>
                  </a:lnTo>
                  <a:lnTo>
                    <a:pt x="1137" y="914"/>
                  </a:lnTo>
                  <a:lnTo>
                    <a:pt x="1158" y="866"/>
                  </a:lnTo>
                  <a:lnTo>
                    <a:pt x="1172" y="815"/>
                  </a:lnTo>
                  <a:lnTo>
                    <a:pt x="1182" y="762"/>
                  </a:lnTo>
                  <a:lnTo>
                    <a:pt x="1185" y="707"/>
                  </a:lnTo>
                  <a:lnTo>
                    <a:pt x="1182" y="653"/>
                  </a:lnTo>
                  <a:lnTo>
                    <a:pt x="1172" y="600"/>
                  </a:lnTo>
                  <a:lnTo>
                    <a:pt x="1158" y="549"/>
                  </a:lnTo>
                  <a:lnTo>
                    <a:pt x="1137" y="501"/>
                  </a:lnTo>
                  <a:lnTo>
                    <a:pt x="1112" y="455"/>
                  </a:lnTo>
                  <a:lnTo>
                    <a:pt x="1081" y="414"/>
                  </a:lnTo>
                  <a:lnTo>
                    <a:pt x="1047" y="375"/>
                  </a:lnTo>
                  <a:lnTo>
                    <a:pt x="1008" y="340"/>
                  </a:lnTo>
                  <a:lnTo>
                    <a:pt x="966" y="311"/>
                  </a:lnTo>
                  <a:lnTo>
                    <a:pt x="920" y="285"/>
                  </a:lnTo>
                  <a:lnTo>
                    <a:pt x="872" y="265"/>
                  </a:lnTo>
                  <a:lnTo>
                    <a:pt x="820" y="249"/>
                  </a:lnTo>
                  <a:lnTo>
                    <a:pt x="767" y="240"/>
                  </a:lnTo>
                  <a:lnTo>
                    <a:pt x="713" y="237"/>
                  </a:lnTo>
                  <a:close/>
                  <a:moveTo>
                    <a:pt x="713" y="0"/>
                  </a:moveTo>
                  <a:lnTo>
                    <a:pt x="780" y="3"/>
                  </a:lnTo>
                  <a:lnTo>
                    <a:pt x="847" y="13"/>
                  </a:lnTo>
                  <a:lnTo>
                    <a:pt x="912" y="28"/>
                  </a:lnTo>
                  <a:lnTo>
                    <a:pt x="974" y="50"/>
                  </a:lnTo>
                  <a:lnTo>
                    <a:pt x="1034" y="76"/>
                  </a:lnTo>
                  <a:lnTo>
                    <a:pt x="1090" y="108"/>
                  </a:lnTo>
                  <a:lnTo>
                    <a:pt x="1142" y="144"/>
                  </a:lnTo>
                  <a:lnTo>
                    <a:pt x="1192" y="185"/>
                  </a:lnTo>
                  <a:lnTo>
                    <a:pt x="1238" y="230"/>
                  </a:lnTo>
                  <a:lnTo>
                    <a:pt x="1279" y="280"/>
                  </a:lnTo>
                  <a:lnTo>
                    <a:pt x="1316" y="332"/>
                  </a:lnTo>
                  <a:lnTo>
                    <a:pt x="1347" y="388"/>
                  </a:lnTo>
                  <a:lnTo>
                    <a:pt x="1374" y="447"/>
                  </a:lnTo>
                  <a:lnTo>
                    <a:pt x="1396" y="509"/>
                  </a:lnTo>
                  <a:lnTo>
                    <a:pt x="1411" y="574"/>
                  </a:lnTo>
                  <a:lnTo>
                    <a:pt x="1420" y="640"/>
                  </a:lnTo>
                  <a:lnTo>
                    <a:pt x="1423" y="707"/>
                  </a:lnTo>
                  <a:lnTo>
                    <a:pt x="1420" y="773"/>
                  </a:lnTo>
                  <a:lnTo>
                    <a:pt x="1412" y="837"/>
                  </a:lnTo>
                  <a:lnTo>
                    <a:pt x="1398" y="899"/>
                  </a:lnTo>
                  <a:lnTo>
                    <a:pt x="1377" y="959"/>
                  </a:lnTo>
                  <a:lnTo>
                    <a:pt x="1353" y="1016"/>
                  </a:lnTo>
                  <a:lnTo>
                    <a:pt x="1323" y="1070"/>
                  </a:lnTo>
                  <a:lnTo>
                    <a:pt x="1289" y="1122"/>
                  </a:lnTo>
                  <a:lnTo>
                    <a:pt x="1250" y="1171"/>
                  </a:lnTo>
                  <a:lnTo>
                    <a:pt x="1208" y="1215"/>
                  </a:lnTo>
                  <a:lnTo>
                    <a:pt x="1161" y="1257"/>
                  </a:lnTo>
                  <a:lnTo>
                    <a:pt x="1112" y="1293"/>
                  </a:lnTo>
                  <a:lnTo>
                    <a:pt x="1058" y="1326"/>
                  </a:lnTo>
                  <a:lnTo>
                    <a:pt x="1003" y="1353"/>
                  </a:lnTo>
                  <a:lnTo>
                    <a:pt x="943" y="1377"/>
                  </a:lnTo>
                  <a:lnTo>
                    <a:pt x="883" y="1394"/>
                  </a:lnTo>
                  <a:lnTo>
                    <a:pt x="819" y="1406"/>
                  </a:lnTo>
                  <a:lnTo>
                    <a:pt x="819" y="1617"/>
                  </a:lnTo>
                  <a:lnTo>
                    <a:pt x="1015" y="1617"/>
                  </a:lnTo>
                  <a:lnTo>
                    <a:pt x="1043" y="1620"/>
                  </a:lnTo>
                  <a:lnTo>
                    <a:pt x="1067" y="1629"/>
                  </a:lnTo>
                  <a:lnTo>
                    <a:pt x="1090" y="1643"/>
                  </a:lnTo>
                  <a:lnTo>
                    <a:pt x="1109" y="1661"/>
                  </a:lnTo>
                  <a:lnTo>
                    <a:pt x="1123" y="1684"/>
                  </a:lnTo>
                  <a:lnTo>
                    <a:pt x="1132" y="1708"/>
                  </a:lnTo>
                  <a:lnTo>
                    <a:pt x="1135" y="1736"/>
                  </a:lnTo>
                  <a:lnTo>
                    <a:pt x="1132" y="1763"/>
                  </a:lnTo>
                  <a:lnTo>
                    <a:pt x="1123" y="1788"/>
                  </a:lnTo>
                  <a:lnTo>
                    <a:pt x="1109" y="1810"/>
                  </a:lnTo>
                  <a:lnTo>
                    <a:pt x="1090" y="1828"/>
                  </a:lnTo>
                  <a:lnTo>
                    <a:pt x="1067" y="1842"/>
                  </a:lnTo>
                  <a:lnTo>
                    <a:pt x="1043" y="1851"/>
                  </a:lnTo>
                  <a:lnTo>
                    <a:pt x="1015" y="1854"/>
                  </a:lnTo>
                  <a:lnTo>
                    <a:pt x="819" y="1854"/>
                  </a:lnTo>
                  <a:lnTo>
                    <a:pt x="819" y="1987"/>
                  </a:lnTo>
                  <a:lnTo>
                    <a:pt x="816" y="2015"/>
                  </a:lnTo>
                  <a:lnTo>
                    <a:pt x="807" y="2039"/>
                  </a:lnTo>
                  <a:lnTo>
                    <a:pt x="794" y="2062"/>
                  </a:lnTo>
                  <a:lnTo>
                    <a:pt x="775" y="2080"/>
                  </a:lnTo>
                  <a:lnTo>
                    <a:pt x="753" y="2093"/>
                  </a:lnTo>
                  <a:lnTo>
                    <a:pt x="727" y="2102"/>
                  </a:lnTo>
                  <a:lnTo>
                    <a:pt x="700" y="2106"/>
                  </a:lnTo>
                  <a:lnTo>
                    <a:pt x="673" y="2102"/>
                  </a:lnTo>
                  <a:lnTo>
                    <a:pt x="647" y="2093"/>
                  </a:lnTo>
                  <a:lnTo>
                    <a:pt x="626" y="2080"/>
                  </a:lnTo>
                  <a:lnTo>
                    <a:pt x="607" y="2062"/>
                  </a:lnTo>
                  <a:lnTo>
                    <a:pt x="593" y="2039"/>
                  </a:lnTo>
                  <a:lnTo>
                    <a:pt x="583" y="2015"/>
                  </a:lnTo>
                  <a:lnTo>
                    <a:pt x="580" y="1987"/>
                  </a:lnTo>
                  <a:lnTo>
                    <a:pt x="580" y="1854"/>
                  </a:lnTo>
                  <a:lnTo>
                    <a:pt x="394" y="1854"/>
                  </a:lnTo>
                  <a:lnTo>
                    <a:pt x="366" y="1851"/>
                  </a:lnTo>
                  <a:lnTo>
                    <a:pt x="341" y="1842"/>
                  </a:lnTo>
                  <a:lnTo>
                    <a:pt x="319" y="1828"/>
                  </a:lnTo>
                  <a:lnTo>
                    <a:pt x="300" y="1810"/>
                  </a:lnTo>
                  <a:lnTo>
                    <a:pt x="287" y="1788"/>
                  </a:lnTo>
                  <a:lnTo>
                    <a:pt x="278" y="1763"/>
                  </a:lnTo>
                  <a:lnTo>
                    <a:pt x="275" y="1736"/>
                  </a:lnTo>
                  <a:lnTo>
                    <a:pt x="278" y="1708"/>
                  </a:lnTo>
                  <a:lnTo>
                    <a:pt x="287" y="1684"/>
                  </a:lnTo>
                  <a:lnTo>
                    <a:pt x="300" y="1661"/>
                  </a:lnTo>
                  <a:lnTo>
                    <a:pt x="319" y="1643"/>
                  </a:lnTo>
                  <a:lnTo>
                    <a:pt x="341" y="1630"/>
                  </a:lnTo>
                  <a:lnTo>
                    <a:pt x="366" y="1620"/>
                  </a:lnTo>
                  <a:lnTo>
                    <a:pt x="394" y="1617"/>
                  </a:lnTo>
                  <a:lnTo>
                    <a:pt x="580" y="1617"/>
                  </a:lnTo>
                  <a:lnTo>
                    <a:pt x="580" y="1403"/>
                  </a:lnTo>
                  <a:lnTo>
                    <a:pt x="520" y="1389"/>
                  </a:lnTo>
                  <a:lnTo>
                    <a:pt x="461" y="1370"/>
                  </a:lnTo>
                  <a:lnTo>
                    <a:pt x="405" y="1345"/>
                  </a:lnTo>
                  <a:lnTo>
                    <a:pt x="351" y="1317"/>
                  </a:lnTo>
                  <a:lnTo>
                    <a:pt x="300" y="1284"/>
                  </a:lnTo>
                  <a:lnTo>
                    <a:pt x="252" y="1247"/>
                  </a:lnTo>
                  <a:lnTo>
                    <a:pt x="208" y="1207"/>
                  </a:lnTo>
                  <a:lnTo>
                    <a:pt x="167" y="1162"/>
                  </a:lnTo>
                  <a:lnTo>
                    <a:pt x="130" y="1114"/>
                  </a:lnTo>
                  <a:lnTo>
                    <a:pt x="97" y="1063"/>
                  </a:lnTo>
                  <a:lnTo>
                    <a:pt x="69" y="1010"/>
                  </a:lnTo>
                  <a:lnTo>
                    <a:pt x="44" y="954"/>
                  </a:lnTo>
                  <a:lnTo>
                    <a:pt x="26" y="895"/>
                  </a:lnTo>
                  <a:lnTo>
                    <a:pt x="11" y="835"/>
                  </a:lnTo>
                  <a:lnTo>
                    <a:pt x="3" y="771"/>
                  </a:lnTo>
                  <a:lnTo>
                    <a:pt x="0" y="707"/>
                  </a:lnTo>
                  <a:lnTo>
                    <a:pt x="3" y="640"/>
                  </a:lnTo>
                  <a:lnTo>
                    <a:pt x="13" y="574"/>
                  </a:lnTo>
                  <a:lnTo>
                    <a:pt x="29" y="509"/>
                  </a:lnTo>
                  <a:lnTo>
                    <a:pt x="50" y="447"/>
                  </a:lnTo>
                  <a:lnTo>
                    <a:pt x="77" y="388"/>
                  </a:lnTo>
                  <a:lnTo>
                    <a:pt x="109" y="332"/>
                  </a:lnTo>
                  <a:lnTo>
                    <a:pt x="146" y="280"/>
                  </a:lnTo>
                  <a:lnTo>
                    <a:pt x="187" y="230"/>
                  </a:lnTo>
                  <a:lnTo>
                    <a:pt x="232" y="185"/>
                  </a:lnTo>
                  <a:lnTo>
                    <a:pt x="282" y="144"/>
                  </a:lnTo>
                  <a:lnTo>
                    <a:pt x="334" y="108"/>
                  </a:lnTo>
                  <a:lnTo>
                    <a:pt x="391" y="76"/>
                  </a:lnTo>
                  <a:lnTo>
                    <a:pt x="450" y="50"/>
                  </a:lnTo>
                  <a:lnTo>
                    <a:pt x="513" y="28"/>
                  </a:lnTo>
                  <a:lnTo>
                    <a:pt x="577" y="13"/>
                  </a:lnTo>
                  <a:lnTo>
                    <a:pt x="644" y="3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ndara" pitchFamily="34" charset="0"/>
              </a:endParaRPr>
            </a:p>
          </p:txBody>
        </p:sp>
      </p:grpSp>
      <p:pic>
        <p:nvPicPr>
          <p:cNvPr id="40" name="Picture 2" descr="H:\МОИ ДОКУМЕНТЫ_2015_НОЯБРЬ\30_ПРЕЗЕНТАЦИИ\ОБРАЗЦЫ\Картинки_Элементы презентации\Женщины\Женщины в клинических исследованиях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3880" y="1985929"/>
            <a:ext cx="3920529" cy="901919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softEdge rad="63500"/>
          </a:effectLst>
        </p:spPr>
      </p:pic>
      <p:pic>
        <p:nvPicPr>
          <p:cNvPr id="1026" name="Picture 2" descr="G:\МОИ ДОКУМЕНТЫ_2015_НОЯБРЬ\30_ПРЕЗЕНТАЦИИ\ОБРАЗЦЫ\Картинки_Элементы презентации\Красный бант\awareness-ribbon-clipart-Red_Ribbon_svg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120500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9670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49184" y="2286568"/>
            <a:ext cx="2645632" cy="601280"/>
          </a:xfrm>
          <a:prstGeom prst="roundRect">
            <a:avLst>
              <a:gd name="adj" fmla="val 3175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Кровь и биологические жидкости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08672" y="2901602"/>
            <a:ext cx="3186784" cy="293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▪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Доказанная возможность заражения ВИЧ:</a:t>
            </a:r>
            <a:r>
              <a:rPr lang="uk-UA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Сперма</a:t>
            </a: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Секреты влагалища</a:t>
            </a: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Любые жидкости с видимой примесью крови</a:t>
            </a: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Содержащие ВИЧ культуры                           и </a:t>
            </a:r>
            <a:r>
              <a:rPr lang="ru-RU" sz="1400" dirty="0" err="1">
                <a:latin typeface="Calibri" pitchFamily="34" charset="0"/>
                <a:cs typeface="Calibri" pitchFamily="34" charset="0"/>
              </a:rPr>
              <a:t>культуральные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 среды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Другие биологические жидкости: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Синовиальная</a:t>
            </a: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Цереброспинальная</a:t>
            </a: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Плевральная </a:t>
            </a: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Перитонеальная </a:t>
            </a: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Перикардиальная </a:t>
            </a: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Амниотическая </a:t>
            </a:r>
            <a:endParaRPr lang="uk-UA" sz="14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22528" y="2226440"/>
            <a:ext cx="2585504" cy="3667808"/>
            <a:chOff x="62400" y="1369190"/>
            <a:chExt cx="2585504" cy="3667808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363040" y="1429318"/>
              <a:ext cx="2044352" cy="601280"/>
            </a:xfrm>
            <a:prstGeom prst="roundRect">
              <a:avLst>
                <a:gd name="adj" fmla="val 30598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Контакты, связанные с риском заражения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2528" y="2090726"/>
              <a:ext cx="2525376" cy="2677656"/>
            </a:xfrm>
            <a:prstGeom prst="rect">
              <a:avLst/>
            </a:prstGeom>
          </p:spPr>
          <p:txBody>
            <a:bodyPr wrap="square" lIns="36000" rIns="36000">
              <a:spAutoFit/>
            </a:bodyPr>
            <a:lstStyle/>
            <a:p>
              <a:pPr marL="285750" lvl="1" indent="-285750">
                <a:buClr>
                  <a:schemeClr val="accent1">
                    <a:lumMod val="75000"/>
                  </a:schemeClr>
                </a:buClr>
                <a:buFont typeface="Wingdings" pitchFamily="2" charset="2"/>
                <a:buChar char="ü"/>
                <a:defRPr/>
              </a:pP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Перкутанный контакт </a:t>
              </a:r>
              <a:r>
                <a:rPr lang="ru-RU" sz="1400" dirty="0">
                  <a:latin typeface="Calibri" pitchFamily="34" charset="0"/>
                  <a:cs typeface="Calibri" pitchFamily="34" charset="0"/>
                </a:rPr>
                <a:t>(укол/порез</a:t>
              </a:r>
              <a:r>
                <a:rPr lang="en-US" sz="1400" dirty="0">
                  <a:latin typeface="Calibri" pitchFamily="34" charset="0"/>
                  <a:cs typeface="Calibri" pitchFamily="34" charset="0"/>
                </a:rPr>
                <a:t>)</a:t>
              </a:r>
            </a:p>
            <a:p>
              <a:pPr marL="285750" lvl="1" indent="-285750">
                <a:buClr>
                  <a:schemeClr val="accent1">
                    <a:lumMod val="75000"/>
                  </a:schemeClr>
                </a:buClr>
                <a:buFont typeface="Wingdings" pitchFamily="2" charset="2"/>
                <a:buChar char="ü"/>
                <a:defRPr/>
              </a:pPr>
              <a:r>
                <a:rPr lang="ru-RU" sz="1400" dirty="0">
                  <a:latin typeface="Calibri" pitchFamily="34" charset="0"/>
                  <a:cs typeface="Calibri" pitchFamily="34" charset="0"/>
                </a:rPr>
                <a:t>Попадание биологических материалов на 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слизистые оболочки/поврежденную кожу</a:t>
              </a:r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</a:p>
            <a:p>
              <a:pPr marL="285750" lvl="1" indent="-285750">
                <a:buClr>
                  <a:schemeClr val="accent1">
                    <a:lumMod val="75000"/>
                  </a:schemeClr>
                </a:buClr>
                <a:buFont typeface="Wingdings" pitchFamily="2" charset="2"/>
                <a:buChar char="ü"/>
                <a:defRPr/>
              </a:pPr>
              <a:r>
                <a:rPr lang="ru-RU" sz="1400" dirty="0">
                  <a:latin typeface="Calibri" pitchFamily="34" charset="0"/>
                  <a:cs typeface="Calibri" pitchFamily="34" charset="0"/>
                </a:rPr>
                <a:t>Контакт неповрежденной кожи с КБЖ и тканями в течение 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длительного времени </a:t>
              </a:r>
              <a:r>
                <a:rPr lang="ru-RU" sz="1400" dirty="0">
                  <a:latin typeface="Calibri" pitchFamily="34" charset="0"/>
                  <a:cs typeface="Calibri" pitchFamily="34" charset="0"/>
                </a:rPr>
                <a:t>(нескольких минут и более) или на 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обширной области</a:t>
              </a:r>
              <a:endParaRPr lang="uk-UA" sz="1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62400" y="1369190"/>
              <a:ext cx="2585504" cy="366780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2888416" y="2226440"/>
            <a:ext cx="3307040" cy="366780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6375840" y="2226440"/>
            <a:ext cx="2585504" cy="2164608"/>
            <a:chOff x="6375840" y="1369190"/>
            <a:chExt cx="2585504" cy="216460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676480" y="1429318"/>
              <a:ext cx="2044352" cy="601280"/>
            </a:xfrm>
            <a:prstGeom prst="roundRect">
              <a:avLst>
                <a:gd name="adj" fmla="val 30598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Органы и ткани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375840" y="2090726"/>
              <a:ext cx="2525376" cy="1384995"/>
            </a:xfrm>
            <a:prstGeom prst="rect">
              <a:avLst/>
            </a:prstGeom>
          </p:spPr>
          <p:txBody>
            <a:bodyPr wrap="square" lIns="36000" rIns="36000">
              <a:spAutoFit/>
            </a:bodyPr>
            <a:lstStyle/>
            <a:p>
              <a:pPr marL="285750" lvl="1" indent="-285750">
                <a:buClr>
                  <a:schemeClr val="accent4">
                    <a:lumMod val="75000"/>
                  </a:schemeClr>
                </a:buClr>
                <a:buFont typeface="Wingdings" pitchFamily="2" charset="2"/>
                <a:buChar char="ü"/>
                <a:defRPr/>
              </a:pPr>
              <a:r>
                <a:rPr lang="ru-RU" sz="1400" dirty="0">
                  <a:latin typeface="Calibri" pitchFamily="34" charset="0"/>
                  <a:cs typeface="Calibri" pitchFamily="34" charset="0"/>
                </a:rPr>
                <a:t>Любые иссеченные человеческие ткани и органы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  <a:p>
              <a:pPr marL="285750" lvl="1" indent="-285750">
                <a:buClr>
                  <a:schemeClr val="accent4">
                    <a:lumMod val="75000"/>
                  </a:schemeClr>
                </a:buClr>
                <a:buFont typeface="Wingdings" pitchFamily="2" charset="2"/>
                <a:buChar char="ü"/>
                <a:defRPr/>
              </a:pPr>
              <a:r>
                <a:rPr lang="ru-RU" sz="1400" dirty="0">
                  <a:latin typeface="Calibri" pitchFamily="34" charset="0"/>
                  <a:cs typeface="Calibri" pitchFamily="34" charset="0"/>
                </a:rPr>
                <a:t>Ткани и органы экспериментальных животных, зараженных ВИЧ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375840" y="1369190"/>
              <a:ext cx="2585504" cy="2164608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F60FD1F5-83BC-477C-80B3-C8E5DF5A2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>
                <a:solidFill>
                  <a:srgbClr val="FF0000"/>
                </a:solidFill>
              </a:rPr>
              <a:t>Универсальные меры предосторожности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распространяются на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674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49184" y="2286568"/>
            <a:ext cx="2645632" cy="601280"/>
          </a:xfrm>
          <a:prstGeom prst="roundRect">
            <a:avLst>
              <a:gd name="adj" fmla="val 31758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Кровь и биологические жидкости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08672" y="2901602"/>
            <a:ext cx="3186784" cy="293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▪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Доказанная возможность заражения ВИЧ:</a:t>
            </a:r>
            <a:r>
              <a:rPr lang="uk-UA" sz="1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Сперма</a:t>
            </a: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Секреты влагалища</a:t>
            </a: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Любые жидкости с видимой примесью крови</a:t>
            </a: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Содержащие ВИЧ культуры                           и </a:t>
            </a:r>
            <a:r>
              <a:rPr lang="ru-RU" sz="1400" dirty="0" err="1">
                <a:latin typeface="Calibri" pitchFamily="34" charset="0"/>
                <a:cs typeface="Calibri" pitchFamily="34" charset="0"/>
              </a:rPr>
              <a:t>культуральные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 среды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Другие биологические жидкости: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Синовиальная</a:t>
            </a: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Цереброспинальная</a:t>
            </a: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Плевральная </a:t>
            </a: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Перитонеальная </a:t>
            </a: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Перикардиальная </a:t>
            </a: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Амниотическая </a:t>
            </a:r>
            <a:endParaRPr lang="uk-UA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75840" y="4599536"/>
            <a:ext cx="2645632" cy="1054200"/>
          </a:xfrm>
          <a:prstGeom prst="roundRect">
            <a:avLst>
              <a:gd name="adj" fmla="val 27923"/>
            </a:avLst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Любые биологические жидкости и ткани,                     если трудно определить </a:t>
            </a:r>
          </a:p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их принадлежность 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22528" y="2226440"/>
            <a:ext cx="2585504" cy="3667808"/>
            <a:chOff x="62400" y="1369190"/>
            <a:chExt cx="2585504" cy="3667808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363040" y="1429318"/>
              <a:ext cx="2044352" cy="601280"/>
            </a:xfrm>
            <a:prstGeom prst="roundRect">
              <a:avLst>
                <a:gd name="adj" fmla="val 30598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Контакты, связанные с риском заражения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2528" y="2090726"/>
              <a:ext cx="2525376" cy="2677656"/>
            </a:xfrm>
            <a:prstGeom prst="rect">
              <a:avLst/>
            </a:prstGeom>
          </p:spPr>
          <p:txBody>
            <a:bodyPr wrap="square" lIns="36000" rIns="36000">
              <a:spAutoFit/>
            </a:bodyPr>
            <a:lstStyle/>
            <a:p>
              <a:pPr marL="265113" lvl="1" indent="-265113">
                <a:buClr>
                  <a:schemeClr val="accent1">
                    <a:lumMod val="75000"/>
                  </a:schemeClr>
                </a:buClr>
                <a:buFont typeface="Wingdings" pitchFamily="2" charset="2"/>
                <a:buChar char="ü"/>
                <a:defRPr/>
              </a:pP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Перкутанный контакт  </a:t>
              </a:r>
              <a:r>
                <a:rPr lang="ru-RU" sz="1400" dirty="0">
                  <a:latin typeface="Calibri" pitchFamily="34" charset="0"/>
                  <a:cs typeface="Calibri" pitchFamily="34" charset="0"/>
                </a:rPr>
                <a:t>(укол/порез</a:t>
              </a:r>
              <a:r>
                <a:rPr lang="en-US" sz="1400" dirty="0">
                  <a:latin typeface="Calibri" pitchFamily="34" charset="0"/>
                  <a:cs typeface="Calibri" pitchFamily="34" charset="0"/>
                </a:rPr>
                <a:t>)</a:t>
              </a:r>
            </a:p>
            <a:p>
              <a:pPr marL="285750" lvl="1" indent="-285750">
                <a:buClr>
                  <a:schemeClr val="accent1">
                    <a:lumMod val="75000"/>
                  </a:schemeClr>
                </a:buClr>
                <a:buFont typeface="Wingdings" pitchFamily="2" charset="2"/>
                <a:buChar char="ü"/>
                <a:defRPr/>
              </a:pPr>
              <a:r>
                <a:rPr lang="ru-RU" sz="1400" dirty="0">
                  <a:latin typeface="Calibri" pitchFamily="34" charset="0"/>
                  <a:cs typeface="Calibri" pitchFamily="34" charset="0"/>
                </a:rPr>
                <a:t>Попадание биологических материалов на 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слизистые оболочки/поврежденную кожу</a:t>
              </a:r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 </a:t>
              </a:r>
            </a:p>
            <a:p>
              <a:pPr marL="285750" lvl="1" indent="-285750">
                <a:buClr>
                  <a:schemeClr val="accent1">
                    <a:lumMod val="75000"/>
                  </a:schemeClr>
                </a:buClr>
                <a:buFont typeface="Wingdings" pitchFamily="2" charset="2"/>
                <a:buChar char="ü"/>
                <a:defRPr/>
              </a:pPr>
              <a:r>
                <a:rPr lang="ru-RU" sz="1400" dirty="0">
                  <a:latin typeface="Calibri" pitchFamily="34" charset="0"/>
                  <a:cs typeface="Calibri" pitchFamily="34" charset="0"/>
                </a:rPr>
                <a:t>Контакт неповрежденной кожи с КБЖ и тканями в течение 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длительного времени </a:t>
              </a:r>
              <a:r>
                <a:rPr lang="ru-RU" sz="1400" dirty="0">
                  <a:latin typeface="Calibri" pitchFamily="34" charset="0"/>
                  <a:cs typeface="Calibri" pitchFamily="34" charset="0"/>
                </a:rPr>
                <a:t>(нескольких минут и более) или на 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обширной области</a:t>
              </a:r>
              <a:endParaRPr lang="uk-UA" sz="1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62400" y="1369190"/>
              <a:ext cx="2585504" cy="366780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2888416" y="2226440"/>
            <a:ext cx="3307040" cy="366780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6375840" y="2226440"/>
            <a:ext cx="2585504" cy="2164608"/>
            <a:chOff x="6375840" y="1369190"/>
            <a:chExt cx="2585504" cy="216460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676480" y="1429318"/>
              <a:ext cx="2044352" cy="601280"/>
            </a:xfrm>
            <a:prstGeom prst="roundRect">
              <a:avLst>
                <a:gd name="adj" fmla="val 30598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Органы и ткани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375840" y="2090726"/>
              <a:ext cx="2525376" cy="1384995"/>
            </a:xfrm>
            <a:prstGeom prst="rect">
              <a:avLst/>
            </a:prstGeom>
          </p:spPr>
          <p:txBody>
            <a:bodyPr wrap="square" lIns="36000" rIns="36000">
              <a:spAutoFit/>
            </a:bodyPr>
            <a:lstStyle/>
            <a:p>
              <a:pPr marL="285750" lvl="1" indent="-285750">
                <a:buClr>
                  <a:schemeClr val="accent4">
                    <a:lumMod val="75000"/>
                  </a:schemeClr>
                </a:buClr>
                <a:buFont typeface="Wingdings" pitchFamily="2" charset="2"/>
                <a:buChar char="ü"/>
                <a:defRPr/>
              </a:pPr>
              <a:r>
                <a:rPr lang="ru-RU" sz="1400" dirty="0">
                  <a:latin typeface="Calibri" pitchFamily="34" charset="0"/>
                  <a:cs typeface="Calibri" pitchFamily="34" charset="0"/>
                </a:rPr>
                <a:t>Любые иссеченные человеческие ткани и органы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  <a:p>
              <a:pPr marL="285750" lvl="1" indent="-285750">
                <a:buClr>
                  <a:schemeClr val="accent4">
                    <a:lumMod val="75000"/>
                  </a:schemeClr>
                </a:buClr>
                <a:buFont typeface="Wingdings" pitchFamily="2" charset="2"/>
                <a:buChar char="ü"/>
                <a:defRPr/>
              </a:pPr>
              <a:r>
                <a:rPr lang="ru-RU" sz="1400" dirty="0">
                  <a:latin typeface="Calibri" pitchFamily="34" charset="0"/>
                  <a:cs typeface="Calibri" pitchFamily="34" charset="0"/>
                </a:rPr>
                <a:t>Ткани и органы экспериментальных животных, зараженных ВИЧ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375840" y="1369190"/>
              <a:ext cx="2585504" cy="2164608"/>
            </a:xfrm>
            <a:prstGeom prst="round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A4D56F60-C730-4047-82DA-61CA3496B6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>
                <a:solidFill>
                  <a:srgbClr val="FF0000"/>
                </a:solidFill>
              </a:rPr>
              <a:t>Универсальные меры предосторожности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распространяются на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15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58714" y="327986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>
                <a:solidFill>
                  <a:srgbClr val="FF0000"/>
                </a:solidFill>
              </a:rPr>
              <a:t>Ключевые моменты профилактики профессионального заражения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46138" y="3128963"/>
            <a:ext cx="8297862" cy="2705100"/>
          </a:xfrm>
        </p:spPr>
        <p:txBody>
          <a:bodyPr/>
          <a:lstStyle/>
          <a:p>
            <a:pPr marL="538163" indent="-538163">
              <a:spcAft>
                <a:spcPts val="1200"/>
              </a:spcAft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Все пациенты </a:t>
            </a:r>
            <a:r>
              <a:rPr lang="ru-RU" sz="2000" b="1" dirty="0"/>
              <a:t>должны рассматриваться как потенциальный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источник инфекции </a:t>
            </a:r>
          </a:p>
          <a:p>
            <a:pPr marL="538163" indent="-538163">
              <a:spcAft>
                <a:spcPts val="1200"/>
              </a:spcAft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Во всех случаях </a:t>
            </a:r>
            <a:r>
              <a:rPr lang="ru-RU" sz="2000" b="1" dirty="0"/>
              <a:t>необходимо применять всесторонние меры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предосторожности</a:t>
            </a:r>
          </a:p>
          <a:p>
            <a:pPr marL="538163" indent="-538163">
              <a:spcAft>
                <a:spcPts val="1200"/>
              </a:spcAft>
              <a:buClr>
                <a:schemeClr val="accent6"/>
              </a:buClr>
              <a:buFont typeface="Wingdings" pitchFamily="2" charset="2"/>
              <a:buChar char="ü"/>
              <a:defRPr/>
            </a:pPr>
            <a:r>
              <a:rPr lang="ru-RU" sz="2000" b="1" dirty="0"/>
              <a:t>Службы здравоохранения должны быть обеспечены защитными средствами (приспособления, одежда, безопасные контейнеры и др.)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3296" y="2346696"/>
            <a:ext cx="8237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Мы никогда не знаем, в какой момент и при каких обстоятельствах </a:t>
            </a:r>
          </a:p>
          <a:p>
            <a:pPr algn="ctr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может произойти профессиональный контакт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3296" y="2286568"/>
            <a:ext cx="8237536" cy="781664"/>
          </a:xfrm>
          <a:prstGeom prst="roundRect">
            <a:avLst>
              <a:gd name="adj" fmla="val 28276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500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6"/>
                </a:solidFill>
              </a:rPr>
              <a:t>Фильм 4. Мифы о ВИЧ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7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Глобальные цели в области ВИЧ-инфекции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8145" y="2256504"/>
            <a:ext cx="1443072" cy="177377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1144704" y="1925802"/>
            <a:ext cx="5025856" cy="3848191"/>
            <a:chOff x="87296" y="941330"/>
            <a:chExt cx="4424576" cy="338485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79" y="941330"/>
              <a:ext cx="4388493" cy="3374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Равнобедренный треугольник 2"/>
            <p:cNvSpPr/>
            <p:nvPr/>
          </p:nvSpPr>
          <p:spPr>
            <a:xfrm rot="5400000">
              <a:off x="-327471" y="1879319"/>
              <a:ext cx="1296000" cy="3960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>
              <a:off x="87296" y="3714182"/>
              <a:ext cx="396000" cy="612000"/>
            </a:xfrm>
            <a:prstGeom prst="triangle">
              <a:avLst>
                <a:gd name="adj" fmla="val 180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Freeform 502"/>
          <p:cNvSpPr>
            <a:spLocks noEditPoints="1"/>
          </p:cNvSpPr>
          <p:nvPr/>
        </p:nvSpPr>
        <p:spPr bwMode="auto">
          <a:xfrm>
            <a:off x="1685858" y="4090410"/>
            <a:ext cx="1787585" cy="901919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1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363040" y="1084008"/>
            <a:ext cx="8709554" cy="721536"/>
          </a:xfrm>
          <a:prstGeom prst="rect">
            <a:avLst/>
          </a:prstGeom>
          <a:noFill/>
          <a:ln>
            <a:noFill/>
          </a:ln>
        </p:spPr>
        <p:txBody>
          <a:bodyPr lIns="71837" tIns="35918" rIns="71837" bIns="35918" anchor="ctr"/>
          <a:lstStyle>
            <a:defPPr>
              <a:defRPr lang="ru-RU"/>
            </a:defPPr>
            <a:lvl1pPr algn="ctr" defTabSz="957263">
              <a:spcBef>
                <a:spcPct val="20000"/>
              </a:spcBef>
              <a:buFont typeface="Arial" pitchFamily="34" charset="0"/>
              <a:buNone/>
              <a:defRPr sz="24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defTabSz="957263">
              <a:spcBef>
                <a:spcPct val="20000"/>
              </a:spcBef>
              <a:buFont typeface="Arial" pitchFamily="34" charset="0"/>
              <a:buChar char="–"/>
              <a:defRPr sz="2800">
                <a:latin typeface="Calibri" pitchFamily="34" charset="0"/>
              </a:defRPr>
            </a:lvl2pPr>
            <a:lvl3pPr marL="1143000" indent="-228600" defTabSz="957263">
              <a:spcBef>
                <a:spcPct val="20000"/>
              </a:spcBef>
              <a:buFont typeface="Arial" pitchFamily="34" charset="0"/>
              <a:buChar char="•"/>
              <a:defRPr sz="2400">
                <a:latin typeface="Calibri" pitchFamily="34" charset="0"/>
              </a:defRPr>
            </a:lvl3pPr>
            <a:lvl4pPr marL="1600200" indent="-228600" defTabSz="957263">
              <a:spcBef>
                <a:spcPct val="20000"/>
              </a:spcBef>
              <a:buFont typeface="Arial" pitchFamily="34" charset="0"/>
              <a:buChar char="–"/>
              <a:defRPr sz="2000">
                <a:latin typeface="Calibri" pitchFamily="34" charset="0"/>
              </a:defRPr>
            </a:lvl4pPr>
            <a:lvl5pPr marL="2057400" indent="-228600" defTabSz="957263">
              <a:spcBef>
                <a:spcPct val="20000"/>
              </a:spcBef>
              <a:buFont typeface="Arial" pitchFamily="34" charset="0"/>
              <a:buChar char="»"/>
              <a:defRPr sz="2000"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9pPr>
          </a:lstStyle>
          <a:p>
            <a:endParaRPr lang="ru-RU" altLang="ru-RU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elvetica" pitchFamily="34" charset="0"/>
              <a:ea typeface="Meiryo" pitchFamily="34" charset="-128"/>
              <a:cs typeface="Helvetic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800" b="1" dirty="0">
                <a:solidFill>
                  <a:srgbClr val="C00000"/>
                </a:solidFill>
                <a:ea typeface="Meiryo" pitchFamily="34" charset="-128"/>
                <a:cs typeface="Helvetica" pitchFamily="34" charset="0"/>
              </a:rPr>
              <a:t>Приоритетные направления противодействия </a:t>
            </a:r>
            <a:br>
              <a:rPr lang="ru-RU" altLang="ru-RU" sz="2800" b="1" dirty="0">
                <a:solidFill>
                  <a:srgbClr val="C00000"/>
                </a:solidFill>
                <a:ea typeface="Meiryo" pitchFamily="34" charset="-128"/>
                <a:cs typeface="Helvetica" pitchFamily="34" charset="0"/>
              </a:rPr>
            </a:br>
            <a:r>
              <a:rPr lang="ru-RU" altLang="ru-RU" sz="2800" b="1" dirty="0">
                <a:solidFill>
                  <a:srgbClr val="C00000"/>
                </a:solidFill>
                <a:ea typeface="Meiryo" pitchFamily="34" charset="-128"/>
                <a:cs typeface="Helvetica" pitchFamily="34" charset="0"/>
              </a:rPr>
              <a:t>ВИЧ-инфекции в РФ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pSp>
        <p:nvGrpSpPr>
          <p:cNvPr id="24" name="Группа 23"/>
          <p:cNvGrpSpPr>
            <a:grpSpLocks noChangeAspect="1"/>
          </p:cNvGrpSpPr>
          <p:nvPr/>
        </p:nvGrpSpPr>
        <p:grpSpPr>
          <a:xfrm>
            <a:off x="260757" y="1622927"/>
            <a:ext cx="1080028" cy="1400518"/>
            <a:chOff x="363038" y="1607033"/>
            <a:chExt cx="1637218" cy="2882435"/>
          </a:xfr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7" name="Picture 8" descr="http://www.xn--80aim3aeec.xn--p1ai/Library/Goverment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9216" y="1607033"/>
              <a:ext cx="1621040" cy="2000493"/>
            </a:xfrm>
            <a:prstGeom prst="rect">
              <a:avLst/>
            </a:prstGeom>
            <a:grpFill/>
          </p:spPr>
        </p:pic>
        <p:sp>
          <p:nvSpPr>
            <p:cNvPr id="28" name="Прямоугольник 27"/>
            <p:cNvSpPr/>
            <p:nvPr/>
          </p:nvSpPr>
          <p:spPr>
            <a:xfrm>
              <a:off x="363038" y="3463293"/>
              <a:ext cx="1637176" cy="1026175"/>
            </a:xfrm>
            <a:prstGeom prst="rect">
              <a:avLst/>
            </a:prstGeom>
            <a:grpFill/>
          </p:spPr>
          <p:txBody>
            <a:bodyPr wrap="square" lIns="36000" r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itchFamily="34" charset="0"/>
                  <a:cs typeface="Calibri" pitchFamily="34" charset="0"/>
                </a:rPr>
                <a:t>Распоряжение </a:t>
              </a:r>
            </a:p>
            <a:p>
              <a:pPr>
                <a:lnSpc>
                  <a:spcPct val="80000"/>
                </a:lnSpc>
              </a:pPr>
              <a:r>
                <a:rPr lang="ru-RU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itchFamily="34" charset="0"/>
                  <a:cs typeface="Calibri" pitchFamily="34" charset="0"/>
                </a:rPr>
                <a:t>от 20.10.2016г </a:t>
              </a:r>
            </a:p>
            <a:p>
              <a:pPr>
                <a:lnSpc>
                  <a:spcPct val="80000"/>
                </a:lnSpc>
              </a:pPr>
              <a:r>
                <a:rPr lang="ru-RU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itchFamily="34" charset="0"/>
                  <a:cs typeface="Calibri" pitchFamily="34" charset="0"/>
                </a:rPr>
                <a:t>№2203-р. </a:t>
              </a:r>
              <a:endPara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Calibri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606395" y="1615460"/>
            <a:ext cx="7266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  <a:cs typeface="Calibri" pitchFamily="34" charset="0"/>
              </a:rPr>
              <a:t>«Об утверждении Государственной стратегии противодействия распространению ВИЧ-инфекции в России на период до 2020 года и дальнейшую перспективу»</a:t>
            </a:r>
          </a:p>
        </p:txBody>
      </p:sp>
      <p:pic>
        <p:nvPicPr>
          <p:cNvPr id="12" name="Picture 2" descr="F:\МОИ ДОКУМЕНТЫ_2015_НОЯБРЬ\30_ПРЕЗЕНТАЦИИ\ВСЕ ВАЖНЫЕ ПРЕЗЕНТАЦИИ_Инфографика\Рисунки\Стратегия_Задач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78" y="2538790"/>
            <a:ext cx="7070671" cy="392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04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F:\МОИ ДОКУМЕНТЫ_2015_НОЯБРЬ\40_Конференции_Поездки_Разобрать\2019\2019_05_15-16_Хабаровск\Презентация по ранней диагностике\Хабаровск 9_Каскад_Стрелк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860" y="1925801"/>
            <a:ext cx="4328110" cy="16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МОИ ДОКУМЕНТЫ_2015_НОЯБРЬ\40_Конференции_Поездки_Разобрать\2019\2019_05_15-16_Хабаровск\Презентация по ранней диагностике\Хабаровск 10_Контроль эпи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1111" y="4410129"/>
            <a:ext cx="1530261" cy="238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Ранняя диагностика = </a:t>
            </a:r>
            <a:b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основа контроля над эпидемией ВИЧ-инфекции</a:t>
            </a:r>
          </a:p>
        </p:txBody>
      </p:sp>
      <p:pic>
        <p:nvPicPr>
          <p:cNvPr id="10246" name="Picture 6" descr="F:\МОИ ДОКУМЕНТЫ_2015_НОЯБРЬ\40_Конференции_Поездки_Разобрать\2019\2019_05_15-16_Хабаровск\Презентация по ранней диагностике\Хабаровск 11_ВН НУО_Индивид и популяция 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8970" y="1840011"/>
            <a:ext cx="1846744" cy="293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98489" y="3549257"/>
            <a:ext cx="28282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tx2">
                  <a:lumMod val="50000"/>
                </a:schemeClr>
              </a:buClr>
            </a:pPr>
            <a:r>
              <a:rPr lang="ru-RU" sz="1600" b="1" dirty="0">
                <a:solidFill>
                  <a:srgbClr val="00B0F0"/>
                </a:solidFill>
                <a:sym typeface="Wingdings"/>
              </a:rPr>
              <a:t></a:t>
            </a:r>
            <a:r>
              <a:rPr lang="ru-RU" sz="1600" b="1" dirty="0">
                <a:solidFill>
                  <a:srgbClr val="00B0F0"/>
                </a:solidFill>
              </a:rPr>
              <a:t> заболеваемости</a:t>
            </a:r>
          </a:p>
          <a:p>
            <a:pPr marL="358775" lvl="1">
              <a:buClr>
                <a:schemeClr val="tx2">
                  <a:lumMod val="50000"/>
                </a:schemeClr>
              </a:buClr>
            </a:pPr>
            <a:r>
              <a:rPr lang="ru-RU" sz="1400" dirty="0">
                <a:sym typeface="Wingdings"/>
              </a:rPr>
              <a:t> уровня ПМР</a:t>
            </a:r>
          </a:p>
          <a:p>
            <a:pPr marL="358775" lvl="1">
              <a:buClr>
                <a:schemeClr val="tx2">
                  <a:lumMod val="50000"/>
                </a:schemeClr>
              </a:buClr>
            </a:pPr>
            <a:r>
              <a:rPr lang="ru-RU" sz="1400" dirty="0">
                <a:sym typeface="Wingdings"/>
              </a:rPr>
              <a:t> рискованного поведения</a:t>
            </a:r>
          </a:p>
          <a:p>
            <a:pPr marL="358775" lvl="1">
              <a:buClr>
                <a:schemeClr val="tx2">
                  <a:lumMod val="50000"/>
                </a:schemeClr>
              </a:buClr>
            </a:pPr>
            <a:r>
              <a:rPr lang="ru-RU" sz="1400" dirty="0">
                <a:sym typeface="Wingdings"/>
              </a:rPr>
              <a:t> горизонтальной передачи</a:t>
            </a:r>
            <a:endParaRPr lang="ru-RU" sz="1400" dirty="0"/>
          </a:p>
        </p:txBody>
      </p:sp>
      <p:sp>
        <p:nvSpPr>
          <p:cNvPr id="11" name="Freeform 16"/>
          <p:cNvSpPr>
            <a:spLocks noChangeAspect="1"/>
          </p:cNvSpPr>
          <p:nvPr/>
        </p:nvSpPr>
        <p:spPr bwMode="auto">
          <a:xfrm>
            <a:off x="844064" y="5213440"/>
            <a:ext cx="569694" cy="390055"/>
          </a:xfrm>
          <a:custGeom>
            <a:avLst/>
            <a:gdLst>
              <a:gd name="T0" fmla="*/ 578 w 595"/>
              <a:gd name="T1" fmla="*/ 192 h 408"/>
              <a:gd name="T2" fmla="*/ 570 w 595"/>
              <a:gd name="T3" fmla="*/ 185 h 408"/>
              <a:gd name="T4" fmla="*/ 558 w 595"/>
              <a:gd name="T5" fmla="*/ 173 h 408"/>
              <a:gd name="T6" fmla="*/ 544 w 595"/>
              <a:gd name="T7" fmla="*/ 164 h 408"/>
              <a:gd name="T8" fmla="*/ 533 w 595"/>
              <a:gd name="T9" fmla="*/ 159 h 408"/>
              <a:gd name="T10" fmla="*/ 519 w 595"/>
              <a:gd name="T11" fmla="*/ 146 h 408"/>
              <a:gd name="T12" fmla="*/ 508 w 595"/>
              <a:gd name="T13" fmla="*/ 136 h 408"/>
              <a:gd name="T14" fmla="*/ 492 w 595"/>
              <a:gd name="T15" fmla="*/ 124 h 408"/>
              <a:gd name="T16" fmla="*/ 475 w 595"/>
              <a:gd name="T17" fmla="*/ 111 h 408"/>
              <a:gd name="T18" fmla="*/ 461 w 595"/>
              <a:gd name="T19" fmla="*/ 103 h 408"/>
              <a:gd name="T20" fmla="*/ 450 w 595"/>
              <a:gd name="T21" fmla="*/ 95 h 408"/>
              <a:gd name="T22" fmla="*/ 437 w 595"/>
              <a:gd name="T23" fmla="*/ 83 h 408"/>
              <a:gd name="T24" fmla="*/ 425 w 595"/>
              <a:gd name="T25" fmla="*/ 72 h 408"/>
              <a:gd name="T26" fmla="*/ 411 w 595"/>
              <a:gd name="T27" fmla="*/ 65 h 408"/>
              <a:gd name="T28" fmla="*/ 396 w 595"/>
              <a:gd name="T29" fmla="*/ 54 h 408"/>
              <a:gd name="T30" fmla="*/ 382 w 595"/>
              <a:gd name="T31" fmla="*/ 43 h 408"/>
              <a:gd name="T32" fmla="*/ 373 w 595"/>
              <a:gd name="T33" fmla="*/ 33 h 408"/>
              <a:gd name="T34" fmla="*/ 361 w 595"/>
              <a:gd name="T35" fmla="*/ 27 h 408"/>
              <a:gd name="T36" fmla="*/ 346 w 595"/>
              <a:gd name="T37" fmla="*/ 15 h 408"/>
              <a:gd name="T38" fmla="*/ 336 w 595"/>
              <a:gd name="T39" fmla="*/ 7 h 408"/>
              <a:gd name="T40" fmla="*/ 322 w 595"/>
              <a:gd name="T41" fmla="*/ 1 h 408"/>
              <a:gd name="T42" fmla="*/ 313 w 595"/>
              <a:gd name="T43" fmla="*/ 22 h 408"/>
              <a:gd name="T44" fmla="*/ 314 w 595"/>
              <a:gd name="T45" fmla="*/ 39 h 408"/>
              <a:gd name="T46" fmla="*/ 313 w 595"/>
              <a:gd name="T47" fmla="*/ 60 h 408"/>
              <a:gd name="T48" fmla="*/ 314 w 595"/>
              <a:gd name="T49" fmla="*/ 78 h 408"/>
              <a:gd name="T50" fmla="*/ 313 w 595"/>
              <a:gd name="T51" fmla="*/ 98 h 408"/>
              <a:gd name="T52" fmla="*/ 168 w 595"/>
              <a:gd name="T53" fmla="*/ 95 h 408"/>
              <a:gd name="T54" fmla="*/ 5 w 595"/>
              <a:gd name="T55" fmla="*/ 118 h 408"/>
              <a:gd name="T56" fmla="*/ 16 w 595"/>
              <a:gd name="T57" fmla="*/ 131 h 408"/>
              <a:gd name="T58" fmla="*/ 24 w 595"/>
              <a:gd name="T59" fmla="*/ 140 h 408"/>
              <a:gd name="T60" fmla="*/ 34 w 595"/>
              <a:gd name="T61" fmla="*/ 150 h 408"/>
              <a:gd name="T62" fmla="*/ 42 w 595"/>
              <a:gd name="T63" fmla="*/ 158 h 408"/>
              <a:gd name="T64" fmla="*/ 50 w 595"/>
              <a:gd name="T65" fmla="*/ 170 h 408"/>
              <a:gd name="T66" fmla="*/ 62 w 595"/>
              <a:gd name="T67" fmla="*/ 184 h 408"/>
              <a:gd name="T68" fmla="*/ 69 w 595"/>
              <a:gd name="T69" fmla="*/ 188 h 408"/>
              <a:gd name="T70" fmla="*/ 81 w 595"/>
              <a:gd name="T71" fmla="*/ 206 h 408"/>
              <a:gd name="T72" fmla="*/ 57 w 595"/>
              <a:gd name="T73" fmla="*/ 236 h 408"/>
              <a:gd name="T74" fmla="*/ 22 w 595"/>
              <a:gd name="T75" fmla="*/ 278 h 408"/>
              <a:gd name="T76" fmla="*/ 0 w 595"/>
              <a:gd name="T77" fmla="*/ 305 h 408"/>
              <a:gd name="T78" fmla="*/ 14 w 595"/>
              <a:gd name="T79" fmla="*/ 327 h 408"/>
              <a:gd name="T80" fmla="*/ 312 w 595"/>
              <a:gd name="T81" fmla="*/ 317 h 408"/>
              <a:gd name="T82" fmla="*/ 314 w 595"/>
              <a:gd name="T83" fmla="*/ 335 h 408"/>
              <a:gd name="T84" fmla="*/ 314 w 595"/>
              <a:gd name="T85" fmla="*/ 349 h 408"/>
              <a:gd name="T86" fmla="*/ 313 w 595"/>
              <a:gd name="T87" fmla="*/ 366 h 408"/>
              <a:gd name="T88" fmla="*/ 313 w 595"/>
              <a:gd name="T89" fmla="*/ 382 h 408"/>
              <a:gd name="T90" fmla="*/ 316 w 595"/>
              <a:gd name="T91" fmla="*/ 402 h 408"/>
              <a:gd name="T92" fmla="*/ 325 w 595"/>
              <a:gd name="T93" fmla="*/ 406 h 408"/>
              <a:gd name="T94" fmla="*/ 343 w 595"/>
              <a:gd name="T95" fmla="*/ 403 h 408"/>
              <a:gd name="T96" fmla="*/ 374 w 595"/>
              <a:gd name="T97" fmla="*/ 380 h 408"/>
              <a:gd name="T98" fmla="*/ 396 w 595"/>
              <a:gd name="T99" fmla="*/ 360 h 408"/>
              <a:gd name="T100" fmla="*/ 427 w 595"/>
              <a:gd name="T101" fmla="*/ 337 h 408"/>
              <a:gd name="T102" fmla="*/ 461 w 595"/>
              <a:gd name="T103" fmla="*/ 310 h 408"/>
              <a:gd name="T104" fmla="*/ 482 w 595"/>
              <a:gd name="T105" fmla="*/ 294 h 408"/>
              <a:gd name="T106" fmla="*/ 513 w 595"/>
              <a:gd name="T107" fmla="*/ 270 h 408"/>
              <a:gd name="T108" fmla="*/ 545 w 595"/>
              <a:gd name="T109" fmla="*/ 246 h 408"/>
              <a:gd name="T110" fmla="*/ 578 w 595"/>
              <a:gd name="T111" fmla="*/ 223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95" h="408">
                <a:moveTo>
                  <a:pt x="592" y="199"/>
                </a:moveTo>
                <a:cubicBezTo>
                  <a:pt x="590" y="198"/>
                  <a:pt x="588" y="198"/>
                  <a:pt x="587" y="197"/>
                </a:cubicBezTo>
                <a:cubicBezTo>
                  <a:pt x="584" y="194"/>
                  <a:pt x="580" y="193"/>
                  <a:pt x="578" y="192"/>
                </a:cubicBezTo>
                <a:cubicBezTo>
                  <a:pt x="578" y="192"/>
                  <a:pt x="578" y="191"/>
                  <a:pt x="578" y="191"/>
                </a:cubicBezTo>
                <a:cubicBezTo>
                  <a:pt x="577" y="189"/>
                  <a:pt x="576" y="188"/>
                  <a:pt x="574" y="186"/>
                </a:cubicBezTo>
                <a:cubicBezTo>
                  <a:pt x="573" y="185"/>
                  <a:pt x="571" y="185"/>
                  <a:pt x="570" y="185"/>
                </a:cubicBezTo>
                <a:cubicBezTo>
                  <a:pt x="567" y="182"/>
                  <a:pt x="564" y="180"/>
                  <a:pt x="562" y="179"/>
                </a:cubicBezTo>
                <a:cubicBezTo>
                  <a:pt x="562" y="179"/>
                  <a:pt x="562" y="179"/>
                  <a:pt x="562" y="179"/>
                </a:cubicBezTo>
                <a:cubicBezTo>
                  <a:pt x="561" y="177"/>
                  <a:pt x="560" y="175"/>
                  <a:pt x="558" y="173"/>
                </a:cubicBezTo>
                <a:cubicBezTo>
                  <a:pt x="556" y="173"/>
                  <a:pt x="555" y="172"/>
                  <a:pt x="553" y="172"/>
                </a:cubicBezTo>
                <a:cubicBezTo>
                  <a:pt x="551" y="168"/>
                  <a:pt x="547" y="166"/>
                  <a:pt x="544" y="164"/>
                </a:cubicBezTo>
                <a:cubicBezTo>
                  <a:pt x="544" y="164"/>
                  <a:pt x="544" y="164"/>
                  <a:pt x="544" y="164"/>
                </a:cubicBezTo>
                <a:cubicBezTo>
                  <a:pt x="543" y="163"/>
                  <a:pt x="542" y="162"/>
                  <a:pt x="541" y="161"/>
                </a:cubicBezTo>
                <a:cubicBezTo>
                  <a:pt x="539" y="159"/>
                  <a:pt x="536" y="159"/>
                  <a:pt x="534" y="159"/>
                </a:cubicBezTo>
                <a:cubicBezTo>
                  <a:pt x="533" y="159"/>
                  <a:pt x="533" y="159"/>
                  <a:pt x="533" y="159"/>
                </a:cubicBezTo>
                <a:cubicBezTo>
                  <a:pt x="532" y="158"/>
                  <a:pt x="529" y="156"/>
                  <a:pt x="529" y="156"/>
                </a:cubicBezTo>
                <a:cubicBezTo>
                  <a:pt x="528" y="153"/>
                  <a:pt x="527" y="150"/>
                  <a:pt x="525" y="148"/>
                </a:cubicBezTo>
                <a:cubicBezTo>
                  <a:pt x="523" y="147"/>
                  <a:pt x="521" y="146"/>
                  <a:pt x="519" y="146"/>
                </a:cubicBezTo>
                <a:cubicBezTo>
                  <a:pt x="517" y="144"/>
                  <a:pt x="515" y="142"/>
                  <a:pt x="512" y="139"/>
                </a:cubicBezTo>
                <a:cubicBezTo>
                  <a:pt x="512" y="139"/>
                  <a:pt x="511" y="139"/>
                  <a:pt x="511" y="139"/>
                </a:cubicBezTo>
                <a:cubicBezTo>
                  <a:pt x="510" y="138"/>
                  <a:pt x="509" y="137"/>
                  <a:pt x="508" y="136"/>
                </a:cubicBezTo>
                <a:cubicBezTo>
                  <a:pt x="507" y="135"/>
                  <a:pt x="505" y="134"/>
                  <a:pt x="504" y="134"/>
                </a:cubicBezTo>
                <a:cubicBezTo>
                  <a:pt x="501" y="131"/>
                  <a:pt x="497" y="128"/>
                  <a:pt x="493" y="125"/>
                </a:cubicBezTo>
                <a:cubicBezTo>
                  <a:pt x="493" y="124"/>
                  <a:pt x="493" y="124"/>
                  <a:pt x="492" y="124"/>
                </a:cubicBezTo>
                <a:cubicBezTo>
                  <a:pt x="490" y="122"/>
                  <a:pt x="489" y="122"/>
                  <a:pt x="487" y="121"/>
                </a:cubicBezTo>
                <a:cubicBezTo>
                  <a:pt x="484" y="118"/>
                  <a:pt x="480" y="114"/>
                  <a:pt x="476" y="112"/>
                </a:cubicBezTo>
                <a:cubicBezTo>
                  <a:pt x="476" y="111"/>
                  <a:pt x="476" y="111"/>
                  <a:pt x="475" y="111"/>
                </a:cubicBezTo>
                <a:cubicBezTo>
                  <a:pt x="473" y="109"/>
                  <a:pt x="471" y="109"/>
                  <a:pt x="469" y="109"/>
                </a:cubicBezTo>
                <a:cubicBezTo>
                  <a:pt x="468" y="109"/>
                  <a:pt x="467" y="108"/>
                  <a:pt x="466" y="107"/>
                </a:cubicBezTo>
                <a:cubicBezTo>
                  <a:pt x="465" y="106"/>
                  <a:pt x="462" y="104"/>
                  <a:pt x="461" y="103"/>
                </a:cubicBezTo>
                <a:cubicBezTo>
                  <a:pt x="461" y="101"/>
                  <a:pt x="460" y="99"/>
                  <a:pt x="458" y="98"/>
                </a:cubicBezTo>
                <a:cubicBezTo>
                  <a:pt x="456" y="96"/>
                  <a:pt x="453" y="96"/>
                  <a:pt x="452" y="96"/>
                </a:cubicBezTo>
                <a:cubicBezTo>
                  <a:pt x="451" y="96"/>
                  <a:pt x="450" y="95"/>
                  <a:pt x="450" y="95"/>
                </a:cubicBezTo>
                <a:cubicBezTo>
                  <a:pt x="448" y="94"/>
                  <a:pt x="446" y="92"/>
                  <a:pt x="445" y="90"/>
                </a:cubicBezTo>
                <a:cubicBezTo>
                  <a:pt x="444" y="88"/>
                  <a:pt x="443" y="87"/>
                  <a:pt x="442" y="85"/>
                </a:cubicBezTo>
                <a:cubicBezTo>
                  <a:pt x="440" y="84"/>
                  <a:pt x="438" y="83"/>
                  <a:pt x="437" y="83"/>
                </a:cubicBezTo>
                <a:cubicBezTo>
                  <a:pt x="434" y="80"/>
                  <a:pt x="431" y="78"/>
                  <a:pt x="429" y="76"/>
                </a:cubicBezTo>
                <a:cubicBezTo>
                  <a:pt x="428" y="76"/>
                  <a:pt x="428" y="76"/>
                  <a:pt x="427" y="76"/>
                </a:cubicBezTo>
                <a:cubicBezTo>
                  <a:pt x="427" y="74"/>
                  <a:pt x="426" y="73"/>
                  <a:pt x="425" y="72"/>
                </a:cubicBezTo>
                <a:cubicBezTo>
                  <a:pt x="423" y="71"/>
                  <a:pt x="420" y="70"/>
                  <a:pt x="418" y="70"/>
                </a:cubicBezTo>
                <a:cubicBezTo>
                  <a:pt x="417" y="69"/>
                  <a:pt x="416" y="68"/>
                  <a:pt x="414" y="67"/>
                </a:cubicBezTo>
                <a:cubicBezTo>
                  <a:pt x="413" y="67"/>
                  <a:pt x="412" y="65"/>
                  <a:pt x="411" y="65"/>
                </a:cubicBezTo>
                <a:cubicBezTo>
                  <a:pt x="410" y="62"/>
                  <a:pt x="409" y="60"/>
                  <a:pt x="407" y="58"/>
                </a:cubicBezTo>
                <a:cubicBezTo>
                  <a:pt x="405" y="57"/>
                  <a:pt x="403" y="57"/>
                  <a:pt x="401" y="57"/>
                </a:cubicBezTo>
                <a:cubicBezTo>
                  <a:pt x="399" y="55"/>
                  <a:pt x="398" y="54"/>
                  <a:pt x="396" y="54"/>
                </a:cubicBezTo>
                <a:cubicBezTo>
                  <a:pt x="396" y="53"/>
                  <a:pt x="394" y="53"/>
                  <a:pt x="394" y="52"/>
                </a:cubicBezTo>
                <a:cubicBezTo>
                  <a:pt x="393" y="49"/>
                  <a:pt x="392" y="47"/>
                  <a:pt x="390" y="45"/>
                </a:cubicBezTo>
                <a:cubicBezTo>
                  <a:pt x="387" y="43"/>
                  <a:pt x="384" y="43"/>
                  <a:pt x="382" y="43"/>
                </a:cubicBezTo>
                <a:cubicBezTo>
                  <a:pt x="382" y="43"/>
                  <a:pt x="382" y="43"/>
                  <a:pt x="382" y="43"/>
                </a:cubicBezTo>
                <a:cubicBezTo>
                  <a:pt x="381" y="43"/>
                  <a:pt x="378" y="41"/>
                  <a:pt x="377" y="40"/>
                </a:cubicBezTo>
                <a:cubicBezTo>
                  <a:pt x="377" y="37"/>
                  <a:pt x="376" y="34"/>
                  <a:pt x="373" y="33"/>
                </a:cubicBezTo>
                <a:cubicBezTo>
                  <a:pt x="371" y="31"/>
                  <a:pt x="369" y="31"/>
                  <a:pt x="367" y="31"/>
                </a:cubicBezTo>
                <a:cubicBezTo>
                  <a:pt x="366" y="30"/>
                  <a:pt x="365" y="30"/>
                  <a:pt x="364" y="29"/>
                </a:cubicBezTo>
                <a:cubicBezTo>
                  <a:pt x="363" y="29"/>
                  <a:pt x="362" y="28"/>
                  <a:pt x="361" y="27"/>
                </a:cubicBezTo>
                <a:cubicBezTo>
                  <a:pt x="361" y="25"/>
                  <a:pt x="359" y="23"/>
                  <a:pt x="357" y="21"/>
                </a:cubicBezTo>
                <a:cubicBezTo>
                  <a:pt x="356" y="20"/>
                  <a:pt x="354" y="19"/>
                  <a:pt x="353" y="19"/>
                </a:cubicBezTo>
                <a:cubicBezTo>
                  <a:pt x="351" y="17"/>
                  <a:pt x="348" y="16"/>
                  <a:pt x="346" y="15"/>
                </a:cubicBezTo>
                <a:cubicBezTo>
                  <a:pt x="346" y="14"/>
                  <a:pt x="345" y="14"/>
                  <a:pt x="344" y="13"/>
                </a:cubicBezTo>
                <a:cubicBezTo>
                  <a:pt x="344" y="12"/>
                  <a:pt x="343" y="10"/>
                  <a:pt x="341" y="9"/>
                </a:cubicBezTo>
                <a:cubicBezTo>
                  <a:pt x="340" y="7"/>
                  <a:pt x="338" y="7"/>
                  <a:pt x="336" y="7"/>
                </a:cubicBezTo>
                <a:cubicBezTo>
                  <a:pt x="336" y="5"/>
                  <a:pt x="335" y="4"/>
                  <a:pt x="333" y="3"/>
                </a:cubicBezTo>
                <a:cubicBezTo>
                  <a:pt x="330" y="0"/>
                  <a:pt x="326" y="0"/>
                  <a:pt x="324" y="1"/>
                </a:cubicBezTo>
                <a:cubicBezTo>
                  <a:pt x="323" y="1"/>
                  <a:pt x="322" y="1"/>
                  <a:pt x="322" y="1"/>
                </a:cubicBezTo>
                <a:cubicBezTo>
                  <a:pt x="317" y="1"/>
                  <a:pt x="313" y="5"/>
                  <a:pt x="313" y="10"/>
                </a:cubicBezTo>
                <a:cubicBezTo>
                  <a:pt x="313" y="12"/>
                  <a:pt x="313" y="13"/>
                  <a:pt x="314" y="15"/>
                </a:cubicBezTo>
                <a:cubicBezTo>
                  <a:pt x="313" y="17"/>
                  <a:pt x="313" y="20"/>
                  <a:pt x="313" y="22"/>
                </a:cubicBezTo>
                <a:cubicBezTo>
                  <a:pt x="313" y="24"/>
                  <a:pt x="313" y="26"/>
                  <a:pt x="314" y="27"/>
                </a:cubicBezTo>
                <a:cubicBezTo>
                  <a:pt x="313" y="29"/>
                  <a:pt x="313" y="32"/>
                  <a:pt x="313" y="35"/>
                </a:cubicBezTo>
                <a:cubicBezTo>
                  <a:pt x="313" y="36"/>
                  <a:pt x="313" y="38"/>
                  <a:pt x="314" y="39"/>
                </a:cubicBezTo>
                <a:cubicBezTo>
                  <a:pt x="313" y="42"/>
                  <a:pt x="313" y="45"/>
                  <a:pt x="313" y="48"/>
                </a:cubicBezTo>
                <a:cubicBezTo>
                  <a:pt x="313" y="50"/>
                  <a:pt x="313" y="51"/>
                  <a:pt x="314" y="53"/>
                </a:cubicBezTo>
                <a:cubicBezTo>
                  <a:pt x="313" y="55"/>
                  <a:pt x="313" y="57"/>
                  <a:pt x="313" y="60"/>
                </a:cubicBezTo>
                <a:cubicBezTo>
                  <a:pt x="313" y="62"/>
                  <a:pt x="313" y="64"/>
                  <a:pt x="314" y="65"/>
                </a:cubicBezTo>
                <a:cubicBezTo>
                  <a:pt x="313" y="68"/>
                  <a:pt x="313" y="70"/>
                  <a:pt x="313" y="73"/>
                </a:cubicBezTo>
                <a:cubicBezTo>
                  <a:pt x="313" y="75"/>
                  <a:pt x="313" y="76"/>
                  <a:pt x="314" y="78"/>
                </a:cubicBezTo>
                <a:cubicBezTo>
                  <a:pt x="313" y="80"/>
                  <a:pt x="313" y="82"/>
                  <a:pt x="313" y="85"/>
                </a:cubicBezTo>
                <a:cubicBezTo>
                  <a:pt x="313" y="87"/>
                  <a:pt x="313" y="89"/>
                  <a:pt x="314" y="90"/>
                </a:cubicBezTo>
                <a:cubicBezTo>
                  <a:pt x="313" y="92"/>
                  <a:pt x="313" y="95"/>
                  <a:pt x="313" y="98"/>
                </a:cubicBezTo>
                <a:cubicBezTo>
                  <a:pt x="313" y="98"/>
                  <a:pt x="313" y="99"/>
                  <a:pt x="313" y="99"/>
                </a:cubicBezTo>
                <a:cubicBezTo>
                  <a:pt x="308" y="101"/>
                  <a:pt x="297" y="104"/>
                  <a:pt x="268" y="103"/>
                </a:cubicBezTo>
                <a:cubicBezTo>
                  <a:pt x="240" y="102"/>
                  <a:pt x="204" y="99"/>
                  <a:pt x="168" y="95"/>
                </a:cubicBezTo>
                <a:cubicBezTo>
                  <a:pt x="80" y="86"/>
                  <a:pt x="24" y="82"/>
                  <a:pt x="7" y="98"/>
                </a:cubicBezTo>
                <a:cubicBezTo>
                  <a:pt x="3" y="101"/>
                  <a:pt x="1" y="106"/>
                  <a:pt x="1" y="111"/>
                </a:cubicBezTo>
                <a:cubicBezTo>
                  <a:pt x="1" y="114"/>
                  <a:pt x="3" y="117"/>
                  <a:pt x="5" y="118"/>
                </a:cubicBezTo>
                <a:cubicBezTo>
                  <a:pt x="6" y="119"/>
                  <a:pt x="8" y="120"/>
                  <a:pt x="10" y="120"/>
                </a:cubicBezTo>
                <a:cubicBezTo>
                  <a:pt x="12" y="122"/>
                  <a:pt x="12" y="123"/>
                  <a:pt x="12" y="124"/>
                </a:cubicBezTo>
                <a:cubicBezTo>
                  <a:pt x="12" y="127"/>
                  <a:pt x="14" y="130"/>
                  <a:pt x="16" y="131"/>
                </a:cubicBezTo>
                <a:cubicBezTo>
                  <a:pt x="17" y="132"/>
                  <a:pt x="18" y="132"/>
                  <a:pt x="19" y="133"/>
                </a:cubicBezTo>
                <a:cubicBezTo>
                  <a:pt x="20" y="135"/>
                  <a:pt x="22" y="137"/>
                  <a:pt x="23" y="139"/>
                </a:cubicBezTo>
                <a:cubicBezTo>
                  <a:pt x="24" y="139"/>
                  <a:pt x="24" y="140"/>
                  <a:pt x="24" y="140"/>
                </a:cubicBezTo>
                <a:cubicBezTo>
                  <a:pt x="25" y="142"/>
                  <a:pt x="26" y="143"/>
                  <a:pt x="27" y="144"/>
                </a:cubicBezTo>
                <a:cubicBezTo>
                  <a:pt x="28" y="145"/>
                  <a:pt x="30" y="145"/>
                  <a:pt x="31" y="146"/>
                </a:cubicBezTo>
                <a:cubicBezTo>
                  <a:pt x="31" y="147"/>
                  <a:pt x="32" y="149"/>
                  <a:pt x="34" y="150"/>
                </a:cubicBezTo>
                <a:cubicBezTo>
                  <a:pt x="34" y="151"/>
                  <a:pt x="35" y="152"/>
                  <a:pt x="35" y="152"/>
                </a:cubicBezTo>
                <a:cubicBezTo>
                  <a:pt x="36" y="154"/>
                  <a:pt x="36" y="155"/>
                  <a:pt x="38" y="156"/>
                </a:cubicBezTo>
                <a:cubicBezTo>
                  <a:pt x="39" y="157"/>
                  <a:pt x="41" y="158"/>
                  <a:pt x="42" y="158"/>
                </a:cubicBezTo>
                <a:cubicBezTo>
                  <a:pt x="42" y="159"/>
                  <a:pt x="43" y="159"/>
                  <a:pt x="43" y="159"/>
                </a:cubicBezTo>
                <a:cubicBezTo>
                  <a:pt x="44" y="161"/>
                  <a:pt x="46" y="163"/>
                  <a:pt x="46" y="164"/>
                </a:cubicBezTo>
                <a:cubicBezTo>
                  <a:pt x="47" y="167"/>
                  <a:pt x="48" y="169"/>
                  <a:pt x="50" y="170"/>
                </a:cubicBezTo>
                <a:cubicBezTo>
                  <a:pt x="52" y="171"/>
                  <a:pt x="54" y="172"/>
                  <a:pt x="55" y="172"/>
                </a:cubicBezTo>
                <a:cubicBezTo>
                  <a:pt x="57" y="174"/>
                  <a:pt x="58" y="176"/>
                  <a:pt x="58" y="176"/>
                </a:cubicBezTo>
                <a:cubicBezTo>
                  <a:pt x="58" y="179"/>
                  <a:pt x="59" y="182"/>
                  <a:pt x="62" y="184"/>
                </a:cubicBezTo>
                <a:cubicBezTo>
                  <a:pt x="64" y="185"/>
                  <a:pt x="66" y="185"/>
                  <a:pt x="67" y="185"/>
                </a:cubicBezTo>
                <a:cubicBezTo>
                  <a:pt x="67" y="185"/>
                  <a:pt x="67" y="185"/>
                  <a:pt x="67" y="185"/>
                </a:cubicBezTo>
                <a:cubicBezTo>
                  <a:pt x="68" y="186"/>
                  <a:pt x="69" y="188"/>
                  <a:pt x="69" y="188"/>
                </a:cubicBezTo>
                <a:cubicBezTo>
                  <a:pt x="69" y="191"/>
                  <a:pt x="70" y="193"/>
                  <a:pt x="72" y="195"/>
                </a:cubicBezTo>
                <a:cubicBezTo>
                  <a:pt x="73" y="196"/>
                  <a:pt x="74" y="197"/>
                  <a:pt x="75" y="197"/>
                </a:cubicBezTo>
                <a:cubicBezTo>
                  <a:pt x="76" y="201"/>
                  <a:pt x="79" y="204"/>
                  <a:pt x="81" y="206"/>
                </a:cubicBezTo>
                <a:cubicBezTo>
                  <a:pt x="80" y="208"/>
                  <a:pt x="79" y="210"/>
                  <a:pt x="79" y="212"/>
                </a:cubicBezTo>
                <a:cubicBezTo>
                  <a:pt x="68" y="221"/>
                  <a:pt x="68" y="222"/>
                  <a:pt x="68" y="226"/>
                </a:cubicBezTo>
                <a:cubicBezTo>
                  <a:pt x="63" y="228"/>
                  <a:pt x="58" y="231"/>
                  <a:pt x="57" y="236"/>
                </a:cubicBezTo>
                <a:cubicBezTo>
                  <a:pt x="50" y="241"/>
                  <a:pt x="46" y="246"/>
                  <a:pt x="45" y="250"/>
                </a:cubicBezTo>
                <a:cubicBezTo>
                  <a:pt x="40" y="253"/>
                  <a:pt x="35" y="257"/>
                  <a:pt x="34" y="262"/>
                </a:cubicBezTo>
                <a:cubicBezTo>
                  <a:pt x="23" y="270"/>
                  <a:pt x="22" y="275"/>
                  <a:pt x="22" y="278"/>
                </a:cubicBezTo>
                <a:cubicBezTo>
                  <a:pt x="20" y="280"/>
                  <a:pt x="17" y="282"/>
                  <a:pt x="14" y="285"/>
                </a:cubicBezTo>
                <a:cubicBezTo>
                  <a:pt x="13" y="286"/>
                  <a:pt x="12" y="287"/>
                  <a:pt x="11" y="289"/>
                </a:cubicBezTo>
                <a:cubicBezTo>
                  <a:pt x="0" y="298"/>
                  <a:pt x="0" y="302"/>
                  <a:pt x="0" y="305"/>
                </a:cubicBezTo>
                <a:cubicBezTo>
                  <a:pt x="0" y="307"/>
                  <a:pt x="1" y="310"/>
                  <a:pt x="3" y="312"/>
                </a:cubicBezTo>
                <a:cubicBezTo>
                  <a:pt x="4" y="312"/>
                  <a:pt x="4" y="312"/>
                  <a:pt x="4" y="313"/>
                </a:cubicBezTo>
                <a:cubicBezTo>
                  <a:pt x="6" y="318"/>
                  <a:pt x="9" y="323"/>
                  <a:pt x="14" y="327"/>
                </a:cubicBezTo>
                <a:cubicBezTo>
                  <a:pt x="36" y="345"/>
                  <a:pt x="92" y="331"/>
                  <a:pt x="157" y="316"/>
                </a:cubicBezTo>
                <a:cubicBezTo>
                  <a:pt x="217" y="301"/>
                  <a:pt x="284" y="285"/>
                  <a:pt x="306" y="301"/>
                </a:cubicBezTo>
                <a:cubicBezTo>
                  <a:pt x="309" y="304"/>
                  <a:pt x="312" y="308"/>
                  <a:pt x="312" y="317"/>
                </a:cubicBezTo>
                <a:cubicBezTo>
                  <a:pt x="312" y="319"/>
                  <a:pt x="313" y="321"/>
                  <a:pt x="314" y="322"/>
                </a:cubicBezTo>
                <a:cubicBezTo>
                  <a:pt x="313" y="325"/>
                  <a:pt x="312" y="328"/>
                  <a:pt x="312" y="330"/>
                </a:cubicBezTo>
                <a:cubicBezTo>
                  <a:pt x="312" y="332"/>
                  <a:pt x="313" y="334"/>
                  <a:pt x="314" y="335"/>
                </a:cubicBezTo>
                <a:cubicBezTo>
                  <a:pt x="313" y="337"/>
                  <a:pt x="313" y="340"/>
                  <a:pt x="313" y="343"/>
                </a:cubicBezTo>
                <a:cubicBezTo>
                  <a:pt x="313" y="345"/>
                  <a:pt x="313" y="347"/>
                  <a:pt x="314" y="348"/>
                </a:cubicBezTo>
                <a:cubicBezTo>
                  <a:pt x="314" y="349"/>
                  <a:pt x="314" y="349"/>
                  <a:pt x="314" y="349"/>
                </a:cubicBezTo>
                <a:cubicBezTo>
                  <a:pt x="313" y="353"/>
                  <a:pt x="313" y="354"/>
                  <a:pt x="313" y="356"/>
                </a:cubicBezTo>
                <a:cubicBezTo>
                  <a:pt x="313" y="358"/>
                  <a:pt x="313" y="359"/>
                  <a:pt x="314" y="361"/>
                </a:cubicBezTo>
                <a:cubicBezTo>
                  <a:pt x="314" y="363"/>
                  <a:pt x="313" y="365"/>
                  <a:pt x="313" y="366"/>
                </a:cubicBezTo>
                <a:cubicBezTo>
                  <a:pt x="312" y="369"/>
                  <a:pt x="313" y="372"/>
                  <a:pt x="314" y="374"/>
                </a:cubicBezTo>
                <a:cubicBezTo>
                  <a:pt x="314" y="375"/>
                  <a:pt x="314" y="376"/>
                  <a:pt x="314" y="377"/>
                </a:cubicBezTo>
                <a:cubicBezTo>
                  <a:pt x="313" y="379"/>
                  <a:pt x="313" y="380"/>
                  <a:pt x="313" y="382"/>
                </a:cubicBezTo>
                <a:cubicBezTo>
                  <a:pt x="313" y="383"/>
                  <a:pt x="313" y="385"/>
                  <a:pt x="314" y="386"/>
                </a:cubicBezTo>
                <a:cubicBezTo>
                  <a:pt x="313" y="389"/>
                  <a:pt x="313" y="392"/>
                  <a:pt x="313" y="395"/>
                </a:cubicBezTo>
                <a:cubicBezTo>
                  <a:pt x="313" y="397"/>
                  <a:pt x="314" y="400"/>
                  <a:pt x="316" y="402"/>
                </a:cubicBezTo>
                <a:cubicBezTo>
                  <a:pt x="318" y="403"/>
                  <a:pt x="320" y="404"/>
                  <a:pt x="322" y="404"/>
                </a:cubicBezTo>
                <a:cubicBezTo>
                  <a:pt x="323" y="404"/>
                  <a:pt x="323" y="404"/>
                  <a:pt x="323" y="404"/>
                </a:cubicBezTo>
                <a:cubicBezTo>
                  <a:pt x="324" y="405"/>
                  <a:pt x="325" y="406"/>
                  <a:pt x="325" y="406"/>
                </a:cubicBezTo>
                <a:cubicBezTo>
                  <a:pt x="327" y="407"/>
                  <a:pt x="329" y="408"/>
                  <a:pt x="331" y="408"/>
                </a:cubicBezTo>
                <a:cubicBezTo>
                  <a:pt x="332" y="408"/>
                  <a:pt x="333" y="408"/>
                  <a:pt x="334" y="407"/>
                </a:cubicBezTo>
                <a:cubicBezTo>
                  <a:pt x="338" y="408"/>
                  <a:pt x="341" y="406"/>
                  <a:pt x="343" y="403"/>
                </a:cubicBezTo>
                <a:cubicBezTo>
                  <a:pt x="350" y="401"/>
                  <a:pt x="360" y="397"/>
                  <a:pt x="360" y="387"/>
                </a:cubicBezTo>
                <a:cubicBezTo>
                  <a:pt x="361" y="387"/>
                  <a:pt x="362" y="386"/>
                  <a:pt x="363" y="386"/>
                </a:cubicBezTo>
                <a:cubicBezTo>
                  <a:pt x="367" y="385"/>
                  <a:pt x="371" y="383"/>
                  <a:pt x="374" y="380"/>
                </a:cubicBezTo>
                <a:cubicBezTo>
                  <a:pt x="390" y="376"/>
                  <a:pt x="393" y="367"/>
                  <a:pt x="393" y="361"/>
                </a:cubicBezTo>
                <a:cubicBezTo>
                  <a:pt x="393" y="361"/>
                  <a:pt x="393" y="360"/>
                  <a:pt x="393" y="360"/>
                </a:cubicBezTo>
                <a:cubicBezTo>
                  <a:pt x="394" y="360"/>
                  <a:pt x="395" y="360"/>
                  <a:pt x="396" y="360"/>
                </a:cubicBezTo>
                <a:cubicBezTo>
                  <a:pt x="401" y="359"/>
                  <a:pt x="410" y="357"/>
                  <a:pt x="410" y="348"/>
                </a:cubicBezTo>
                <a:cubicBezTo>
                  <a:pt x="411" y="348"/>
                  <a:pt x="411" y="348"/>
                  <a:pt x="411" y="348"/>
                </a:cubicBezTo>
                <a:cubicBezTo>
                  <a:pt x="416" y="347"/>
                  <a:pt x="426" y="345"/>
                  <a:pt x="427" y="337"/>
                </a:cubicBezTo>
                <a:cubicBezTo>
                  <a:pt x="433" y="337"/>
                  <a:pt x="443" y="334"/>
                  <a:pt x="444" y="323"/>
                </a:cubicBezTo>
                <a:cubicBezTo>
                  <a:pt x="447" y="322"/>
                  <a:pt x="451" y="320"/>
                  <a:pt x="452" y="319"/>
                </a:cubicBezTo>
                <a:cubicBezTo>
                  <a:pt x="457" y="316"/>
                  <a:pt x="461" y="315"/>
                  <a:pt x="461" y="310"/>
                </a:cubicBezTo>
                <a:cubicBezTo>
                  <a:pt x="467" y="309"/>
                  <a:pt x="478" y="307"/>
                  <a:pt x="478" y="296"/>
                </a:cubicBezTo>
                <a:cubicBezTo>
                  <a:pt x="478" y="296"/>
                  <a:pt x="478" y="295"/>
                  <a:pt x="478" y="295"/>
                </a:cubicBezTo>
                <a:cubicBezTo>
                  <a:pt x="480" y="294"/>
                  <a:pt x="481" y="294"/>
                  <a:pt x="482" y="294"/>
                </a:cubicBezTo>
                <a:cubicBezTo>
                  <a:pt x="486" y="293"/>
                  <a:pt x="492" y="292"/>
                  <a:pt x="494" y="287"/>
                </a:cubicBezTo>
                <a:cubicBezTo>
                  <a:pt x="501" y="285"/>
                  <a:pt x="511" y="282"/>
                  <a:pt x="511" y="271"/>
                </a:cubicBezTo>
                <a:cubicBezTo>
                  <a:pt x="512" y="271"/>
                  <a:pt x="512" y="270"/>
                  <a:pt x="513" y="270"/>
                </a:cubicBezTo>
                <a:cubicBezTo>
                  <a:pt x="518" y="269"/>
                  <a:pt x="528" y="267"/>
                  <a:pt x="528" y="258"/>
                </a:cubicBezTo>
                <a:cubicBezTo>
                  <a:pt x="528" y="258"/>
                  <a:pt x="529" y="258"/>
                  <a:pt x="530" y="258"/>
                </a:cubicBezTo>
                <a:cubicBezTo>
                  <a:pt x="535" y="257"/>
                  <a:pt x="544" y="254"/>
                  <a:pt x="545" y="246"/>
                </a:cubicBezTo>
                <a:cubicBezTo>
                  <a:pt x="547" y="245"/>
                  <a:pt x="551" y="243"/>
                  <a:pt x="555" y="241"/>
                </a:cubicBezTo>
                <a:cubicBezTo>
                  <a:pt x="556" y="241"/>
                  <a:pt x="558" y="240"/>
                  <a:pt x="559" y="238"/>
                </a:cubicBezTo>
                <a:cubicBezTo>
                  <a:pt x="567" y="236"/>
                  <a:pt x="576" y="232"/>
                  <a:pt x="578" y="223"/>
                </a:cubicBezTo>
                <a:cubicBezTo>
                  <a:pt x="586" y="220"/>
                  <a:pt x="595" y="216"/>
                  <a:pt x="595" y="207"/>
                </a:cubicBezTo>
                <a:cubicBezTo>
                  <a:pt x="595" y="204"/>
                  <a:pt x="594" y="201"/>
                  <a:pt x="592" y="199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6"/>
          <p:cNvSpPr>
            <a:spLocks noChangeAspect="1"/>
          </p:cNvSpPr>
          <p:nvPr/>
        </p:nvSpPr>
        <p:spPr bwMode="auto">
          <a:xfrm rot="10800000">
            <a:off x="3088539" y="5251921"/>
            <a:ext cx="569694" cy="390055"/>
          </a:xfrm>
          <a:custGeom>
            <a:avLst/>
            <a:gdLst>
              <a:gd name="T0" fmla="*/ 578 w 595"/>
              <a:gd name="T1" fmla="*/ 192 h 408"/>
              <a:gd name="T2" fmla="*/ 570 w 595"/>
              <a:gd name="T3" fmla="*/ 185 h 408"/>
              <a:gd name="T4" fmla="*/ 558 w 595"/>
              <a:gd name="T5" fmla="*/ 173 h 408"/>
              <a:gd name="T6" fmla="*/ 544 w 595"/>
              <a:gd name="T7" fmla="*/ 164 h 408"/>
              <a:gd name="T8" fmla="*/ 533 w 595"/>
              <a:gd name="T9" fmla="*/ 159 h 408"/>
              <a:gd name="T10" fmla="*/ 519 w 595"/>
              <a:gd name="T11" fmla="*/ 146 h 408"/>
              <a:gd name="T12" fmla="*/ 508 w 595"/>
              <a:gd name="T13" fmla="*/ 136 h 408"/>
              <a:gd name="T14" fmla="*/ 492 w 595"/>
              <a:gd name="T15" fmla="*/ 124 h 408"/>
              <a:gd name="T16" fmla="*/ 475 w 595"/>
              <a:gd name="T17" fmla="*/ 111 h 408"/>
              <a:gd name="T18" fmla="*/ 461 w 595"/>
              <a:gd name="T19" fmla="*/ 103 h 408"/>
              <a:gd name="T20" fmla="*/ 450 w 595"/>
              <a:gd name="T21" fmla="*/ 95 h 408"/>
              <a:gd name="T22" fmla="*/ 437 w 595"/>
              <a:gd name="T23" fmla="*/ 83 h 408"/>
              <a:gd name="T24" fmla="*/ 425 w 595"/>
              <a:gd name="T25" fmla="*/ 72 h 408"/>
              <a:gd name="T26" fmla="*/ 411 w 595"/>
              <a:gd name="T27" fmla="*/ 65 h 408"/>
              <a:gd name="T28" fmla="*/ 396 w 595"/>
              <a:gd name="T29" fmla="*/ 54 h 408"/>
              <a:gd name="T30" fmla="*/ 382 w 595"/>
              <a:gd name="T31" fmla="*/ 43 h 408"/>
              <a:gd name="T32" fmla="*/ 373 w 595"/>
              <a:gd name="T33" fmla="*/ 33 h 408"/>
              <a:gd name="T34" fmla="*/ 361 w 595"/>
              <a:gd name="T35" fmla="*/ 27 h 408"/>
              <a:gd name="T36" fmla="*/ 346 w 595"/>
              <a:gd name="T37" fmla="*/ 15 h 408"/>
              <a:gd name="T38" fmla="*/ 336 w 595"/>
              <a:gd name="T39" fmla="*/ 7 h 408"/>
              <a:gd name="T40" fmla="*/ 322 w 595"/>
              <a:gd name="T41" fmla="*/ 1 h 408"/>
              <a:gd name="T42" fmla="*/ 313 w 595"/>
              <a:gd name="T43" fmla="*/ 22 h 408"/>
              <a:gd name="T44" fmla="*/ 314 w 595"/>
              <a:gd name="T45" fmla="*/ 39 h 408"/>
              <a:gd name="T46" fmla="*/ 313 w 595"/>
              <a:gd name="T47" fmla="*/ 60 h 408"/>
              <a:gd name="T48" fmla="*/ 314 w 595"/>
              <a:gd name="T49" fmla="*/ 78 h 408"/>
              <a:gd name="T50" fmla="*/ 313 w 595"/>
              <a:gd name="T51" fmla="*/ 98 h 408"/>
              <a:gd name="T52" fmla="*/ 168 w 595"/>
              <a:gd name="T53" fmla="*/ 95 h 408"/>
              <a:gd name="T54" fmla="*/ 5 w 595"/>
              <a:gd name="T55" fmla="*/ 118 h 408"/>
              <a:gd name="T56" fmla="*/ 16 w 595"/>
              <a:gd name="T57" fmla="*/ 131 h 408"/>
              <a:gd name="T58" fmla="*/ 24 w 595"/>
              <a:gd name="T59" fmla="*/ 140 h 408"/>
              <a:gd name="T60" fmla="*/ 34 w 595"/>
              <a:gd name="T61" fmla="*/ 150 h 408"/>
              <a:gd name="T62" fmla="*/ 42 w 595"/>
              <a:gd name="T63" fmla="*/ 158 h 408"/>
              <a:gd name="T64" fmla="*/ 50 w 595"/>
              <a:gd name="T65" fmla="*/ 170 h 408"/>
              <a:gd name="T66" fmla="*/ 62 w 595"/>
              <a:gd name="T67" fmla="*/ 184 h 408"/>
              <a:gd name="T68" fmla="*/ 69 w 595"/>
              <a:gd name="T69" fmla="*/ 188 h 408"/>
              <a:gd name="T70" fmla="*/ 81 w 595"/>
              <a:gd name="T71" fmla="*/ 206 h 408"/>
              <a:gd name="T72" fmla="*/ 57 w 595"/>
              <a:gd name="T73" fmla="*/ 236 h 408"/>
              <a:gd name="T74" fmla="*/ 22 w 595"/>
              <a:gd name="T75" fmla="*/ 278 h 408"/>
              <a:gd name="T76" fmla="*/ 0 w 595"/>
              <a:gd name="T77" fmla="*/ 305 h 408"/>
              <a:gd name="T78" fmla="*/ 14 w 595"/>
              <a:gd name="T79" fmla="*/ 327 h 408"/>
              <a:gd name="T80" fmla="*/ 312 w 595"/>
              <a:gd name="T81" fmla="*/ 317 h 408"/>
              <a:gd name="T82" fmla="*/ 314 w 595"/>
              <a:gd name="T83" fmla="*/ 335 h 408"/>
              <a:gd name="T84" fmla="*/ 314 w 595"/>
              <a:gd name="T85" fmla="*/ 349 h 408"/>
              <a:gd name="T86" fmla="*/ 313 w 595"/>
              <a:gd name="T87" fmla="*/ 366 h 408"/>
              <a:gd name="T88" fmla="*/ 313 w 595"/>
              <a:gd name="T89" fmla="*/ 382 h 408"/>
              <a:gd name="T90" fmla="*/ 316 w 595"/>
              <a:gd name="T91" fmla="*/ 402 h 408"/>
              <a:gd name="T92" fmla="*/ 325 w 595"/>
              <a:gd name="T93" fmla="*/ 406 h 408"/>
              <a:gd name="T94" fmla="*/ 343 w 595"/>
              <a:gd name="T95" fmla="*/ 403 h 408"/>
              <a:gd name="T96" fmla="*/ 374 w 595"/>
              <a:gd name="T97" fmla="*/ 380 h 408"/>
              <a:gd name="T98" fmla="*/ 396 w 595"/>
              <a:gd name="T99" fmla="*/ 360 h 408"/>
              <a:gd name="T100" fmla="*/ 427 w 595"/>
              <a:gd name="T101" fmla="*/ 337 h 408"/>
              <a:gd name="T102" fmla="*/ 461 w 595"/>
              <a:gd name="T103" fmla="*/ 310 h 408"/>
              <a:gd name="T104" fmla="*/ 482 w 595"/>
              <a:gd name="T105" fmla="*/ 294 h 408"/>
              <a:gd name="T106" fmla="*/ 513 w 595"/>
              <a:gd name="T107" fmla="*/ 270 h 408"/>
              <a:gd name="T108" fmla="*/ 545 w 595"/>
              <a:gd name="T109" fmla="*/ 246 h 408"/>
              <a:gd name="T110" fmla="*/ 578 w 595"/>
              <a:gd name="T111" fmla="*/ 223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95" h="408">
                <a:moveTo>
                  <a:pt x="592" y="199"/>
                </a:moveTo>
                <a:cubicBezTo>
                  <a:pt x="590" y="198"/>
                  <a:pt x="588" y="198"/>
                  <a:pt x="587" y="197"/>
                </a:cubicBezTo>
                <a:cubicBezTo>
                  <a:pt x="584" y="194"/>
                  <a:pt x="580" y="193"/>
                  <a:pt x="578" y="192"/>
                </a:cubicBezTo>
                <a:cubicBezTo>
                  <a:pt x="578" y="192"/>
                  <a:pt x="578" y="191"/>
                  <a:pt x="578" y="191"/>
                </a:cubicBezTo>
                <a:cubicBezTo>
                  <a:pt x="577" y="189"/>
                  <a:pt x="576" y="188"/>
                  <a:pt x="574" y="186"/>
                </a:cubicBezTo>
                <a:cubicBezTo>
                  <a:pt x="573" y="185"/>
                  <a:pt x="571" y="185"/>
                  <a:pt x="570" y="185"/>
                </a:cubicBezTo>
                <a:cubicBezTo>
                  <a:pt x="567" y="182"/>
                  <a:pt x="564" y="180"/>
                  <a:pt x="562" y="179"/>
                </a:cubicBezTo>
                <a:cubicBezTo>
                  <a:pt x="562" y="179"/>
                  <a:pt x="562" y="179"/>
                  <a:pt x="562" y="179"/>
                </a:cubicBezTo>
                <a:cubicBezTo>
                  <a:pt x="561" y="177"/>
                  <a:pt x="560" y="175"/>
                  <a:pt x="558" y="173"/>
                </a:cubicBezTo>
                <a:cubicBezTo>
                  <a:pt x="556" y="173"/>
                  <a:pt x="555" y="172"/>
                  <a:pt x="553" y="172"/>
                </a:cubicBezTo>
                <a:cubicBezTo>
                  <a:pt x="551" y="168"/>
                  <a:pt x="547" y="166"/>
                  <a:pt x="544" y="164"/>
                </a:cubicBezTo>
                <a:cubicBezTo>
                  <a:pt x="544" y="164"/>
                  <a:pt x="544" y="164"/>
                  <a:pt x="544" y="164"/>
                </a:cubicBezTo>
                <a:cubicBezTo>
                  <a:pt x="543" y="163"/>
                  <a:pt x="542" y="162"/>
                  <a:pt x="541" y="161"/>
                </a:cubicBezTo>
                <a:cubicBezTo>
                  <a:pt x="539" y="159"/>
                  <a:pt x="536" y="159"/>
                  <a:pt x="534" y="159"/>
                </a:cubicBezTo>
                <a:cubicBezTo>
                  <a:pt x="533" y="159"/>
                  <a:pt x="533" y="159"/>
                  <a:pt x="533" y="159"/>
                </a:cubicBezTo>
                <a:cubicBezTo>
                  <a:pt x="532" y="158"/>
                  <a:pt x="529" y="156"/>
                  <a:pt x="529" y="156"/>
                </a:cubicBezTo>
                <a:cubicBezTo>
                  <a:pt x="528" y="153"/>
                  <a:pt x="527" y="150"/>
                  <a:pt x="525" y="148"/>
                </a:cubicBezTo>
                <a:cubicBezTo>
                  <a:pt x="523" y="147"/>
                  <a:pt x="521" y="146"/>
                  <a:pt x="519" y="146"/>
                </a:cubicBezTo>
                <a:cubicBezTo>
                  <a:pt x="517" y="144"/>
                  <a:pt x="515" y="142"/>
                  <a:pt x="512" y="139"/>
                </a:cubicBezTo>
                <a:cubicBezTo>
                  <a:pt x="512" y="139"/>
                  <a:pt x="511" y="139"/>
                  <a:pt x="511" y="139"/>
                </a:cubicBezTo>
                <a:cubicBezTo>
                  <a:pt x="510" y="138"/>
                  <a:pt x="509" y="137"/>
                  <a:pt x="508" y="136"/>
                </a:cubicBezTo>
                <a:cubicBezTo>
                  <a:pt x="507" y="135"/>
                  <a:pt x="505" y="134"/>
                  <a:pt x="504" y="134"/>
                </a:cubicBezTo>
                <a:cubicBezTo>
                  <a:pt x="501" y="131"/>
                  <a:pt x="497" y="128"/>
                  <a:pt x="493" y="125"/>
                </a:cubicBezTo>
                <a:cubicBezTo>
                  <a:pt x="493" y="124"/>
                  <a:pt x="493" y="124"/>
                  <a:pt x="492" y="124"/>
                </a:cubicBezTo>
                <a:cubicBezTo>
                  <a:pt x="490" y="122"/>
                  <a:pt x="489" y="122"/>
                  <a:pt x="487" y="121"/>
                </a:cubicBezTo>
                <a:cubicBezTo>
                  <a:pt x="484" y="118"/>
                  <a:pt x="480" y="114"/>
                  <a:pt x="476" y="112"/>
                </a:cubicBezTo>
                <a:cubicBezTo>
                  <a:pt x="476" y="111"/>
                  <a:pt x="476" y="111"/>
                  <a:pt x="475" y="111"/>
                </a:cubicBezTo>
                <a:cubicBezTo>
                  <a:pt x="473" y="109"/>
                  <a:pt x="471" y="109"/>
                  <a:pt x="469" y="109"/>
                </a:cubicBezTo>
                <a:cubicBezTo>
                  <a:pt x="468" y="109"/>
                  <a:pt x="467" y="108"/>
                  <a:pt x="466" y="107"/>
                </a:cubicBezTo>
                <a:cubicBezTo>
                  <a:pt x="465" y="106"/>
                  <a:pt x="462" y="104"/>
                  <a:pt x="461" y="103"/>
                </a:cubicBezTo>
                <a:cubicBezTo>
                  <a:pt x="461" y="101"/>
                  <a:pt x="460" y="99"/>
                  <a:pt x="458" y="98"/>
                </a:cubicBezTo>
                <a:cubicBezTo>
                  <a:pt x="456" y="96"/>
                  <a:pt x="453" y="96"/>
                  <a:pt x="452" y="96"/>
                </a:cubicBezTo>
                <a:cubicBezTo>
                  <a:pt x="451" y="96"/>
                  <a:pt x="450" y="95"/>
                  <a:pt x="450" y="95"/>
                </a:cubicBezTo>
                <a:cubicBezTo>
                  <a:pt x="448" y="94"/>
                  <a:pt x="446" y="92"/>
                  <a:pt x="445" y="90"/>
                </a:cubicBezTo>
                <a:cubicBezTo>
                  <a:pt x="444" y="88"/>
                  <a:pt x="443" y="87"/>
                  <a:pt x="442" y="85"/>
                </a:cubicBezTo>
                <a:cubicBezTo>
                  <a:pt x="440" y="84"/>
                  <a:pt x="438" y="83"/>
                  <a:pt x="437" y="83"/>
                </a:cubicBezTo>
                <a:cubicBezTo>
                  <a:pt x="434" y="80"/>
                  <a:pt x="431" y="78"/>
                  <a:pt x="429" y="76"/>
                </a:cubicBezTo>
                <a:cubicBezTo>
                  <a:pt x="428" y="76"/>
                  <a:pt x="428" y="76"/>
                  <a:pt x="427" y="76"/>
                </a:cubicBezTo>
                <a:cubicBezTo>
                  <a:pt x="427" y="74"/>
                  <a:pt x="426" y="73"/>
                  <a:pt x="425" y="72"/>
                </a:cubicBezTo>
                <a:cubicBezTo>
                  <a:pt x="423" y="71"/>
                  <a:pt x="420" y="70"/>
                  <a:pt x="418" y="70"/>
                </a:cubicBezTo>
                <a:cubicBezTo>
                  <a:pt x="417" y="69"/>
                  <a:pt x="416" y="68"/>
                  <a:pt x="414" y="67"/>
                </a:cubicBezTo>
                <a:cubicBezTo>
                  <a:pt x="413" y="67"/>
                  <a:pt x="412" y="65"/>
                  <a:pt x="411" y="65"/>
                </a:cubicBezTo>
                <a:cubicBezTo>
                  <a:pt x="410" y="62"/>
                  <a:pt x="409" y="60"/>
                  <a:pt x="407" y="58"/>
                </a:cubicBezTo>
                <a:cubicBezTo>
                  <a:pt x="405" y="57"/>
                  <a:pt x="403" y="57"/>
                  <a:pt x="401" y="57"/>
                </a:cubicBezTo>
                <a:cubicBezTo>
                  <a:pt x="399" y="55"/>
                  <a:pt x="398" y="54"/>
                  <a:pt x="396" y="54"/>
                </a:cubicBezTo>
                <a:cubicBezTo>
                  <a:pt x="396" y="53"/>
                  <a:pt x="394" y="53"/>
                  <a:pt x="394" y="52"/>
                </a:cubicBezTo>
                <a:cubicBezTo>
                  <a:pt x="393" y="49"/>
                  <a:pt x="392" y="47"/>
                  <a:pt x="390" y="45"/>
                </a:cubicBezTo>
                <a:cubicBezTo>
                  <a:pt x="387" y="43"/>
                  <a:pt x="384" y="43"/>
                  <a:pt x="382" y="43"/>
                </a:cubicBezTo>
                <a:cubicBezTo>
                  <a:pt x="382" y="43"/>
                  <a:pt x="382" y="43"/>
                  <a:pt x="382" y="43"/>
                </a:cubicBezTo>
                <a:cubicBezTo>
                  <a:pt x="381" y="43"/>
                  <a:pt x="378" y="41"/>
                  <a:pt x="377" y="40"/>
                </a:cubicBezTo>
                <a:cubicBezTo>
                  <a:pt x="377" y="37"/>
                  <a:pt x="376" y="34"/>
                  <a:pt x="373" y="33"/>
                </a:cubicBezTo>
                <a:cubicBezTo>
                  <a:pt x="371" y="31"/>
                  <a:pt x="369" y="31"/>
                  <a:pt x="367" y="31"/>
                </a:cubicBezTo>
                <a:cubicBezTo>
                  <a:pt x="366" y="30"/>
                  <a:pt x="365" y="30"/>
                  <a:pt x="364" y="29"/>
                </a:cubicBezTo>
                <a:cubicBezTo>
                  <a:pt x="363" y="29"/>
                  <a:pt x="362" y="28"/>
                  <a:pt x="361" y="27"/>
                </a:cubicBezTo>
                <a:cubicBezTo>
                  <a:pt x="361" y="25"/>
                  <a:pt x="359" y="23"/>
                  <a:pt x="357" y="21"/>
                </a:cubicBezTo>
                <a:cubicBezTo>
                  <a:pt x="356" y="20"/>
                  <a:pt x="354" y="19"/>
                  <a:pt x="353" y="19"/>
                </a:cubicBezTo>
                <a:cubicBezTo>
                  <a:pt x="351" y="17"/>
                  <a:pt x="348" y="16"/>
                  <a:pt x="346" y="15"/>
                </a:cubicBezTo>
                <a:cubicBezTo>
                  <a:pt x="346" y="14"/>
                  <a:pt x="345" y="14"/>
                  <a:pt x="344" y="13"/>
                </a:cubicBezTo>
                <a:cubicBezTo>
                  <a:pt x="344" y="12"/>
                  <a:pt x="343" y="10"/>
                  <a:pt x="341" y="9"/>
                </a:cubicBezTo>
                <a:cubicBezTo>
                  <a:pt x="340" y="7"/>
                  <a:pt x="338" y="7"/>
                  <a:pt x="336" y="7"/>
                </a:cubicBezTo>
                <a:cubicBezTo>
                  <a:pt x="336" y="5"/>
                  <a:pt x="335" y="4"/>
                  <a:pt x="333" y="3"/>
                </a:cubicBezTo>
                <a:cubicBezTo>
                  <a:pt x="330" y="0"/>
                  <a:pt x="326" y="0"/>
                  <a:pt x="324" y="1"/>
                </a:cubicBezTo>
                <a:cubicBezTo>
                  <a:pt x="323" y="1"/>
                  <a:pt x="322" y="1"/>
                  <a:pt x="322" y="1"/>
                </a:cubicBezTo>
                <a:cubicBezTo>
                  <a:pt x="317" y="1"/>
                  <a:pt x="313" y="5"/>
                  <a:pt x="313" y="10"/>
                </a:cubicBezTo>
                <a:cubicBezTo>
                  <a:pt x="313" y="12"/>
                  <a:pt x="313" y="13"/>
                  <a:pt x="314" y="15"/>
                </a:cubicBezTo>
                <a:cubicBezTo>
                  <a:pt x="313" y="17"/>
                  <a:pt x="313" y="20"/>
                  <a:pt x="313" y="22"/>
                </a:cubicBezTo>
                <a:cubicBezTo>
                  <a:pt x="313" y="24"/>
                  <a:pt x="313" y="26"/>
                  <a:pt x="314" y="27"/>
                </a:cubicBezTo>
                <a:cubicBezTo>
                  <a:pt x="313" y="29"/>
                  <a:pt x="313" y="32"/>
                  <a:pt x="313" y="35"/>
                </a:cubicBezTo>
                <a:cubicBezTo>
                  <a:pt x="313" y="36"/>
                  <a:pt x="313" y="38"/>
                  <a:pt x="314" y="39"/>
                </a:cubicBezTo>
                <a:cubicBezTo>
                  <a:pt x="313" y="42"/>
                  <a:pt x="313" y="45"/>
                  <a:pt x="313" y="48"/>
                </a:cubicBezTo>
                <a:cubicBezTo>
                  <a:pt x="313" y="50"/>
                  <a:pt x="313" y="51"/>
                  <a:pt x="314" y="53"/>
                </a:cubicBezTo>
                <a:cubicBezTo>
                  <a:pt x="313" y="55"/>
                  <a:pt x="313" y="57"/>
                  <a:pt x="313" y="60"/>
                </a:cubicBezTo>
                <a:cubicBezTo>
                  <a:pt x="313" y="62"/>
                  <a:pt x="313" y="64"/>
                  <a:pt x="314" y="65"/>
                </a:cubicBezTo>
                <a:cubicBezTo>
                  <a:pt x="313" y="68"/>
                  <a:pt x="313" y="70"/>
                  <a:pt x="313" y="73"/>
                </a:cubicBezTo>
                <a:cubicBezTo>
                  <a:pt x="313" y="75"/>
                  <a:pt x="313" y="76"/>
                  <a:pt x="314" y="78"/>
                </a:cubicBezTo>
                <a:cubicBezTo>
                  <a:pt x="313" y="80"/>
                  <a:pt x="313" y="82"/>
                  <a:pt x="313" y="85"/>
                </a:cubicBezTo>
                <a:cubicBezTo>
                  <a:pt x="313" y="87"/>
                  <a:pt x="313" y="89"/>
                  <a:pt x="314" y="90"/>
                </a:cubicBezTo>
                <a:cubicBezTo>
                  <a:pt x="313" y="92"/>
                  <a:pt x="313" y="95"/>
                  <a:pt x="313" y="98"/>
                </a:cubicBezTo>
                <a:cubicBezTo>
                  <a:pt x="313" y="98"/>
                  <a:pt x="313" y="99"/>
                  <a:pt x="313" y="99"/>
                </a:cubicBezTo>
                <a:cubicBezTo>
                  <a:pt x="308" y="101"/>
                  <a:pt x="297" y="104"/>
                  <a:pt x="268" y="103"/>
                </a:cubicBezTo>
                <a:cubicBezTo>
                  <a:pt x="240" y="102"/>
                  <a:pt x="204" y="99"/>
                  <a:pt x="168" y="95"/>
                </a:cubicBezTo>
                <a:cubicBezTo>
                  <a:pt x="80" y="86"/>
                  <a:pt x="24" y="82"/>
                  <a:pt x="7" y="98"/>
                </a:cubicBezTo>
                <a:cubicBezTo>
                  <a:pt x="3" y="101"/>
                  <a:pt x="1" y="106"/>
                  <a:pt x="1" y="111"/>
                </a:cubicBezTo>
                <a:cubicBezTo>
                  <a:pt x="1" y="114"/>
                  <a:pt x="3" y="117"/>
                  <a:pt x="5" y="118"/>
                </a:cubicBezTo>
                <a:cubicBezTo>
                  <a:pt x="6" y="119"/>
                  <a:pt x="8" y="120"/>
                  <a:pt x="10" y="120"/>
                </a:cubicBezTo>
                <a:cubicBezTo>
                  <a:pt x="12" y="122"/>
                  <a:pt x="12" y="123"/>
                  <a:pt x="12" y="124"/>
                </a:cubicBezTo>
                <a:cubicBezTo>
                  <a:pt x="12" y="127"/>
                  <a:pt x="14" y="130"/>
                  <a:pt x="16" y="131"/>
                </a:cubicBezTo>
                <a:cubicBezTo>
                  <a:pt x="17" y="132"/>
                  <a:pt x="18" y="132"/>
                  <a:pt x="19" y="133"/>
                </a:cubicBezTo>
                <a:cubicBezTo>
                  <a:pt x="20" y="135"/>
                  <a:pt x="22" y="137"/>
                  <a:pt x="23" y="139"/>
                </a:cubicBezTo>
                <a:cubicBezTo>
                  <a:pt x="24" y="139"/>
                  <a:pt x="24" y="140"/>
                  <a:pt x="24" y="140"/>
                </a:cubicBezTo>
                <a:cubicBezTo>
                  <a:pt x="25" y="142"/>
                  <a:pt x="26" y="143"/>
                  <a:pt x="27" y="144"/>
                </a:cubicBezTo>
                <a:cubicBezTo>
                  <a:pt x="28" y="145"/>
                  <a:pt x="30" y="145"/>
                  <a:pt x="31" y="146"/>
                </a:cubicBezTo>
                <a:cubicBezTo>
                  <a:pt x="31" y="147"/>
                  <a:pt x="32" y="149"/>
                  <a:pt x="34" y="150"/>
                </a:cubicBezTo>
                <a:cubicBezTo>
                  <a:pt x="34" y="151"/>
                  <a:pt x="35" y="152"/>
                  <a:pt x="35" y="152"/>
                </a:cubicBezTo>
                <a:cubicBezTo>
                  <a:pt x="36" y="154"/>
                  <a:pt x="36" y="155"/>
                  <a:pt x="38" y="156"/>
                </a:cubicBezTo>
                <a:cubicBezTo>
                  <a:pt x="39" y="157"/>
                  <a:pt x="41" y="158"/>
                  <a:pt x="42" y="158"/>
                </a:cubicBezTo>
                <a:cubicBezTo>
                  <a:pt x="42" y="159"/>
                  <a:pt x="43" y="159"/>
                  <a:pt x="43" y="159"/>
                </a:cubicBezTo>
                <a:cubicBezTo>
                  <a:pt x="44" y="161"/>
                  <a:pt x="46" y="163"/>
                  <a:pt x="46" y="164"/>
                </a:cubicBezTo>
                <a:cubicBezTo>
                  <a:pt x="47" y="167"/>
                  <a:pt x="48" y="169"/>
                  <a:pt x="50" y="170"/>
                </a:cubicBezTo>
                <a:cubicBezTo>
                  <a:pt x="52" y="171"/>
                  <a:pt x="54" y="172"/>
                  <a:pt x="55" y="172"/>
                </a:cubicBezTo>
                <a:cubicBezTo>
                  <a:pt x="57" y="174"/>
                  <a:pt x="58" y="176"/>
                  <a:pt x="58" y="176"/>
                </a:cubicBezTo>
                <a:cubicBezTo>
                  <a:pt x="58" y="179"/>
                  <a:pt x="59" y="182"/>
                  <a:pt x="62" y="184"/>
                </a:cubicBezTo>
                <a:cubicBezTo>
                  <a:pt x="64" y="185"/>
                  <a:pt x="66" y="185"/>
                  <a:pt x="67" y="185"/>
                </a:cubicBezTo>
                <a:cubicBezTo>
                  <a:pt x="67" y="185"/>
                  <a:pt x="67" y="185"/>
                  <a:pt x="67" y="185"/>
                </a:cubicBezTo>
                <a:cubicBezTo>
                  <a:pt x="68" y="186"/>
                  <a:pt x="69" y="188"/>
                  <a:pt x="69" y="188"/>
                </a:cubicBezTo>
                <a:cubicBezTo>
                  <a:pt x="69" y="191"/>
                  <a:pt x="70" y="193"/>
                  <a:pt x="72" y="195"/>
                </a:cubicBezTo>
                <a:cubicBezTo>
                  <a:pt x="73" y="196"/>
                  <a:pt x="74" y="197"/>
                  <a:pt x="75" y="197"/>
                </a:cubicBezTo>
                <a:cubicBezTo>
                  <a:pt x="76" y="201"/>
                  <a:pt x="79" y="204"/>
                  <a:pt x="81" y="206"/>
                </a:cubicBezTo>
                <a:cubicBezTo>
                  <a:pt x="80" y="208"/>
                  <a:pt x="79" y="210"/>
                  <a:pt x="79" y="212"/>
                </a:cubicBezTo>
                <a:cubicBezTo>
                  <a:pt x="68" y="221"/>
                  <a:pt x="68" y="222"/>
                  <a:pt x="68" y="226"/>
                </a:cubicBezTo>
                <a:cubicBezTo>
                  <a:pt x="63" y="228"/>
                  <a:pt x="58" y="231"/>
                  <a:pt x="57" y="236"/>
                </a:cubicBezTo>
                <a:cubicBezTo>
                  <a:pt x="50" y="241"/>
                  <a:pt x="46" y="246"/>
                  <a:pt x="45" y="250"/>
                </a:cubicBezTo>
                <a:cubicBezTo>
                  <a:pt x="40" y="253"/>
                  <a:pt x="35" y="257"/>
                  <a:pt x="34" y="262"/>
                </a:cubicBezTo>
                <a:cubicBezTo>
                  <a:pt x="23" y="270"/>
                  <a:pt x="22" y="275"/>
                  <a:pt x="22" y="278"/>
                </a:cubicBezTo>
                <a:cubicBezTo>
                  <a:pt x="20" y="280"/>
                  <a:pt x="17" y="282"/>
                  <a:pt x="14" y="285"/>
                </a:cubicBezTo>
                <a:cubicBezTo>
                  <a:pt x="13" y="286"/>
                  <a:pt x="12" y="287"/>
                  <a:pt x="11" y="289"/>
                </a:cubicBezTo>
                <a:cubicBezTo>
                  <a:pt x="0" y="298"/>
                  <a:pt x="0" y="302"/>
                  <a:pt x="0" y="305"/>
                </a:cubicBezTo>
                <a:cubicBezTo>
                  <a:pt x="0" y="307"/>
                  <a:pt x="1" y="310"/>
                  <a:pt x="3" y="312"/>
                </a:cubicBezTo>
                <a:cubicBezTo>
                  <a:pt x="4" y="312"/>
                  <a:pt x="4" y="312"/>
                  <a:pt x="4" y="313"/>
                </a:cubicBezTo>
                <a:cubicBezTo>
                  <a:pt x="6" y="318"/>
                  <a:pt x="9" y="323"/>
                  <a:pt x="14" y="327"/>
                </a:cubicBezTo>
                <a:cubicBezTo>
                  <a:pt x="36" y="345"/>
                  <a:pt x="92" y="331"/>
                  <a:pt x="157" y="316"/>
                </a:cubicBezTo>
                <a:cubicBezTo>
                  <a:pt x="217" y="301"/>
                  <a:pt x="284" y="285"/>
                  <a:pt x="306" y="301"/>
                </a:cubicBezTo>
                <a:cubicBezTo>
                  <a:pt x="309" y="304"/>
                  <a:pt x="312" y="308"/>
                  <a:pt x="312" y="317"/>
                </a:cubicBezTo>
                <a:cubicBezTo>
                  <a:pt x="312" y="319"/>
                  <a:pt x="313" y="321"/>
                  <a:pt x="314" y="322"/>
                </a:cubicBezTo>
                <a:cubicBezTo>
                  <a:pt x="313" y="325"/>
                  <a:pt x="312" y="328"/>
                  <a:pt x="312" y="330"/>
                </a:cubicBezTo>
                <a:cubicBezTo>
                  <a:pt x="312" y="332"/>
                  <a:pt x="313" y="334"/>
                  <a:pt x="314" y="335"/>
                </a:cubicBezTo>
                <a:cubicBezTo>
                  <a:pt x="313" y="337"/>
                  <a:pt x="313" y="340"/>
                  <a:pt x="313" y="343"/>
                </a:cubicBezTo>
                <a:cubicBezTo>
                  <a:pt x="313" y="345"/>
                  <a:pt x="313" y="347"/>
                  <a:pt x="314" y="348"/>
                </a:cubicBezTo>
                <a:cubicBezTo>
                  <a:pt x="314" y="349"/>
                  <a:pt x="314" y="349"/>
                  <a:pt x="314" y="349"/>
                </a:cubicBezTo>
                <a:cubicBezTo>
                  <a:pt x="313" y="353"/>
                  <a:pt x="313" y="354"/>
                  <a:pt x="313" y="356"/>
                </a:cubicBezTo>
                <a:cubicBezTo>
                  <a:pt x="313" y="358"/>
                  <a:pt x="313" y="359"/>
                  <a:pt x="314" y="361"/>
                </a:cubicBezTo>
                <a:cubicBezTo>
                  <a:pt x="314" y="363"/>
                  <a:pt x="313" y="365"/>
                  <a:pt x="313" y="366"/>
                </a:cubicBezTo>
                <a:cubicBezTo>
                  <a:pt x="312" y="369"/>
                  <a:pt x="313" y="372"/>
                  <a:pt x="314" y="374"/>
                </a:cubicBezTo>
                <a:cubicBezTo>
                  <a:pt x="314" y="375"/>
                  <a:pt x="314" y="376"/>
                  <a:pt x="314" y="377"/>
                </a:cubicBezTo>
                <a:cubicBezTo>
                  <a:pt x="313" y="379"/>
                  <a:pt x="313" y="380"/>
                  <a:pt x="313" y="382"/>
                </a:cubicBezTo>
                <a:cubicBezTo>
                  <a:pt x="313" y="383"/>
                  <a:pt x="313" y="385"/>
                  <a:pt x="314" y="386"/>
                </a:cubicBezTo>
                <a:cubicBezTo>
                  <a:pt x="313" y="389"/>
                  <a:pt x="313" y="392"/>
                  <a:pt x="313" y="395"/>
                </a:cubicBezTo>
                <a:cubicBezTo>
                  <a:pt x="313" y="397"/>
                  <a:pt x="314" y="400"/>
                  <a:pt x="316" y="402"/>
                </a:cubicBezTo>
                <a:cubicBezTo>
                  <a:pt x="318" y="403"/>
                  <a:pt x="320" y="404"/>
                  <a:pt x="322" y="404"/>
                </a:cubicBezTo>
                <a:cubicBezTo>
                  <a:pt x="323" y="404"/>
                  <a:pt x="323" y="404"/>
                  <a:pt x="323" y="404"/>
                </a:cubicBezTo>
                <a:cubicBezTo>
                  <a:pt x="324" y="405"/>
                  <a:pt x="325" y="406"/>
                  <a:pt x="325" y="406"/>
                </a:cubicBezTo>
                <a:cubicBezTo>
                  <a:pt x="327" y="407"/>
                  <a:pt x="329" y="408"/>
                  <a:pt x="331" y="408"/>
                </a:cubicBezTo>
                <a:cubicBezTo>
                  <a:pt x="332" y="408"/>
                  <a:pt x="333" y="408"/>
                  <a:pt x="334" y="407"/>
                </a:cubicBezTo>
                <a:cubicBezTo>
                  <a:pt x="338" y="408"/>
                  <a:pt x="341" y="406"/>
                  <a:pt x="343" y="403"/>
                </a:cubicBezTo>
                <a:cubicBezTo>
                  <a:pt x="350" y="401"/>
                  <a:pt x="360" y="397"/>
                  <a:pt x="360" y="387"/>
                </a:cubicBezTo>
                <a:cubicBezTo>
                  <a:pt x="361" y="387"/>
                  <a:pt x="362" y="386"/>
                  <a:pt x="363" y="386"/>
                </a:cubicBezTo>
                <a:cubicBezTo>
                  <a:pt x="367" y="385"/>
                  <a:pt x="371" y="383"/>
                  <a:pt x="374" y="380"/>
                </a:cubicBezTo>
                <a:cubicBezTo>
                  <a:pt x="390" y="376"/>
                  <a:pt x="393" y="367"/>
                  <a:pt x="393" y="361"/>
                </a:cubicBezTo>
                <a:cubicBezTo>
                  <a:pt x="393" y="361"/>
                  <a:pt x="393" y="360"/>
                  <a:pt x="393" y="360"/>
                </a:cubicBezTo>
                <a:cubicBezTo>
                  <a:pt x="394" y="360"/>
                  <a:pt x="395" y="360"/>
                  <a:pt x="396" y="360"/>
                </a:cubicBezTo>
                <a:cubicBezTo>
                  <a:pt x="401" y="359"/>
                  <a:pt x="410" y="357"/>
                  <a:pt x="410" y="348"/>
                </a:cubicBezTo>
                <a:cubicBezTo>
                  <a:pt x="411" y="348"/>
                  <a:pt x="411" y="348"/>
                  <a:pt x="411" y="348"/>
                </a:cubicBezTo>
                <a:cubicBezTo>
                  <a:pt x="416" y="347"/>
                  <a:pt x="426" y="345"/>
                  <a:pt x="427" y="337"/>
                </a:cubicBezTo>
                <a:cubicBezTo>
                  <a:pt x="433" y="337"/>
                  <a:pt x="443" y="334"/>
                  <a:pt x="444" y="323"/>
                </a:cubicBezTo>
                <a:cubicBezTo>
                  <a:pt x="447" y="322"/>
                  <a:pt x="451" y="320"/>
                  <a:pt x="452" y="319"/>
                </a:cubicBezTo>
                <a:cubicBezTo>
                  <a:pt x="457" y="316"/>
                  <a:pt x="461" y="315"/>
                  <a:pt x="461" y="310"/>
                </a:cubicBezTo>
                <a:cubicBezTo>
                  <a:pt x="467" y="309"/>
                  <a:pt x="478" y="307"/>
                  <a:pt x="478" y="296"/>
                </a:cubicBezTo>
                <a:cubicBezTo>
                  <a:pt x="478" y="296"/>
                  <a:pt x="478" y="295"/>
                  <a:pt x="478" y="295"/>
                </a:cubicBezTo>
                <a:cubicBezTo>
                  <a:pt x="480" y="294"/>
                  <a:pt x="481" y="294"/>
                  <a:pt x="482" y="294"/>
                </a:cubicBezTo>
                <a:cubicBezTo>
                  <a:pt x="486" y="293"/>
                  <a:pt x="492" y="292"/>
                  <a:pt x="494" y="287"/>
                </a:cubicBezTo>
                <a:cubicBezTo>
                  <a:pt x="501" y="285"/>
                  <a:pt x="511" y="282"/>
                  <a:pt x="511" y="271"/>
                </a:cubicBezTo>
                <a:cubicBezTo>
                  <a:pt x="512" y="271"/>
                  <a:pt x="512" y="270"/>
                  <a:pt x="513" y="270"/>
                </a:cubicBezTo>
                <a:cubicBezTo>
                  <a:pt x="518" y="269"/>
                  <a:pt x="528" y="267"/>
                  <a:pt x="528" y="258"/>
                </a:cubicBezTo>
                <a:cubicBezTo>
                  <a:pt x="528" y="258"/>
                  <a:pt x="529" y="258"/>
                  <a:pt x="530" y="258"/>
                </a:cubicBezTo>
                <a:cubicBezTo>
                  <a:pt x="535" y="257"/>
                  <a:pt x="544" y="254"/>
                  <a:pt x="545" y="246"/>
                </a:cubicBezTo>
                <a:cubicBezTo>
                  <a:pt x="547" y="245"/>
                  <a:pt x="551" y="243"/>
                  <a:pt x="555" y="241"/>
                </a:cubicBezTo>
                <a:cubicBezTo>
                  <a:pt x="556" y="241"/>
                  <a:pt x="558" y="240"/>
                  <a:pt x="559" y="238"/>
                </a:cubicBezTo>
                <a:cubicBezTo>
                  <a:pt x="567" y="236"/>
                  <a:pt x="576" y="232"/>
                  <a:pt x="578" y="223"/>
                </a:cubicBezTo>
                <a:cubicBezTo>
                  <a:pt x="586" y="220"/>
                  <a:pt x="595" y="216"/>
                  <a:pt x="595" y="207"/>
                </a:cubicBezTo>
                <a:cubicBezTo>
                  <a:pt x="595" y="204"/>
                  <a:pt x="594" y="201"/>
                  <a:pt x="592" y="199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98489" y="2462358"/>
            <a:ext cx="276816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tx2">
                  <a:lumMod val="50000"/>
                </a:schemeClr>
              </a:buClr>
            </a:pPr>
            <a:r>
              <a:rPr lang="ru-RU" sz="1600" b="1" dirty="0">
                <a:solidFill>
                  <a:srgbClr val="00B0F0"/>
                </a:solidFill>
                <a:sym typeface="Wingdings"/>
              </a:rPr>
              <a:t></a:t>
            </a:r>
            <a:r>
              <a:rPr lang="ru-RU" sz="1600" b="1" dirty="0">
                <a:solidFill>
                  <a:srgbClr val="00B0F0"/>
                </a:solidFill>
              </a:rPr>
              <a:t> летальности</a:t>
            </a:r>
          </a:p>
          <a:p>
            <a:pPr marL="266700" lvl="1">
              <a:buClr>
                <a:schemeClr val="tx2">
                  <a:lumMod val="50000"/>
                </a:schemeClr>
              </a:buClr>
            </a:pPr>
            <a:r>
              <a:rPr lang="ru-RU" sz="1400" dirty="0">
                <a:sym typeface="Wingdings"/>
              </a:rPr>
              <a:t></a:t>
            </a:r>
            <a:r>
              <a:rPr lang="ru-RU" sz="1400" dirty="0"/>
              <a:t> продолжительности              и </a:t>
            </a:r>
            <a:r>
              <a:rPr lang="ru-RU" sz="1400" dirty="0">
                <a:sym typeface="Wingdings"/>
              </a:rPr>
              <a:t> </a:t>
            </a:r>
            <a:r>
              <a:rPr lang="ru-RU" sz="1400" dirty="0"/>
              <a:t>качества жизни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72000" y="5495663"/>
            <a:ext cx="3908320" cy="739924"/>
          </a:xfrm>
          <a:prstGeom prst="roundRect">
            <a:avLst/>
          </a:prstGeom>
          <a:noFill/>
          <a:ln w="88900" cmpd="thickThin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Сегодня у нас есть все возможности </a:t>
            </a:r>
          </a:p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для раннего выявления ВИЧ-инфекции </a:t>
            </a:r>
          </a:p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 эффективного лечения</a:t>
            </a:r>
          </a:p>
        </p:txBody>
      </p:sp>
    </p:spTree>
    <p:extLst>
      <p:ext uri="{BB962C8B-B14F-4D97-AF65-F5344CB8AC3E}">
        <p14:creationId xmlns:p14="http://schemas.microsoft.com/office/powerpoint/2010/main" val="1425414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Концентрация ВИЧ в биологических жидкостях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22528" y="2226440"/>
          <a:ext cx="9021472" cy="340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04832" y="5473353"/>
            <a:ext cx="673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latin typeface="Calibri" pitchFamily="34" charset="0"/>
                <a:cs typeface="Calibri" pitchFamily="34" charset="0"/>
              </a:rPr>
              <a:t>Количество вирусных частиц в 1 мл</a:t>
            </a:r>
            <a:r>
              <a:rPr lang="en-US" sz="1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i="1" dirty="0">
                <a:latin typeface="Calibri" pitchFamily="34" charset="0"/>
                <a:cs typeface="Calibri" pitchFamily="34" charset="0"/>
              </a:rPr>
              <a:t>биологической жидкости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528" y="6492874"/>
            <a:ext cx="1202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T.V.Rao</a:t>
            </a:r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MD</a:t>
            </a:r>
            <a:endParaRPr lang="ru-RU" sz="1000" i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56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CD4 – </a:t>
            </a:r>
            <a:r>
              <a:rPr lang="ru-RU" sz="2800" b="1" dirty="0">
                <a:solidFill>
                  <a:srgbClr val="C00000"/>
                </a:solidFill>
              </a:rPr>
              <a:t>дирижеры иммунного ответа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33264" y="1613328"/>
            <a:ext cx="8227440" cy="4230122"/>
            <a:chOff x="313008" y="921910"/>
            <a:chExt cx="8597008" cy="3826437"/>
          </a:xfrm>
        </p:grpSpPr>
        <p:pic>
          <p:nvPicPr>
            <p:cNvPr id="4098" name="Picture 2" descr="T Lymphocyte, T Cells, TEM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145" y="1875378"/>
              <a:ext cx="1976031" cy="1147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2" name="Picture 36" descr="Macrophage (SEM)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434" y="2256078"/>
              <a:ext cx="1338199" cy="676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3" name="Picture 37" descr="H:\МОИ ДОКУМЕНТЫ_2015_НОЯБРЬ\30_ПРЕЗЕНТАЦИИ\ОБРАЗЦЫ\Картинки_Элементы презентации\HIV\Натуральный киллер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06901" y="1999548"/>
              <a:ext cx="1249765" cy="67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9" name="Picture 43" descr="http://www.transferfaktory.ru/cont/img/t-limfocit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885" y="3118874"/>
              <a:ext cx="1126879" cy="67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Freeform 18"/>
            <p:cNvSpPr>
              <a:spLocks noChangeAspect="1" noEditPoints="1"/>
            </p:cNvSpPr>
            <p:nvPr/>
          </p:nvSpPr>
          <p:spPr bwMode="auto">
            <a:xfrm rot="5642686">
              <a:off x="4734238" y="2937897"/>
              <a:ext cx="559506" cy="230655"/>
            </a:xfrm>
            <a:custGeom>
              <a:avLst/>
              <a:gdLst>
                <a:gd name="T0" fmla="*/ 266 w 578"/>
                <a:gd name="T1" fmla="*/ 80 h 179"/>
                <a:gd name="T2" fmla="*/ 212 w 578"/>
                <a:gd name="T3" fmla="*/ 39 h 179"/>
                <a:gd name="T4" fmla="*/ 51 w 578"/>
                <a:gd name="T5" fmla="*/ 101 h 179"/>
                <a:gd name="T6" fmla="*/ 204 w 578"/>
                <a:gd name="T7" fmla="*/ 36 h 179"/>
                <a:gd name="T8" fmla="*/ 277 w 578"/>
                <a:gd name="T9" fmla="*/ 48 h 179"/>
                <a:gd name="T10" fmla="*/ 376 w 578"/>
                <a:gd name="T11" fmla="*/ 58 h 179"/>
                <a:gd name="T12" fmla="*/ 464 w 578"/>
                <a:gd name="T13" fmla="*/ 100 h 179"/>
                <a:gd name="T14" fmla="*/ 386 w 578"/>
                <a:gd name="T15" fmla="*/ 94 h 179"/>
                <a:gd name="T16" fmla="*/ 328 w 578"/>
                <a:gd name="T17" fmla="*/ 96 h 179"/>
                <a:gd name="T18" fmla="*/ 277 w 578"/>
                <a:gd name="T19" fmla="*/ 93 h 179"/>
                <a:gd name="T20" fmla="*/ 244 w 578"/>
                <a:gd name="T21" fmla="*/ 91 h 179"/>
                <a:gd name="T22" fmla="*/ 156 w 578"/>
                <a:gd name="T23" fmla="*/ 81 h 179"/>
                <a:gd name="T24" fmla="*/ 73 w 578"/>
                <a:gd name="T25" fmla="*/ 90 h 179"/>
                <a:gd name="T26" fmla="*/ 22 w 578"/>
                <a:gd name="T27" fmla="*/ 121 h 179"/>
                <a:gd name="T28" fmla="*/ 17 w 578"/>
                <a:gd name="T29" fmla="*/ 76 h 179"/>
                <a:gd name="T30" fmla="*/ 90 w 578"/>
                <a:gd name="T31" fmla="*/ 45 h 179"/>
                <a:gd name="T32" fmla="*/ 179 w 578"/>
                <a:gd name="T33" fmla="*/ 79 h 179"/>
                <a:gd name="T34" fmla="*/ 170 w 578"/>
                <a:gd name="T35" fmla="*/ 56 h 179"/>
                <a:gd name="T36" fmla="*/ 303 w 578"/>
                <a:gd name="T37" fmla="*/ 55 h 179"/>
                <a:gd name="T38" fmla="*/ 404 w 578"/>
                <a:gd name="T39" fmla="*/ 83 h 179"/>
                <a:gd name="T40" fmla="*/ 324 w 578"/>
                <a:gd name="T41" fmla="*/ 82 h 179"/>
                <a:gd name="T42" fmla="*/ 219 w 578"/>
                <a:gd name="T43" fmla="*/ 71 h 179"/>
                <a:gd name="T44" fmla="*/ 25 w 578"/>
                <a:gd name="T45" fmla="*/ 95 h 179"/>
                <a:gd name="T46" fmla="*/ 39 w 578"/>
                <a:gd name="T47" fmla="*/ 89 h 179"/>
                <a:gd name="T48" fmla="*/ 150 w 578"/>
                <a:gd name="T49" fmla="*/ 60 h 179"/>
                <a:gd name="T50" fmla="*/ 141 w 578"/>
                <a:gd name="T51" fmla="*/ 60 h 179"/>
                <a:gd name="T52" fmla="*/ 230 w 578"/>
                <a:gd name="T53" fmla="*/ 93 h 179"/>
                <a:gd name="T54" fmla="*/ 424 w 578"/>
                <a:gd name="T55" fmla="*/ 89 h 179"/>
                <a:gd name="T56" fmla="*/ 323 w 578"/>
                <a:gd name="T57" fmla="*/ 100 h 179"/>
                <a:gd name="T58" fmla="*/ 427 w 578"/>
                <a:gd name="T59" fmla="*/ 177 h 179"/>
                <a:gd name="T60" fmla="*/ 500 w 578"/>
                <a:gd name="T61" fmla="*/ 119 h 179"/>
                <a:gd name="T62" fmla="*/ 523 w 578"/>
                <a:gd name="T63" fmla="*/ 124 h 179"/>
                <a:gd name="T64" fmla="*/ 520 w 578"/>
                <a:gd name="T65" fmla="*/ 39 h 179"/>
                <a:gd name="T66" fmla="*/ 534 w 578"/>
                <a:gd name="T67" fmla="*/ 76 h 179"/>
                <a:gd name="T68" fmla="*/ 573 w 578"/>
                <a:gd name="T69" fmla="*/ 123 h 179"/>
                <a:gd name="T70" fmla="*/ 549 w 578"/>
                <a:gd name="T71" fmla="*/ 152 h 179"/>
                <a:gd name="T72" fmla="*/ 461 w 578"/>
                <a:gd name="T73" fmla="*/ 162 h 179"/>
                <a:gd name="T74" fmla="*/ 439 w 578"/>
                <a:gd name="T75" fmla="*/ 166 h 179"/>
                <a:gd name="T76" fmla="*/ 477 w 578"/>
                <a:gd name="T77" fmla="*/ 147 h 179"/>
                <a:gd name="T78" fmla="*/ 493 w 578"/>
                <a:gd name="T79" fmla="*/ 129 h 179"/>
                <a:gd name="T80" fmla="*/ 500 w 578"/>
                <a:gd name="T81" fmla="*/ 119 h 179"/>
                <a:gd name="T82" fmla="*/ 509 w 578"/>
                <a:gd name="T83" fmla="*/ 117 h 179"/>
                <a:gd name="T84" fmla="*/ 496 w 578"/>
                <a:gd name="T85" fmla="*/ 105 h 179"/>
                <a:gd name="T86" fmla="*/ 487 w 578"/>
                <a:gd name="T87" fmla="*/ 74 h 179"/>
                <a:gd name="T88" fmla="*/ 469 w 578"/>
                <a:gd name="T89" fmla="*/ 36 h 179"/>
                <a:gd name="T90" fmla="*/ 440 w 578"/>
                <a:gd name="T91" fmla="*/ 8 h 179"/>
                <a:gd name="T92" fmla="*/ 500 w 578"/>
                <a:gd name="T93" fmla="*/ 9 h 179"/>
                <a:gd name="T94" fmla="*/ 552 w 578"/>
                <a:gd name="T95" fmla="*/ 103 h 179"/>
                <a:gd name="T96" fmla="*/ 540 w 578"/>
                <a:gd name="T97" fmla="*/ 98 h 179"/>
                <a:gd name="T98" fmla="*/ 521 w 578"/>
                <a:gd name="T99" fmla="*/ 78 h 179"/>
                <a:gd name="T100" fmla="*/ 513 w 578"/>
                <a:gd name="T101" fmla="*/ 155 h 179"/>
                <a:gd name="T102" fmla="*/ 486 w 578"/>
                <a:gd name="T103" fmla="*/ 154 h 179"/>
                <a:gd name="T104" fmla="*/ 504 w 578"/>
                <a:gd name="T105" fmla="*/ 133 h 179"/>
                <a:gd name="T106" fmla="*/ 520 w 578"/>
                <a:gd name="T107" fmla="*/ 108 h 179"/>
                <a:gd name="T108" fmla="*/ 469 w 578"/>
                <a:gd name="T109" fmla="*/ 16 h 179"/>
                <a:gd name="T110" fmla="*/ 474 w 578"/>
                <a:gd name="T111" fmla="*/ 23 h 179"/>
                <a:gd name="T112" fmla="*/ 513 w 578"/>
                <a:gd name="T113" fmla="*/ 71 h 179"/>
                <a:gd name="T114" fmla="*/ 512 w 578"/>
                <a:gd name="T115" fmla="*/ 66 h 179"/>
                <a:gd name="T116" fmla="*/ 496 w 578"/>
                <a:gd name="T117" fmla="*/ 109 h 179"/>
                <a:gd name="T118" fmla="*/ 457 w 578"/>
                <a:gd name="T119" fmla="*/ 157 h 179"/>
                <a:gd name="T120" fmla="*/ 488 w 578"/>
                <a:gd name="T12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8" h="179">
                  <a:moveTo>
                    <a:pt x="484" y="109"/>
                  </a:moveTo>
                  <a:cubicBezTo>
                    <a:pt x="484" y="110"/>
                    <a:pt x="484" y="110"/>
                    <a:pt x="484" y="110"/>
                  </a:cubicBezTo>
                  <a:cubicBezTo>
                    <a:pt x="483" y="110"/>
                    <a:pt x="483" y="110"/>
                    <a:pt x="484" y="109"/>
                  </a:cubicBezTo>
                  <a:close/>
                  <a:moveTo>
                    <a:pt x="484" y="110"/>
                  </a:moveTo>
                  <a:cubicBezTo>
                    <a:pt x="486" y="114"/>
                    <a:pt x="491" y="116"/>
                    <a:pt x="494" y="118"/>
                  </a:cubicBezTo>
                  <a:cubicBezTo>
                    <a:pt x="496" y="111"/>
                    <a:pt x="487" y="111"/>
                    <a:pt x="484" y="110"/>
                  </a:cubicBezTo>
                  <a:close/>
                  <a:moveTo>
                    <a:pt x="491" y="102"/>
                  </a:moveTo>
                  <a:cubicBezTo>
                    <a:pt x="488" y="99"/>
                    <a:pt x="488" y="99"/>
                    <a:pt x="488" y="99"/>
                  </a:cubicBezTo>
                  <a:cubicBezTo>
                    <a:pt x="489" y="100"/>
                    <a:pt x="488" y="103"/>
                    <a:pt x="491" y="102"/>
                  </a:cubicBezTo>
                  <a:close/>
                  <a:moveTo>
                    <a:pt x="484" y="104"/>
                  </a:moveTo>
                  <a:cubicBezTo>
                    <a:pt x="485" y="108"/>
                    <a:pt x="485" y="108"/>
                    <a:pt x="485" y="108"/>
                  </a:cubicBezTo>
                  <a:cubicBezTo>
                    <a:pt x="486" y="105"/>
                    <a:pt x="486" y="105"/>
                    <a:pt x="486" y="105"/>
                  </a:cubicBezTo>
                  <a:lnTo>
                    <a:pt x="484" y="104"/>
                  </a:lnTo>
                  <a:close/>
                  <a:moveTo>
                    <a:pt x="277" y="97"/>
                  </a:moveTo>
                  <a:cubicBezTo>
                    <a:pt x="277" y="96"/>
                    <a:pt x="277" y="94"/>
                    <a:pt x="277" y="93"/>
                  </a:cubicBezTo>
                  <a:lnTo>
                    <a:pt x="277" y="97"/>
                  </a:lnTo>
                  <a:close/>
                  <a:moveTo>
                    <a:pt x="266" y="80"/>
                  </a:moveTo>
                  <a:cubicBezTo>
                    <a:pt x="267" y="80"/>
                    <a:pt x="267" y="81"/>
                    <a:pt x="268" y="81"/>
                  </a:cubicBezTo>
                  <a:cubicBezTo>
                    <a:pt x="267" y="80"/>
                    <a:pt x="267" y="80"/>
                    <a:pt x="266" y="80"/>
                  </a:cubicBezTo>
                  <a:close/>
                  <a:moveTo>
                    <a:pt x="284" y="93"/>
                  </a:moveTo>
                  <a:cubicBezTo>
                    <a:pt x="286" y="93"/>
                    <a:pt x="286" y="93"/>
                    <a:pt x="286" y="93"/>
                  </a:cubicBezTo>
                  <a:cubicBezTo>
                    <a:pt x="285" y="93"/>
                    <a:pt x="284" y="93"/>
                    <a:pt x="284" y="93"/>
                  </a:cubicBezTo>
                  <a:close/>
                  <a:moveTo>
                    <a:pt x="394" y="100"/>
                  </a:moveTo>
                  <a:cubicBezTo>
                    <a:pt x="393" y="99"/>
                    <a:pt x="391" y="97"/>
                    <a:pt x="390" y="95"/>
                  </a:cubicBezTo>
                  <a:cubicBezTo>
                    <a:pt x="391" y="97"/>
                    <a:pt x="390" y="101"/>
                    <a:pt x="394" y="100"/>
                  </a:cubicBezTo>
                  <a:close/>
                  <a:moveTo>
                    <a:pt x="225" y="44"/>
                  </a:move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3"/>
                    <a:pt x="225" y="44"/>
                  </a:cubicBezTo>
                  <a:close/>
                  <a:moveTo>
                    <a:pt x="267" y="49"/>
                  </a:moveTo>
                  <a:cubicBezTo>
                    <a:pt x="267" y="49"/>
                    <a:pt x="267" y="49"/>
                    <a:pt x="267" y="49"/>
                  </a:cubicBezTo>
                  <a:cubicBezTo>
                    <a:pt x="267" y="48"/>
                    <a:pt x="268" y="48"/>
                    <a:pt x="268" y="46"/>
                  </a:cubicBezTo>
                  <a:lnTo>
                    <a:pt x="267" y="49"/>
                  </a:lnTo>
                  <a:close/>
                  <a:moveTo>
                    <a:pt x="294" y="90"/>
                  </a:moveTo>
                  <a:cubicBezTo>
                    <a:pt x="293" y="89"/>
                    <a:pt x="293" y="89"/>
                    <a:pt x="293" y="89"/>
                  </a:cubicBezTo>
                  <a:cubicBezTo>
                    <a:pt x="292" y="89"/>
                    <a:pt x="292" y="89"/>
                    <a:pt x="292" y="89"/>
                  </a:cubicBezTo>
                  <a:cubicBezTo>
                    <a:pt x="293" y="90"/>
                    <a:pt x="293" y="90"/>
                    <a:pt x="294" y="90"/>
                  </a:cubicBezTo>
                  <a:close/>
                  <a:moveTo>
                    <a:pt x="210" y="34"/>
                  </a:moveTo>
                  <a:cubicBezTo>
                    <a:pt x="210" y="36"/>
                    <a:pt x="211" y="38"/>
                    <a:pt x="212" y="39"/>
                  </a:cubicBezTo>
                  <a:cubicBezTo>
                    <a:pt x="212" y="37"/>
                    <a:pt x="211" y="35"/>
                    <a:pt x="210" y="34"/>
                  </a:cubicBezTo>
                  <a:close/>
                  <a:moveTo>
                    <a:pt x="266" y="80"/>
                  </a:move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lose/>
                  <a:moveTo>
                    <a:pt x="279" y="48"/>
                  </a:moveTo>
                  <a:cubicBezTo>
                    <a:pt x="280" y="49"/>
                    <a:pt x="281" y="49"/>
                    <a:pt x="281" y="49"/>
                  </a:cubicBezTo>
                  <a:cubicBezTo>
                    <a:pt x="281" y="48"/>
                    <a:pt x="280" y="48"/>
                    <a:pt x="279" y="48"/>
                  </a:cubicBezTo>
                  <a:close/>
                  <a:moveTo>
                    <a:pt x="389" y="93"/>
                  </a:moveTo>
                  <a:cubicBezTo>
                    <a:pt x="390" y="95"/>
                    <a:pt x="390" y="95"/>
                    <a:pt x="390" y="95"/>
                  </a:cubicBezTo>
                  <a:cubicBezTo>
                    <a:pt x="390" y="94"/>
                    <a:pt x="390" y="93"/>
                    <a:pt x="389" y="93"/>
                  </a:cubicBezTo>
                  <a:close/>
                  <a:moveTo>
                    <a:pt x="471" y="106"/>
                  </a:moveTo>
                  <a:cubicBezTo>
                    <a:pt x="471" y="108"/>
                    <a:pt x="470" y="109"/>
                    <a:pt x="472" y="110"/>
                  </a:cubicBezTo>
                  <a:cubicBezTo>
                    <a:pt x="472" y="108"/>
                    <a:pt x="471" y="107"/>
                    <a:pt x="471" y="106"/>
                  </a:cubicBezTo>
                  <a:close/>
                  <a:moveTo>
                    <a:pt x="5" y="110"/>
                  </a:move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lose/>
                  <a:moveTo>
                    <a:pt x="52" y="103"/>
                  </a:moveTo>
                  <a:cubicBezTo>
                    <a:pt x="51" y="102"/>
                    <a:pt x="51" y="102"/>
                    <a:pt x="51" y="101"/>
                  </a:cubicBezTo>
                  <a:cubicBezTo>
                    <a:pt x="51" y="103"/>
                    <a:pt x="51" y="104"/>
                    <a:pt x="52" y="103"/>
                  </a:cubicBezTo>
                  <a:close/>
                  <a:moveTo>
                    <a:pt x="87" y="38"/>
                  </a:moveTo>
                  <a:cubicBezTo>
                    <a:pt x="96" y="43"/>
                    <a:pt x="96" y="43"/>
                    <a:pt x="96" y="43"/>
                  </a:cubicBezTo>
                  <a:cubicBezTo>
                    <a:pt x="96" y="41"/>
                    <a:pt x="100" y="39"/>
                    <a:pt x="97" y="37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15" y="31"/>
                    <a:pt x="128" y="52"/>
                    <a:pt x="141" y="38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1" y="43"/>
                    <a:pt x="151" y="37"/>
                    <a:pt x="154" y="35"/>
                  </a:cubicBezTo>
                  <a:cubicBezTo>
                    <a:pt x="153" y="41"/>
                    <a:pt x="159" y="36"/>
                    <a:pt x="160" y="41"/>
                  </a:cubicBezTo>
                  <a:cubicBezTo>
                    <a:pt x="162" y="38"/>
                    <a:pt x="160" y="37"/>
                    <a:pt x="159" y="35"/>
                  </a:cubicBezTo>
                  <a:cubicBezTo>
                    <a:pt x="167" y="29"/>
                    <a:pt x="174" y="38"/>
                    <a:pt x="182" y="34"/>
                  </a:cubicBezTo>
                  <a:cubicBezTo>
                    <a:pt x="174" y="42"/>
                    <a:pt x="174" y="40"/>
                    <a:pt x="168" y="43"/>
                  </a:cubicBezTo>
                  <a:cubicBezTo>
                    <a:pt x="175" y="46"/>
                    <a:pt x="176" y="40"/>
                    <a:pt x="184" y="42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4" y="31"/>
                    <a:pt x="192" y="44"/>
                    <a:pt x="193" y="35"/>
                  </a:cubicBezTo>
                  <a:cubicBezTo>
                    <a:pt x="197" y="36"/>
                    <a:pt x="201" y="45"/>
                    <a:pt x="206" y="44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1" y="41"/>
                    <a:pt x="211" y="40"/>
                    <a:pt x="212" y="39"/>
                  </a:cubicBezTo>
                  <a:cubicBezTo>
                    <a:pt x="215" y="45"/>
                    <a:pt x="220" y="42"/>
                    <a:pt x="224" y="47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5"/>
                    <a:pt x="226" y="45"/>
                    <a:pt x="226" y="46"/>
                  </a:cubicBezTo>
                  <a:cubicBezTo>
                    <a:pt x="227" y="41"/>
                    <a:pt x="230" y="43"/>
                    <a:pt x="231" y="39"/>
                  </a:cubicBezTo>
                  <a:cubicBezTo>
                    <a:pt x="229" y="37"/>
                    <a:pt x="226" y="35"/>
                    <a:pt x="226" y="38"/>
                  </a:cubicBezTo>
                  <a:cubicBezTo>
                    <a:pt x="222" y="32"/>
                    <a:pt x="231" y="35"/>
                    <a:pt x="233" y="35"/>
                  </a:cubicBezTo>
                  <a:cubicBezTo>
                    <a:pt x="230" y="37"/>
                    <a:pt x="234" y="38"/>
                    <a:pt x="235" y="39"/>
                  </a:cubicBezTo>
                  <a:cubicBezTo>
                    <a:pt x="236" y="39"/>
                    <a:pt x="235" y="38"/>
                    <a:pt x="235" y="37"/>
                  </a:cubicBezTo>
                  <a:cubicBezTo>
                    <a:pt x="240" y="34"/>
                    <a:pt x="241" y="48"/>
                    <a:pt x="244" y="39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9" y="40"/>
                    <a:pt x="249" y="40"/>
                    <a:pt x="249" y="40"/>
                  </a:cubicBezTo>
                  <a:cubicBezTo>
                    <a:pt x="249" y="50"/>
                    <a:pt x="254" y="41"/>
                    <a:pt x="254" y="51"/>
                  </a:cubicBezTo>
                  <a:cubicBezTo>
                    <a:pt x="258" y="51"/>
                    <a:pt x="254" y="45"/>
                    <a:pt x="255" y="46"/>
                  </a:cubicBezTo>
                  <a:cubicBezTo>
                    <a:pt x="259" y="44"/>
                    <a:pt x="266" y="54"/>
                    <a:pt x="267" y="49"/>
                  </a:cubicBezTo>
                  <a:cubicBezTo>
                    <a:pt x="270" y="53"/>
                    <a:pt x="274" y="51"/>
                    <a:pt x="277" y="53"/>
                  </a:cubicBezTo>
                  <a:cubicBezTo>
                    <a:pt x="277" y="48"/>
                    <a:pt x="277" y="48"/>
                    <a:pt x="277" y="48"/>
                  </a:cubicBezTo>
                  <a:cubicBezTo>
                    <a:pt x="279" y="50"/>
                    <a:pt x="280" y="52"/>
                    <a:pt x="282" y="51"/>
                  </a:cubicBezTo>
                  <a:cubicBezTo>
                    <a:pt x="282" y="51"/>
                    <a:pt x="282" y="50"/>
                    <a:pt x="281" y="49"/>
                  </a:cubicBezTo>
                  <a:cubicBezTo>
                    <a:pt x="287" y="52"/>
                    <a:pt x="291" y="53"/>
                    <a:pt x="296" y="53"/>
                  </a:cubicBezTo>
                  <a:cubicBezTo>
                    <a:pt x="296" y="50"/>
                    <a:pt x="296" y="49"/>
                    <a:pt x="293" y="47"/>
                  </a:cubicBezTo>
                  <a:cubicBezTo>
                    <a:pt x="298" y="43"/>
                    <a:pt x="305" y="54"/>
                    <a:pt x="311" y="53"/>
                  </a:cubicBezTo>
                  <a:cubicBezTo>
                    <a:pt x="311" y="50"/>
                    <a:pt x="311" y="50"/>
                    <a:pt x="311" y="50"/>
                  </a:cubicBezTo>
                  <a:cubicBezTo>
                    <a:pt x="314" y="54"/>
                    <a:pt x="314" y="54"/>
                    <a:pt x="314" y="54"/>
                  </a:cubicBezTo>
                  <a:cubicBezTo>
                    <a:pt x="314" y="53"/>
                    <a:pt x="314" y="51"/>
                    <a:pt x="315" y="50"/>
                  </a:cubicBezTo>
                  <a:cubicBezTo>
                    <a:pt x="321" y="49"/>
                    <a:pt x="329" y="50"/>
                    <a:pt x="331" y="59"/>
                  </a:cubicBezTo>
                  <a:cubicBezTo>
                    <a:pt x="330" y="57"/>
                    <a:pt x="335" y="54"/>
                    <a:pt x="331" y="50"/>
                  </a:cubicBezTo>
                  <a:cubicBezTo>
                    <a:pt x="337" y="57"/>
                    <a:pt x="345" y="56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5" y="62"/>
                    <a:pt x="355" y="62"/>
                    <a:pt x="355" y="62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53" y="59"/>
                    <a:pt x="353" y="59"/>
                    <a:pt x="353" y="59"/>
                  </a:cubicBezTo>
                  <a:cubicBezTo>
                    <a:pt x="356" y="60"/>
                    <a:pt x="359" y="62"/>
                    <a:pt x="360" y="65"/>
                  </a:cubicBezTo>
                  <a:cubicBezTo>
                    <a:pt x="361" y="63"/>
                    <a:pt x="362" y="60"/>
                    <a:pt x="364" y="58"/>
                  </a:cubicBezTo>
                  <a:cubicBezTo>
                    <a:pt x="364" y="64"/>
                    <a:pt x="373" y="54"/>
                    <a:pt x="376" y="61"/>
                  </a:cubicBezTo>
                  <a:cubicBezTo>
                    <a:pt x="377" y="60"/>
                    <a:pt x="375" y="60"/>
                    <a:pt x="376" y="58"/>
                  </a:cubicBezTo>
                  <a:cubicBezTo>
                    <a:pt x="385" y="60"/>
                    <a:pt x="397" y="69"/>
                    <a:pt x="408" y="67"/>
                  </a:cubicBezTo>
                  <a:cubicBezTo>
                    <a:pt x="407" y="77"/>
                    <a:pt x="416" y="76"/>
                    <a:pt x="420" y="83"/>
                  </a:cubicBezTo>
                  <a:cubicBezTo>
                    <a:pt x="423" y="77"/>
                    <a:pt x="418" y="79"/>
                    <a:pt x="417" y="74"/>
                  </a:cubicBezTo>
                  <a:cubicBezTo>
                    <a:pt x="420" y="76"/>
                    <a:pt x="420" y="66"/>
                    <a:pt x="424" y="72"/>
                  </a:cubicBezTo>
                  <a:cubicBezTo>
                    <a:pt x="424" y="71"/>
                    <a:pt x="425" y="71"/>
                    <a:pt x="423" y="70"/>
                  </a:cubicBezTo>
                  <a:cubicBezTo>
                    <a:pt x="427" y="71"/>
                    <a:pt x="421" y="78"/>
                    <a:pt x="426" y="77"/>
                  </a:cubicBezTo>
                  <a:cubicBezTo>
                    <a:pt x="428" y="73"/>
                    <a:pt x="428" y="73"/>
                    <a:pt x="428" y="73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40" y="79"/>
                    <a:pt x="447" y="84"/>
                    <a:pt x="457" y="82"/>
                  </a:cubicBezTo>
                  <a:cubicBezTo>
                    <a:pt x="457" y="83"/>
                    <a:pt x="457" y="85"/>
                    <a:pt x="455" y="86"/>
                  </a:cubicBezTo>
                  <a:cubicBezTo>
                    <a:pt x="459" y="87"/>
                    <a:pt x="461" y="96"/>
                    <a:pt x="467" y="93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75" y="89"/>
                    <a:pt x="472" y="98"/>
                    <a:pt x="479" y="103"/>
                  </a:cubicBezTo>
                  <a:cubicBezTo>
                    <a:pt x="478" y="102"/>
                    <a:pt x="474" y="98"/>
                    <a:pt x="472" y="102"/>
                  </a:cubicBezTo>
                  <a:cubicBezTo>
                    <a:pt x="472" y="106"/>
                    <a:pt x="476" y="107"/>
                    <a:pt x="478" y="105"/>
                  </a:cubicBezTo>
                  <a:cubicBezTo>
                    <a:pt x="476" y="110"/>
                    <a:pt x="476" y="110"/>
                    <a:pt x="476" y="110"/>
                  </a:cubicBezTo>
                  <a:cubicBezTo>
                    <a:pt x="476" y="106"/>
                    <a:pt x="473" y="106"/>
                    <a:pt x="471" y="103"/>
                  </a:cubicBezTo>
                  <a:cubicBezTo>
                    <a:pt x="471" y="104"/>
                    <a:pt x="471" y="105"/>
                    <a:pt x="471" y="106"/>
                  </a:cubicBezTo>
                  <a:cubicBezTo>
                    <a:pt x="470" y="104"/>
                    <a:pt x="467" y="103"/>
                    <a:pt x="464" y="100"/>
                  </a:cubicBezTo>
                  <a:cubicBezTo>
                    <a:pt x="469" y="101"/>
                    <a:pt x="469" y="101"/>
                    <a:pt x="469" y="101"/>
                  </a:cubicBezTo>
                  <a:cubicBezTo>
                    <a:pt x="469" y="95"/>
                    <a:pt x="462" y="99"/>
                    <a:pt x="461" y="97"/>
                  </a:cubicBezTo>
                  <a:cubicBezTo>
                    <a:pt x="459" y="102"/>
                    <a:pt x="462" y="102"/>
                    <a:pt x="458" y="105"/>
                  </a:cubicBezTo>
                  <a:cubicBezTo>
                    <a:pt x="451" y="105"/>
                    <a:pt x="456" y="99"/>
                    <a:pt x="451" y="92"/>
                  </a:cubicBezTo>
                  <a:cubicBezTo>
                    <a:pt x="452" y="90"/>
                    <a:pt x="452" y="90"/>
                    <a:pt x="452" y="90"/>
                  </a:cubicBezTo>
                  <a:cubicBezTo>
                    <a:pt x="450" y="89"/>
                    <a:pt x="450" y="83"/>
                    <a:pt x="446" y="86"/>
                  </a:cubicBezTo>
                  <a:cubicBezTo>
                    <a:pt x="445" y="90"/>
                    <a:pt x="448" y="90"/>
                    <a:pt x="448" y="92"/>
                  </a:cubicBezTo>
                  <a:cubicBezTo>
                    <a:pt x="447" y="94"/>
                    <a:pt x="446" y="85"/>
                    <a:pt x="443" y="88"/>
                  </a:cubicBezTo>
                  <a:cubicBezTo>
                    <a:pt x="444" y="94"/>
                    <a:pt x="448" y="97"/>
                    <a:pt x="452" y="98"/>
                  </a:cubicBezTo>
                  <a:cubicBezTo>
                    <a:pt x="451" y="99"/>
                    <a:pt x="450" y="101"/>
                    <a:pt x="450" y="103"/>
                  </a:cubicBezTo>
                  <a:cubicBezTo>
                    <a:pt x="441" y="96"/>
                    <a:pt x="431" y="87"/>
                    <a:pt x="420" y="88"/>
                  </a:cubicBezTo>
                  <a:cubicBezTo>
                    <a:pt x="424" y="96"/>
                    <a:pt x="418" y="87"/>
                    <a:pt x="417" y="95"/>
                  </a:cubicBezTo>
                  <a:cubicBezTo>
                    <a:pt x="418" y="90"/>
                    <a:pt x="414" y="94"/>
                    <a:pt x="411" y="91"/>
                  </a:cubicBezTo>
                  <a:cubicBezTo>
                    <a:pt x="409" y="96"/>
                    <a:pt x="416" y="96"/>
                    <a:pt x="413" y="100"/>
                  </a:cubicBezTo>
                  <a:cubicBezTo>
                    <a:pt x="408" y="97"/>
                    <a:pt x="402" y="86"/>
                    <a:pt x="395" y="86"/>
                  </a:cubicBezTo>
                  <a:cubicBezTo>
                    <a:pt x="395" y="89"/>
                    <a:pt x="397" y="89"/>
                    <a:pt x="397" y="90"/>
                  </a:cubicBezTo>
                  <a:cubicBezTo>
                    <a:pt x="392" y="88"/>
                    <a:pt x="388" y="74"/>
                    <a:pt x="383" y="82"/>
                  </a:cubicBezTo>
                  <a:cubicBezTo>
                    <a:pt x="385" y="86"/>
                    <a:pt x="387" y="89"/>
                    <a:pt x="389" y="93"/>
                  </a:cubicBezTo>
                  <a:cubicBezTo>
                    <a:pt x="389" y="93"/>
                    <a:pt x="388" y="93"/>
                    <a:pt x="386" y="94"/>
                  </a:cubicBezTo>
                  <a:cubicBezTo>
                    <a:pt x="387" y="99"/>
                    <a:pt x="387" y="99"/>
                    <a:pt x="387" y="99"/>
                  </a:cubicBezTo>
                  <a:cubicBezTo>
                    <a:pt x="381" y="99"/>
                    <a:pt x="384" y="89"/>
                    <a:pt x="382" y="84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1" y="91"/>
                    <a:pt x="365" y="87"/>
                    <a:pt x="362" y="79"/>
                  </a:cubicBezTo>
                  <a:cubicBezTo>
                    <a:pt x="361" y="79"/>
                    <a:pt x="356" y="78"/>
                    <a:pt x="358" y="83"/>
                  </a:cubicBezTo>
                  <a:cubicBezTo>
                    <a:pt x="360" y="91"/>
                    <a:pt x="361" y="96"/>
                    <a:pt x="367" y="97"/>
                  </a:cubicBezTo>
                  <a:cubicBezTo>
                    <a:pt x="369" y="92"/>
                    <a:pt x="363" y="91"/>
                    <a:pt x="365" y="91"/>
                  </a:cubicBezTo>
                  <a:cubicBezTo>
                    <a:pt x="367" y="92"/>
                    <a:pt x="373" y="89"/>
                    <a:pt x="374" y="94"/>
                  </a:cubicBezTo>
                  <a:cubicBezTo>
                    <a:pt x="367" y="92"/>
                    <a:pt x="367" y="92"/>
                    <a:pt x="367" y="92"/>
                  </a:cubicBezTo>
                  <a:cubicBezTo>
                    <a:pt x="366" y="99"/>
                    <a:pt x="370" y="93"/>
                    <a:pt x="371" y="97"/>
                  </a:cubicBezTo>
                  <a:cubicBezTo>
                    <a:pt x="368" y="102"/>
                    <a:pt x="365" y="95"/>
                    <a:pt x="362" y="98"/>
                  </a:cubicBezTo>
                  <a:cubicBezTo>
                    <a:pt x="362" y="98"/>
                    <a:pt x="362" y="98"/>
                    <a:pt x="362" y="98"/>
                  </a:cubicBezTo>
                  <a:cubicBezTo>
                    <a:pt x="357" y="96"/>
                    <a:pt x="358" y="98"/>
                    <a:pt x="353" y="94"/>
                  </a:cubicBezTo>
                  <a:cubicBezTo>
                    <a:pt x="353" y="87"/>
                    <a:pt x="355" y="90"/>
                    <a:pt x="358" y="88"/>
                  </a:cubicBezTo>
                  <a:cubicBezTo>
                    <a:pt x="349" y="87"/>
                    <a:pt x="338" y="73"/>
                    <a:pt x="328" y="83"/>
                  </a:cubicBezTo>
                  <a:cubicBezTo>
                    <a:pt x="333" y="90"/>
                    <a:pt x="333" y="90"/>
                    <a:pt x="333" y="90"/>
                  </a:cubicBezTo>
                  <a:cubicBezTo>
                    <a:pt x="330" y="91"/>
                    <a:pt x="324" y="84"/>
                    <a:pt x="324" y="92"/>
                  </a:cubicBezTo>
                  <a:cubicBezTo>
                    <a:pt x="328" y="90"/>
                    <a:pt x="326" y="95"/>
                    <a:pt x="328" y="97"/>
                  </a:cubicBezTo>
                  <a:cubicBezTo>
                    <a:pt x="328" y="96"/>
                    <a:pt x="328" y="96"/>
                    <a:pt x="328" y="96"/>
                  </a:cubicBezTo>
                  <a:cubicBezTo>
                    <a:pt x="328" y="96"/>
                    <a:pt x="330" y="98"/>
                    <a:pt x="329" y="99"/>
                  </a:cubicBezTo>
                  <a:cubicBezTo>
                    <a:pt x="326" y="94"/>
                    <a:pt x="322" y="92"/>
                    <a:pt x="319" y="89"/>
                  </a:cubicBezTo>
                  <a:cubicBezTo>
                    <a:pt x="320" y="91"/>
                    <a:pt x="317" y="93"/>
                    <a:pt x="316" y="94"/>
                  </a:cubicBezTo>
                  <a:cubicBezTo>
                    <a:pt x="313" y="93"/>
                    <a:pt x="317" y="91"/>
                    <a:pt x="317" y="88"/>
                  </a:cubicBezTo>
                  <a:cubicBezTo>
                    <a:pt x="315" y="88"/>
                    <a:pt x="313" y="83"/>
                    <a:pt x="311" y="87"/>
                  </a:cubicBezTo>
                  <a:cubicBezTo>
                    <a:pt x="309" y="91"/>
                    <a:pt x="314" y="91"/>
                    <a:pt x="314" y="95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87"/>
                    <a:pt x="304" y="86"/>
                    <a:pt x="303" y="87"/>
                  </a:cubicBezTo>
                  <a:cubicBezTo>
                    <a:pt x="302" y="90"/>
                    <a:pt x="304" y="91"/>
                    <a:pt x="305" y="90"/>
                  </a:cubicBezTo>
                  <a:cubicBezTo>
                    <a:pt x="300" y="94"/>
                    <a:pt x="297" y="80"/>
                    <a:pt x="293" y="89"/>
                  </a:cubicBezTo>
                  <a:cubicBezTo>
                    <a:pt x="290" y="86"/>
                    <a:pt x="290" y="86"/>
                    <a:pt x="290" y="86"/>
                  </a:cubicBezTo>
                  <a:cubicBezTo>
                    <a:pt x="290" y="87"/>
                    <a:pt x="289" y="88"/>
                    <a:pt x="290" y="88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2" y="82"/>
                    <a:pt x="285" y="92"/>
                    <a:pt x="284" y="93"/>
                  </a:cubicBezTo>
                  <a:cubicBezTo>
                    <a:pt x="284" y="93"/>
                    <a:pt x="284" y="93"/>
                    <a:pt x="284" y="93"/>
                  </a:cubicBezTo>
                  <a:cubicBezTo>
                    <a:pt x="282" y="94"/>
                    <a:pt x="281" y="97"/>
                    <a:pt x="282" y="97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5" y="88"/>
                    <a:pt x="268" y="86"/>
                    <a:pt x="268" y="76"/>
                  </a:cubicBezTo>
                  <a:cubicBezTo>
                    <a:pt x="267" y="77"/>
                    <a:pt x="265" y="79"/>
                    <a:pt x="266" y="80"/>
                  </a:cubicBezTo>
                  <a:cubicBezTo>
                    <a:pt x="262" y="79"/>
                    <a:pt x="267" y="88"/>
                    <a:pt x="260" y="86"/>
                  </a:cubicBezTo>
                  <a:cubicBezTo>
                    <a:pt x="260" y="88"/>
                    <a:pt x="261" y="88"/>
                    <a:pt x="262" y="88"/>
                  </a:cubicBezTo>
                  <a:cubicBezTo>
                    <a:pt x="260" y="88"/>
                    <a:pt x="260" y="88"/>
                    <a:pt x="259" y="87"/>
                  </a:cubicBezTo>
                  <a:cubicBezTo>
                    <a:pt x="259" y="88"/>
                    <a:pt x="259" y="89"/>
                    <a:pt x="259" y="90"/>
                  </a:cubicBezTo>
                  <a:cubicBezTo>
                    <a:pt x="259" y="87"/>
                    <a:pt x="256" y="87"/>
                    <a:pt x="255" y="88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5" y="91"/>
                    <a:pt x="254" y="91"/>
                    <a:pt x="252" y="91"/>
                  </a:cubicBezTo>
                  <a:cubicBezTo>
                    <a:pt x="253" y="95"/>
                    <a:pt x="253" y="95"/>
                    <a:pt x="253" y="95"/>
                  </a:cubicBezTo>
                  <a:cubicBezTo>
                    <a:pt x="249" y="94"/>
                    <a:pt x="253" y="87"/>
                    <a:pt x="248" y="90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47" y="85"/>
                    <a:pt x="250" y="77"/>
                    <a:pt x="247" y="74"/>
                  </a:cubicBezTo>
                  <a:cubicBezTo>
                    <a:pt x="242" y="67"/>
                    <a:pt x="234" y="78"/>
                    <a:pt x="230" y="66"/>
                  </a:cubicBezTo>
                  <a:cubicBezTo>
                    <a:pt x="229" y="70"/>
                    <a:pt x="230" y="71"/>
                    <a:pt x="228" y="75"/>
                  </a:cubicBezTo>
                  <a:cubicBezTo>
                    <a:pt x="232" y="77"/>
                    <a:pt x="234" y="78"/>
                    <a:pt x="235" y="84"/>
                  </a:cubicBezTo>
                  <a:cubicBezTo>
                    <a:pt x="242" y="90"/>
                    <a:pt x="237" y="69"/>
                    <a:pt x="245" y="78"/>
                  </a:cubicBezTo>
                  <a:cubicBezTo>
                    <a:pt x="244" y="84"/>
                    <a:pt x="242" y="84"/>
                    <a:pt x="240" y="81"/>
                  </a:cubicBezTo>
                  <a:cubicBezTo>
                    <a:pt x="240" y="85"/>
                    <a:pt x="242" y="88"/>
                    <a:pt x="244" y="91"/>
                  </a:cubicBezTo>
                  <a:cubicBezTo>
                    <a:pt x="239" y="88"/>
                    <a:pt x="233" y="93"/>
                    <a:pt x="230" y="93"/>
                  </a:cubicBezTo>
                  <a:cubicBezTo>
                    <a:pt x="229" y="90"/>
                    <a:pt x="225" y="87"/>
                    <a:pt x="224" y="88"/>
                  </a:cubicBezTo>
                  <a:cubicBezTo>
                    <a:pt x="224" y="85"/>
                    <a:pt x="217" y="82"/>
                    <a:pt x="220" y="76"/>
                  </a:cubicBezTo>
                  <a:cubicBezTo>
                    <a:pt x="215" y="74"/>
                    <a:pt x="216" y="85"/>
                    <a:pt x="212" y="77"/>
                  </a:cubicBezTo>
                  <a:cubicBezTo>
                    <a:pt x="214" y="83"/>
                    <a:pt x="209" y="81"/>
                    <a:pt x="211" y="86"/>
                  </a:cubicBezTo>
                  <a:cubicBezTo>
                    <a:pt x="212" y="81"/>
                    <a:pt x="217" y="90"/>
                    <a:pt x="220" y="93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4" y="95"/>
                    <a:pt x="212" y="91"/>
                    <a:pt x="211" y="90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09" y="83"/>
                    <a:pt x="198" y="104"/>
                    <a:pt x="195" y="90"/>
                  </a:cubicBezTo>
                  <a:cubicBezTo>
                    <a:pt x="197" y="91"/>
                    <a:pt x="199" y="87"/>
                    <a:pt x="200" y="93"/>
                  </a:cubicBezTo>
                  <a:cubicBezTo>
                    <a:pt x="204" y="89"/>
                    <a:pt x="199" y="84"/>
                    <a:pt x="201" y="80"/>
                  </a:cubicBezTo>
                  <a:cubicBezTo>
                    <a:pt x="194" y="75"/>
                    <a:pt x="185" y="83"/>
                    <a:pt x="178" y="74"/>
                  </a:cubicBezTo>
                  <a:cubicBezTo>
                    <a:pt x="179" y="78"/>
                    <a:pt x="183" y="78"/>
                    <a:pt x="183" y="82"/>
                  </a:cubicBezTo>
                  <a:cubicBezTo>
                    <a:pt x="178" y="85"/>
                    <a:pt x="172" y="74"/>
                    <a:pt x="166" y="70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62" y="71"/>
                    <a:pt x="165" y="79"/>
                    <a:pt x="160" y="77"/>
                  </a:cubicBezTo>
                  <a:cubicBezTo>
                    <a:pt x="160" y="76"/>
                    <a:pt x="161" y="74"/>
                    <a:pt x="159" y="74"/>
                  </a:cubicBezTo>
                  <a:cubicBezTo>
                    <a:pt x="155" y="75"/>
                    <a:pt x="159" y="79"/>
                    <a:pt x="156" y="81"/>
                  </a:cubicBezTo>
                  <a:cubicBezTo>
                    <a:pt x="150" y="71"/>
                    <a:pt x="154" y="87"/>
                    <a:pt x="147" y="82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2" y="81"/>
                    <a:pt x="136" y="90"/>
                    <a:pt x="130" y="92"/>
                  </a:cubicBezTo>
                  <a:cubicBezTo>
                    <a:pt x="131" y="90"/>
                    <a:pt x="135" y="91"/>
                    <a:pt x="134" y="85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26" y="86"/>
                    <a:pt x="123" y="86"/>
                    <a:pt x="126" y="89"/>
                  </a:cubicBezTo>
                  <a:cubicBezTo>
                    <a:pt x="127" y="90"/>
                    <a:pt x="127" y="89"/>
                    <a:pt x="128" y="88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0" y="89"/>
                    <a:pt x="127" y="83"/>
                    <a:pt x="127" y="77"/>
                  </a:cubicBezTo>
                  <a:cubicBezTo>
                    <a:pt x="123" y="79"/>
                    <a:pt x="122" y="74"/>
                    <a:pt x="119" y="74"/>
                  </a:cubicBezTo>
                  <a:cubicBezTo>
                    <a:pt x="118" y="80"/>
                    <a:pt x="124" y="80"/>
                    <a:pt x="122" y="86"/>
                  </a:cubicBezTo>
                  <a:cubicBezTo>
                    <a:pt x="120" y="89"/>
                    <a:pt x="113" y="85"/>
                    <a:pt x="110" y="80"/>
                  </a:cubicBezTo>
                  <a:cubicBezTo>
                    <a:pt x="107" y="93"/>
                    <a:pt x="96" y="84"/>
                    <a:pt x="97" y="94"/>
                  </a:cubicBezTo>
                  <a:cubicBezTo>
                    <a:pt x="97" y="93"/>
                    <a:pt x="96" y="90"/>
                    <a:pt x="94" y="91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1" y="99"/>
                    <a:pt x="90" y="85"/>
                    <a:pt x="87" y="88"/>
                  </a:cubicBezTo>
                  <a:cubicBezTo>
                    <a:pt x="87" y="90"/>
                    <a:pt x="88" y="90"/>
                    <a:pt x="89" y="93"/>
                  </a:cubicBezTo>
                  <a:cubicBezTo>
                    <a:pt x="83" y="96"/>
                    <a:pt x="77" y="82"/>
                    <a:pt x="71" y="89"/>
                  </a:cubicBezTo>
                  <a:cubicBezTo>
                    <a:pt x="72" y="90"/>
                    <a:pt x="72" y="91"/>
                    <a:pt x="73" y="90"/>
                  </a:cubicBezTo>
                  <a:cubicBezTo>
                    <a:pt x="73" y="91"/>
                    <a:pt x="72" y="91"/>
                    <a:pt x="69" y="89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6" y="74"/>
                    <a:pt x="63" y="92"/>
                    <a:pt x="57" y="89"/>
                  </a:cubicBezTo>
                  <a:cubicBezTo>
                    <a:pt x="58" y="91"/>
                    <a:pt x="62" y="91"/>
                    <a:pt x="60" y="94"/>
                  </a:cubicBezTo>
                  <a:cubicBezTo>
                    <a:pt x="57" y="95"/>
                    <a:pt x="55" y="83"/>
                    <a:pt x="52" y="89"/>
                  </a:cubicBezTo>
                  <a:cubicBezTo>
                    <a:pt x="54" y="90"/>
                    <a:pt x="55" y="96"/>
                    <a:pt x="57" y="97"/>
                  </a:cubicBezTo>
                  <a:cubicBezTo>
                    <a:pt x="54" y="98"/>
                    <a:pt x="53" y="102"/>
                    <a:pt x="51" y="98"/>
                  </a:cubicBezTo>
                  <a:cubicBezTo>
                    <a:pt x="50" y="98"/>
                    <a:pt x="50" y="100"/>
                    <a:pt x="51" y="101"/>
                  </a:cubicBezTo>
                  <a:cubicBezTo>
                    <a:pt x="48" y="98"/>
                    <a:pt x="46" y="101"/>
                    <a:pt x="45" y="103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0" y="94"/>
                    <a:pt x="40" y="105"/>
                    <a:pt x="36" y="106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5" y="108"/>
                    <a:pt x="32" y="105"/>
                    <a:pt x="30" y="110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29" y="111"/>
                    <a:pt x="27" y="119"/>
                    <a:pt x="24" y="114"/>
                  </a:cubicBezTo>
                  <a:cubicBezTo>
                    <a:pt x="23" y="115"/>
                    <a:pt x="28" y="120"/>
                    <a:pt x="25" y="121"/>
                  </a:cubicBezTo>
                  <a:cubicBezTo>
                    <a:pt x="23" y="119"/>
                    <a:pt x="20" y="118"/>
                    <a:pt x="20" y="122"/>
                  </a:cubicBezTo>
                  <a:cubicBezTo>
                    <a:pt x="21" y="123"/>
                    <a:pt x="22" y="125"/>
                    <a:pt x="22" y="123"/>
                  </a:cubicBezTo>
                  <a:cubicBezTo>
                    <a:pt x="23" y="123"/>
                    <a:pt x="22" y="122"/>
                    <a:pt x="22" y="121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7"/>
                    <a:pt x="21" y="122"/>
                    <a:pt x="19" y="125"/>
                  </a:cubicBezTo>
                  <a:cubicBezTo>
                    <a:pt x="20" y="127"/>
                    <a:pt x="22" y="128"/>
                    <a:pt x="23" y="130"/>
                  </a:cubicBezTo>
                  <a:cubicBezTo>
                    <a:pt x="19" y="128"/>
                    <a:pt x="16" y="127"/>
                    <a:pt x="13" y="126"/>
                  </a:cubicBezTo>
                  <a:cubicBezTo>
                    <a:pt x="12" y="124"/>
                    <a:pt x="12" y="122"/>
                    <a:pt x="9" y="120"/>
                  </a:cubicBezTo>
                  <a:cubicBezTo>
                    <a:pt x="9" y="119"/>
                    <a:pt x="10" y="118"/>
                    <a:pt x="11" y="117"/>
                  </a:cubicBezTo>
                  <a:cubicBezTo>
                    <a:pt x="10" y="112"/>
                    <a:pt x="6" y="113"/>
                    <a:pt x="5" y="113"/>
                  </a:cubicBezTo>
                  <a:cubicBezTo>
                    <a:pt x="5" y="112"/>
                    <a:pt x="6" y="112"/>
                    <a:pt x="6" y="111"/>
                  </a:cubicBezTo>
                  <a:cubicBezTo>
                    <a:pt x="6" y="111"/>
                    <a:pt x="6" y="110"/>
                    <a:pt x="5" y="110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8"/>
                    <a:pt x="3" y="105"/>
                    <a:pt x="4" y="103"/>
                  </a:cubicBezTo>
                  <a:cubicBezTo>
                    <a:pt x="4" y="100"/>
                    <a:pt x="4" y="98"/>
                    <a:pt x="0" y="97"/>
                  </a:cubicBezTo>
                  <a:cubicBezTo>
                    <a:pt x="2" y="97"/>
                    <a:pt x="5" y="99"/>
                    <a:pt x="7" y="101"/>
                  </a:cubicBezTo>
                  <a:cubicBezTo>
                    <a:pt x="10" y="101"/>
                    <a:pt x="8" y="98"/>
                    <a:pt x="9" y="96"/>
                  </a:cubicBezTo>
                  <a:cubicBezTo>
                    <a:pt x="7" y="95"/>
                    <a:pt x="5" y="94"/>
                    <a:pt x="3" y="94"/>
                  </a:cubicBezTo>
                  <a:cubicBezTo>
                    <a:pt x="10" y="92"/>
                    <a:pt x="0" y="89"/>
                    <a:pt x="3" y="84"/>
                  </a:cubicBezTo>
                  <a:cubicBezTo>
                    <a:pt x="7" y="84"/>
                    <a:pt x="8" y="81"/>
                    <a:pt x="9" y="77"/>
                  </a:cubicBezTo>
                  <a:cubicBezTo>
                    <a:pt x="10" y="73"/>
                    <a:pt x="11" y="69"/>
                    <a:pt x="13" y="68"/>
                  </a:cubicBezTo>
                  <a:cubicBezTo>
                    <a:pt x="20" y="67"/>
                    <a:pt x="12" y="74"/>
                    <a:pt x="17" y="76"/>
                  </a:cubicBezTo>
                  <a:cubicBezTo>
                    <a:pt x="21" y="75"/>
                    <a:pt x="18" y="72"/>
                    <a:pt x="20" y="70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7" y="76"/>
                    <a:pt x="21" y="70"/>
                    <a:pt x="24" y="72"/>
                  </a:cubicBezTo>
                  <a:cubicBezTo>
                    <a:pt x="26" y="67"/>
                    <a:pt x="23" y="70"/>
                    <a:pt x="20" y="65"/>
                  </a:cubicBezTo>
                  <a:cubicBezTo>
                    <a:pt x="22" y="66"/>
                    <a:pt x="26" y="68"/>
                    <a:pt x="27" y="65"/>
                  </a:cubicBezTo>
                  <a:cubicBezTo>
                    <a:pt x="26" y="63"/>
                    <a:pt x="22" y="64"/>
                    <a:pt x="24" y="62"/>
                  </a:cubicBezTo>
                  <a:cubicBezTo>
                    <a:pt x="35" y="63"/>
                    <a:pt x="36" y="55"/>
                    <a:pt x="46" y="54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5" y="52"/>
                    <a:pt x="46" y="53"/>
                    <a:pt x="47" y="5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8" y="49"/>
                    <a:pt x="58" y="52"/>
                    <a:pt x="63" y="50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7" y="50"/>
                    <a:pt x="73" y="46"/>
                    <a:pt x="78" y="47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3" y="42"/>
                    <a:pt x="87" y="48"/>
                    <a:pt x="90" y="45"/>
                  </a:cubicBezTo>
                  <a:cubicBezTo>
                    <a:pt x="88" y="46"/>
                    <a:pt x="87" y="40"/>
                    <a:pt x="87" y="38"/>
                  </a:cubicBezTo>
                  <a:close/>
                  <a:moveTo>
                    <a:pt x="211" y="42"/>
                  </a:moveTo>
                  <a:cubicBezTo>
                    <a:pt x="212" y="42"/>
                    <a:pt x="212" y="42"/>
                    <a:pt x="212" y="42"/>
                  </a:cubicBezTo>
                  <a:cubicBezTo>
                    <a:pt x="212" y="42"/>
                    <a:pt x="211" y="42"/>
                    <a:pt x="211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5"/>
                    <a:pt x="210" y="43"/>
                    <a:pt x="211" y="42"/>
                  </a:cubicBezTo>
                  <a:close/>
                  <a:moveTo>
                    <a:pt x="403" y="71"/>
                  </a:moveTo>
                  <a:cubicBezTo>
                    <a:pt x="400" y="69"/>
                    <a:pt x="400" y="69"/>
                    <a:pt x="400" y="69"/>
                  </a:cubicBezTo>
                  <a:cubicBezTo>
                    <a:pt x="401" y="69"/>
                    <a:pt x="403" y="71"/>
                    <a:pt x="402" y="69"/>
                  </a:cubicBezTo>
                  <a:cubicBezTo>
                    <a:pt x="403" y="69"/>
                    <a:pt x="404" y="69"/>
                    <a:pt x="403" y="71"/>
                  </a:cubicBezTo>
                  <a:close/>
                  <a:moveTo>
                    <a:pt x="206" y="78"/>
                  </a:moveTo>
                  <a:cubicBezTo>
                    <a:pt x="208" y="81"/>
                    <a:pt x="208" y="81"/>
                    <a:pt x="208" y="81"/>
                  </a:cubicBezTo>
                  <a:cubicBezTo>
                    <a:pt x="209" y="78"/>
                    <a:pt x="209" y="78"/>
                    <a:pt x="209" y="78"/>
                  </a:cubicBezTo>
                  <a:lnTo>
                    <a:pt x="206" y="78"/>
                  </a:lnTo>
                  <a:close/>
                  <a:moveTo>
                    <a:pt x="179" y="79"/>
                  </a:moveTo>
                  <a:cubicBezTo>
                    <a:pt x="182" y="81"/>
                    <a:pt x="182" y="81"/>
                    <a:pt x="182" y="81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79"/>
                  </a:lnTo>
                  <a:close/>
                  <a:moveTo>
                    <a:pt x="140" y="47"/>
                  </a:moveTo>
                  <a:cubicBezTo>
                    <a:pt x="142" y="53"/>
                    <a:pt x="143" y="47"/>
                    <a:pt x="146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50"/>
                    <a:pt x="146" y="49"/>
                    <a:pt x="146" y="49"/>
                  </a:cubicBezTo>
                  <a:cubicBezTo>
                    <a:pt x="144" y="47"/>
                    <a:pt x="142" y="41"/>
                    <a:pt x="140" y="47"/>
                  </a:cubicBezTo>
                  <a:close/>
                  <a:moveTo>
                    <a:pt x="204" y="49"/>
                  </a:moveTo>
                  <a:cubicBezTo>
                    <a:pt x="204" y="46"/>
                    <a:pt x="200" y="45"/>
                    <a:pt x="199" y="42"/>
                  </a:cubicBezTo>
                  <a:cubicBezTo>
                    <a:pt x="198" y="43"/>
                    <a:pt x="200" y="46"/>
                    <a:pt x="200" y="49"/>
                  </a:cubicBezTo>
                  <a:cubicBezTo>
                    <a:pt x="200" y="49"/>
                    <a:pt x="199" y="49"/>
                    <a:pt x="198" y="48"/>
                  </a:cubicBezTo>
                  <a:cubicBezTo>
                    <a:pt x="199" y="56"/>
                    <a:pt x="201" y="45"/>
                    <a:pt x="204" y="49"/>
                  </a:cubicBezTo>
                  <a:close/>
                  <a:moveTo>
                    <a:pt x="270" y="55"/>
                  </a:moveTo>
                  <a:cubicBezTo>
                    <a:pt x="268" y="52"/>
                    <a:pt x="268" y="52"/>
                    <a:pt x="268" y="52"/>
                  </a:cubicBezTo>
                  <a:cubicBezTo>
                    <a:pt x="269" y="52"/>
                    <a:pt x="269" y="52"/>
                    <a:pt x="269" y="52"/>
                  </a:cubicBezTo>
                  <a:lnTo>
                    <a:pt x="270" y="55"/>
                  </a:lnTo>
                  <a:close/>
                  <a:moveTo>
                    <a:pt x="284" y="53"/>
                  </a:moveTo>
                  <a:cubicBezTo>
                    <a:pt x="287" y="53"/>
                    <a:pt x="290" y="58"/>
                    <a:pt x="289" y="62"/>
                  </a:cubicBezTo>
                  <a:cubicBezTo>
                    <a:pt x="286" y="61"/>
                    <a:pt x="282" y="61"/>
                    <a:pt x="281" y="56"/>
                  </a:cubicBezTo>
                  <a:cubicBezTo>
                    <a:pt x="282" y="59"/>
                    <a:pt x="281" y="49"/>
                    <a:pt x="284" y="53"/>
                  </a:cubicBezTo>
                  <a:close/>
                  <a:moveTo>
                    <a:pt x="170" y="56"/>
                  </a:moveTo>
                  <a:cubicBezTo>
                    <a:pt x="172" y="57"/>
                    <a:pt x="175" y="66"/>
                    <a:pt x="178" y="61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64"/>
                    <a:pt x="171" y="56"/>
                    <a:pt x="170" y="56"/>
                  </a:cubicBezTo>
                  <a:close/>
                  <a:moveTo>
                    <a:pt x="310" y="61"/>
                  </a:moveTo>
                  <a:cubicBezTo>
                    <a:pt x="311" y="62"/>
                    <a:pt x="315" y="65"/>
                    <a:pt x="314" y="71"/>
                  </a:cubicBezTo>
                  <a:cubicBezTo>
                    <a:pt x="315" y="68"/>
                    <a:pt x="311" y="64"/>
                    <a:pt x="308" y="61"/>
                  </a:cubicBezTo>
                  <a:cubicBezTo>
                    <a:pt x="309" y="61"/>
                    <a:pt x="309" y="62"/>
                    <a:pt x="310" y="61"/>
                  </a:cubicBezTo>
                  <a:close/>
                  <a:moveTo>
                    <a:pt x="308" y="68"/>
                  </a:moveTo>
                  <a:cubicBezTo>
                    <a:pt x="307" y="68"/>
                    <a:pt x="307" y="72"/>
                    <a:pt x="305" y="69"/>
                  </a:cubicBezTo>
                  <a:cubicBezTo>
                    <a:pt x="305" y="66"/>
                    <a:pt x="305" y="58"/>
                    <a:pt x="301" y="60"/>
                  </a:cubicBezTo>
                  <a:cubicBezTo>
                    <a:pt x="303" y="66"/>
                    <a:pt x="303" y="69"/>
                    <a:pt x="307" y="72"/>
                  </a:cubicBezTo>
                  <a:lnTo>
                    <a:pt x="308" y="68"/>
                  </a:lnTo>
                  <a:close/>
                  <a:moveTo>
                    <a:pt x="303" y="55"/>
                  </a:moveTo>
                  <a:cubicBezTo>
                    <a:pt x="297" y="57"/>
                    <a:pt x="297" y="57"/>
                    <a:pt x="297" y="57"/>
                  </a:cubicBezTo>
                  <a:cubicBezTo>
                    <a:pt x="300" y="65"/>
                    <a:pt x="301" y="58"/>
                    <a:pt x="303" y="55"/>
                  </a:cubicBezTo>
                  <a:cubicBezTo>
                    <a:pt x="304" y="54"/>
                    <a:pt x="304" y="54"/>
                    <a:pt x="304" y="54"/>
                  </a:cubicBezTo>
                  <a:cubicBezTo>
                    <a:pt x="304" y="54"/>
                    <a:pt x="303" y="55"/>
                    <a:pt x="303" y="55"/>
                  </a:cubicBezTo>
                  <a:close/>
                  <a:moveTo>
                    <a:pt x="339" y="60"/>
                  </a:moveTo>
                  <a:cubicBezTo>
                    <a:pt x="337" y="58"/>
                    <a:pt x="337" y="58"/>
                    <a:pt x="337" y="58"/>
                  </a:cubicBezTo>
                  <a:cubicBezTo>
                    <a:pt x="338" y="57"/>
                    <a:pt x="338" y="56"/>
                    <a:pt x="336" y="56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7" y="60"/>
                    <a:pt x="335" y="62"/>
                    <a:pt x="339" y="60"/>
                  </a:cubicBezTo>
                  <a:close/>
                  <a:moveTo>
                    <a:pt x="307" y="56"/>
                  </a:moveTo>
                  <a:cubicBezTo>
                    <a:pt x="312" y="57"/>
                    <a:pt x="312" y="57"/>
                    <a:pt x="312" y="57"/>
                  </a:cubicBezTo>
                  <a:cubicBezTo>
                    <a:pt x="310" y="58"/>
                    <a:pt x="307" y="59"/>
                    <a:pt x="307" y="56"/>
                  </a:cubicBezTo>
                  <a:close/>
                  <a:moveTo>
                    <a:pt x="329" y="64"/>
                  </a:moveTo>
                  <a:cubicBezTo>
                    <a:pt x="329" y="64"/>
                    <a:pt x="334" y="63"/>
                    <a:pt x="336" y="63"/>
                  </a:cubicBezTo>
                  <a:cubicBezTo>
                    <a:pt x="335" y="61"/>
                    <a:pt x="330" y="60"/>
                    <a:pt x="329" y="64"/>
                  </a:cubicBezTo>
                  <a:close/>
                  <a:moveTo>
                    <a:pt x="435" y="84"/>
                  </a:moveTo>
                  <a:cubicBezTo>
                    <a:pt x="433" y="88"/>
                    <a:pt x="433" y="88"/>
                    <a:pt x="433" y="88"/>
                  </a:cubicBezTo>
                  <a:cubicBezTo>
                    <a:pt x="436" y="89"/>
                    <a:pt x="436" y="89"/>
                    <a:pt x="436" y="89"/>
                  </a:cubicBezTo>
                  <a:lnTo>
                    <a:pt x="435" y="84"/>
                  </a:lnTo>
                  <a:close/>
                  <a:moveTo>
                    <a:pt x="404" y="83"/>
                  </a:moveTo>
                  <a:cubicBezTo>
                    <a:pt x="403" y="83"/>
                    <a:pt x="403" y="83"/>
                    <a:pt x="403" y="83"/>
                  </a:cubicBezTo>
                  <a:cubicBezTo>
                    <a:pt x="401" y="85"/>
                    <a:pt x="401" y="85"/>
                    <a:pt x="401" y="85"/>
                  </a:cubicBezTo>
                  <a:lnTo>
                    <a:pt x="404" y="83"/>
                  </a:lnTo>
                  <a:close/>
                  <a:moveTo>
                    <a:pt x="369" y="81"/>
                  </a:moveTo>
                  <a:cubicBezTo>
                    <a:pt x="370" y="81"/>
                    <a:pt x="370" y="81"/>
                    <a:pt x="370" y="80"/>
                  </a:cubicBezTo>
                  <a:cubicBezTo>
                    <a:pt x="373" y="78"/>
                    <a:pt x="380" y="77"/>
                    <a:pt x="383" y="78"/>
                  </a:cubicBezTo>
                  <a:cubicBezTo>
                    <a:pt x="385" y="76"/>
                    <a:pt x="381" y="71"/>
                    <a:pt x="380" y="69"/>
                  </a:cubicBezTo>
                  <a:cubicBezTo>
                    <a:pt x="380" y="85"/>
                    <a:pt x="376" y="68"/>
                    <a:pt x="372" y="73"/>
                  </a:cubicBezTo>
                  <a:cubicBezTo>
                    <a:pt x="373" y="74"/>
                    <a:pt x="375" y="74"/>
                    <a:pt x="375" y="77"/>
                  </a:cubicBezTo>
                  <a:cubicBezTo>
                    <a:pt x="374" y="78"/>
                    <a:pt x="372" y="78"/>
                    <a:pt x="371" y="77"/>
                  </a:cubicBezTo>
                  <a:cubicBezTo>
                    <a:pt x="371" y="76"/>
                    <a:pt x="370" y="75"/>
                    <a:pt x="370" y="75"/>
                  </a:cubicBezTo>
                  <a:cubicBezTo>
                    <a:pt x="370" y="76"/>
                    <a:pt x="370" y="76"/>
                    <a:pt x="371" y="77"/>
                  </a:cubicBezTo>
                  <a:cubicBezTo>
                    <a:pt x="371" y="78"/>
                    <a:pt x="371" y="79"/>
                    <a:pt x="370" y="80"/>
                  </a:cubicBezTo>
                  <a:cubicBezTo>
                    <a:pt x="370" y="80"/>
                    <a:pt x="369" y="81"/>
                    <a:pt x="369" y="81"/>
                  </a:cubicBezTo>
                  <a:close/>
                  <a:moveTo>
                    <a:pt x="326" y="77"/>
                  </a:moveTo>
                  <a:cubicBezTo>
                    <a:pt x="326" y="75"/>
                    <a:pt x="328" y="74"/>
                    <a:pt x="325" y="72"/>
                  </a:cubicBezTo>
                  <a:cubicBezTo>
                    <a:pt x="325" y="74"/>
                    <a:pt x="325" y="75"/>
                    <a:pt x="326" y="77"/>
                  </a:cubicBezTo>
                  <a:cubicBezTo>
                    <a:pt x="326" y="77"/>
                    <a:pt x="327" y="78"/>
                    <a:pt x="328" y="78"/>
                  </a:cubicBezTo>
                  <a:cubicBezTo>
                    <a:pt x="327" y="78"/>
                    <a:pt x="327" y="77"/>
                    <a:pt x="326" y="77"/>
                  </a:cubicBezTo>
                  <a:close/>
                  <a:moveTo>
                    <a:pt x="328" y="85"/>
                  </a:moveTo>
                  <a:cubicBezTo>
                    <a:pt x="322" y="78"/>
                    <a:pt x="322" y="78"/>
                    <a:pt x="322" y="78"/>
                  </a:cubicBezTo>
                  <a:cubicBezTo>
                    <a:pt x="324" y="82"/>
                    <a:pt x="324" y="82"/>
                    <a:pt x="324" y="82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1" y="82"/>
                    <a:pt x="324" y="88"/>
                    <a:pt x="328" y="85"/>
                  </a:cubicBezTo>
                  <a:close/>
                  <a:moveTo>
                    <a:pt x="313" y="79"/>
                  </a:moveTo>
                  <a:cubicBezTo>
                    <a:pt x="319" y="82"/>
                    <a:pt x="319" y="82"/>
                    <a:pt x="319" y="82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8" y="78"/>
                    <a:pt x="318" y="78"/>
                    <a:pt x="318" y="78"/>
                  </a:cubicBezTo>
                  <a:cubicBezTo>
                    <a:pt x="319" y="81"/>
                    <a:pt x="319" y="81"/>
                    <a:pt x="319" y="81"/>
                  </a:cubicBezTo>
                  <a:lnTo>
                    <a:pt x="313" y="79"/>
                  </a:lnTo>
                  <a:close/>
                  <a:moveTo>
                    <a:pt x="260" y="69"/>
                  </a:moveTo>
                  <a:cubicBezTo>
                    <a:pt x="257" y="69"/>
                    <a:pt x="257" y="69"/>
                    <a:pt x="257" y="69"/>
                  </a:cubicBezTo>
                  <a:cubicBezTo>
                    <a:pt x="257" y="69"/>
                    <a:pt x="260" y="73"/>
                    <a:pt x="263" y="72"/>
                  </a:cubicBezTo>
                  <a:cubicBezTo>
                    <a:pt x="259" y="82"/>
                    <a:pt x="262" y="70"/>
                    <a:pt x="256" y="74"/>
                  </a:cubicBezTo>
                  <a:cubicBezTo>
                    <a:pt x="263" y="74"/>
                    <a:pt x="260" y="81"/>
                    <a:pt x="259" y="85"/>
                  </a:cubicBezTo>
                  <a:cubicBezTo>
                    <a:pt x="258" y="79"/>
                    <a:pt x="250" y="82"/>
                    <a:pt x="253" y="70"/>
                  </a:cubicBezTo>
                  <a:cubicBezTo>
                    <a:pt x="255" y="72"/>
                    <a:pt x="258" y="61"/>
                    <a:pt x="260" y="69"/>
                  </a:cubicBezTo>
                  <a:close/>
                  <a:moveTo>
                    <a:pt x="219" y="71"/>
                  </a:moveTo>
                  <a:cubicBezTo>
                    <a:pt x="215" y="70"/>
                    <a:pt x="215" y="70"/>
                    <a:pt x="215" y="70"/>
                  </a:cubicBezTo>
                  <a:cubicBezTo>
                    <a:pt x="219" y="71"/>
                    <a:pt x="219" y="71"/>
                    <a:pt x="219" y="71"/>
                  </a:cubicBezTo>
                  <a:close/>
                  <a:moveTo>
                    <a:pt x="113" y="80"/>
                  </a:moveTo>
                  <a:cubicBezTo>
                    <a:pt x="114" y="86"/>
                    <a:pt x="119" y="80"/>
                    <a:pt x="119" y="77"/>
                  </a:cubicBezTo>
                  <a:cubicBezTo>
                    <a:pt x="118" y="79"/>
                    <a:pt x="115" y="79"/>
                    <a:pt x="113" y="80"/>
                  </a:cubicBezTo>
                  <a:close/>
                  <a:moveTo>
                    <a:pt x="74" y="84"/>
                  </a:moveTo>
                  <a:cubicBezTo>
                    <a:pt x="76" y="83"/>
                    <a:pt x="80" y="89"/>
                    <a:pt x="80" y="83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3"/>
                    <a:pt x="73" y="81"/>
                    <a:pt x="74" y="84"/>
                  </a:cubicBezTo>
                  <a:close/>
                  <a:moveTo>
                    <a:pt x="47" y="91"/>
                  </a:moveTo>
                  <a:cubicBezTo>
                    <a:pt x="44" y="85"/>
                    <a:pt x="44" y="85"/>
                    <a:pt x="44" y="85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7" y="91"/>
                  </a:lnTo>
                  <a:close/>
                  <a:moveTo>
                    <a:pt x="53" y="97"/>
                  </a:moveTo>
                  <a:cubicBezTo>
                    <a:pt x="53" y="98"/>
                    <a:pt x="49" y="97"/>
                    <a:pt x="50" y="94"/>
                  </a:cubicBezTo>
                  <a:lnTo>
                    <a:pt x="53" y="97"/>
                  </a:lnTo>
                  <a:close/>
                  <a:moveTo>
                    <a:pt x="25" y="100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26" y="106"/>
                    <a:pt x="26" y="106"/>
                    <a:pt x="26" y="106"/>
                  </a:cubicBezTo>
                  <a:lnTo>
                    <a:pt x="25" y="100"/>
                  </a:lnTo>
                  <a:close/>
                  <a:moveTo>
                    <a:pt x="25" y="95"/>
                  </a:moveTo>
                  <a:cubicBezTo>
                    <a:pt x="26" y="96"/>
                    <a:pt x="27" y="97"/>
                    <a:pt x="27" y="98"/>
                  </a:cubicBezTo>
                  <a:cubicBezTo>
                    <a:pt x="28" y="99"/>
                    <a:pt x="30" y="99"/>
                    <a:pt x="31" y="97"/>
                  </a:cubicBezTo>
                  <a:cubicBezTo>
                    <a:pt x="30" y="95"/>
                    <a:pt x="30" y="97"/>
                    <a:pt x="29" y="96"/>
                  </a:cubicBezTo>
                  <a:cubicBezTo>
                    <a:pt x="29" y="96"/>
                    <a:pt x="30" y="94"/>
                    <a:pt x="31" y="94"/>
                  </a:cubicBezTo>
                  <a:cubicBezTo>
                    <a:pt x="31" y="100"/>
                    <a:pt x="32" y="99"/>
                    <a:pt x="33" y="104"/>
                  </a:cubicBezTo>
                  <a:cubicBezTo>
                    <a:pt x="30" y="108"/>
                    <a:pt x="29" y="102"/>
                    <a:pt x="27" y="98"/>
                  </a:cubicBezTo>
                  <a:cubicBezTo>
                    <a:pt x="26" y="97"/>
                    <a:pt x="26" y="96"/>
                    <a:pt x="25" y="95"/>
                  </a:cubicBezTo>
                  <a:close/>
                  <a:moveTo>
                    <a:pt x="39" y="89"/>
                  </a:moveTo>
                  <a:cubicBezTo>
                    <a:pt x="39" y="90"/>
                    <a:pt x="39" y="91"/>
                    <a:pt x="39" y="92"/>
                  </a:cubicBezTo>
                  <a:cubicBezTo>
                    <a:pt x="37" y="94"/>
                    <a:pt x="35" y="96"/>
                    <a:pt x="39" y="101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0" y="100"/>
                    <a:pt x="40" y="99"/>
                    <a:pt x="39" y="98"/>
                  </a:cubicBezTo>
                  <a:cubicBezTo>
                    <a:pt x="41" y="95"/>
                    <a:pt x="43" y="99"/>
                    <a:pt x="44" y="99"/>
                  </a:cubicBezTo>
                  <a:cubicBezTo>
                    <a:pt x="43" y="97"/>
                    <a:pt x="40" y="96"/>
                    <a:pt x="39" y="92"/>
                  </a:cubicBezTo>
                  <a:cubicBezTo>
                    <a:pt x="40" y="91"/>
                    <a:pt x="40" y="91"/>
                    <a:pt x="41" y="90"/>
                  </a:cubicBezTo>
                  <a:cubicBezTo>
                    <a:pt x="42" y="90"/>
                    <a:pt x="42" y="91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1" y="89"/>
                    <a:pt x="41" y="90"/>
                  </a:cubicBezTo>
                  <a:cubicBezTo>
                    <a:pt x="40" y="89"/>
                    <a:pt x="40" y="88"/>
                    <a:pt x="39" y="89"/>
                  </a:cubicBezTo>
                  <a:close/>
                  <a:moveTo>
                    <a:pt x="22" y="92"/>
                  </a:moveTo>
                  <a:cubicBezTo>
                    <a:pt x="21" y="91"/>
                    <a:pt x="21" y="89"/>
                    <a:pt x="20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7" y="90"/>
                    <a:pt x="20" y="92"/>
                    <a:pt x="22" y="92"/>
                  </a:cubicBezTo>
                  <a:close/>
                  <a:moveTo>
                    <a:pt x="102" y="77"/>
                  </a:moveTo>
                  <a:cubicBezTo>
                    <a:pt x="103" y="78"/>
                    <a:pt x="107" y="77"/>
                    <a:pt x="107" y="81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6" y="76"/>
                    <a:pt x="103" y="72"/>
                    <a:pt x="104" y="71"/>
                  </a:cubicBezTo>
                  <a:cubicBezTo>
                    <a:pt x="103" y="74"/>
                    <a:pt x="101" y="72"/>
                    <a:pt x="102" y="77"/>
                  </a:cubicBezTo>
                  <a:close/>
                  <a:moveTo>
                    <a:pt x="213" y="71"/>
                  </a:moveTo>
                  <a:cubicBezTo>
                    <a:pt x="211" y="69"/>
                    <a:pt x="206" y="74"/>
                    <a:pt x="205" y="67"/>
                  </a:cubicBezTo>
                  <a:cubicBezTo>
                    <a:pt x="203" y="74"/>
                    <a:pt x="210" y="73"/>
                    <a:pt x="213" y="71"/>
                  </a:cubicBezTo>
                  <a:close/>
                  <a:moveTo>
                    <a:pt x="213" y="63"/>
                  </a:moveTo>
                  <a:cubicBezTo>
                    <a:pt x="214" y="64"/>
                    <a:pt x="214" y="64"/>
                    <a:pt x="215" y="64"/>
                  </a:cubicBezTo>
                  <a:cubicBezTo>
                    <a:pt x="216" y="65"/>
                    <a:pt x="216" y="71"/>
                    <a:pt x="219" y="68"/>
                  </a:cubicBezTo>
                  <a:cubicBezTo>
                    <a:pt x="218" y="66"/>
                    <a:pt x="217" y="68"/>
                    <a:pt x="216" y="67"/>
                  </a:cubicBezTo>
                  <a:cubicBezTo>
                    <a:pt x="217" y="63"/>
                    <a:pt x="216" y="64"/>
                    <a:pt x="215" y="64"/>
                  </a:cubicBezTo>
                  <a:cubicBezTo>
                    <a:pt x="214" y="63"/>
                    <a:pt x="214" y="63"/>
                    <a:pt x="213" y="63"/>
                  </a:cubicBezTo>
                  <a:close/>
                  <a:moveTo>
                    <a:pt x="150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5" y="64"/>
                    <a:pt x="155" y="64"/>
                    <a:pt x="155" y="64"/>
                  </a:cubicBezTo>
                  <a:lnTo>
                    <a:pt x="150" y="60"/>
                  </a:lnTo>
                  <a:close/>
                  <a:moveTo>
                    <a:pt x="119" y="56"/>
                  </a:moveTo>
                  <a:cubicBezTo>
                    <a:pt x="122" y="57"/>
                    <a:pt x="122" y="57"/>
                    <a:pt x="122" y="57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1" y="59"/>
                    <a:pt x="121" y="61"/>
                    <a:pt x="122" y="62"/>
                  </a:cubicBezTo>
                  <a:cubicBezTo>
                    <a:pt x="122" y="62"/>
                    <a:pt x="123" y="62"/>
                    <a:pt x="123" y="63"/>
                  </a:cubicBezTo>
                  <a:cubicBezTo>
                    <a:pt x="123" y="63"/>
                    <a:pt x="122" y="62"/>
                    <a:pt x="122" y="62"/>
                  </a:cubicBezTo>
                  <a:cubicBezTo>
                    <a:pt x="120" y="62"/>
                    <a:pt x="117" y="63"/>
                    <a:pt x="117" y="59"/>
                  </a:cubicBezTo>
                  <a:cubicBezTo>
                    <a:pt x="118" y="60"/>
                    <a:pt x="121" y="60"/>
                    <a:pt x="121" y="57"/>
                  </a:cubicBezTo>
                  <a:lnTo>
                    <a:pt x="119" y="56"/>
                  </a:lnTo>
                  <a:close/>
                  <a:moveTo>
                    <a:pt x="56" y="61"/>
                  </a:moveTo>
                  <a:cubicBezTo>
                    <a:pt x="58" y="62"/>
                    <a:pt x="58" y="63"/>
                    <a:pt x="60" y="59"/>
                  </a:cubicBezTo>
                  <a:cubicBezTo>
                    <a:pt x="58" y="59"/>
                    <a:pt x="56" y="59"/>
                    <a:pt x="56" y="61"/>
                  </a:cubicBezTo>
                  <a:close/>
                  <a:moveTo>
                    <a:pt x="135" y="50"/>
                  </a:moveTo>
                  <a:cubicBezTo>
                    <a:pt x="135" y="53"/>
                    <a:pt x="138" y="52"/>
                    <a:pt x="137" y="56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8" y="55"/>
                    <a:pt x="138" y="64"/>
                    <a:pt x="141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1" y="58"/>
                    <a:pt x="135" y="54"/>
                    <a:pt x="139" y="52"/>
                  </a:cubicBezTo>
                  <a:cubicBezTo>
                    <a:pt x="140" y="51"/>
                    <a:pt x="136" y="49"/>
                    <a:pt x="135" y="50"/>
                  </a:cubicBezTo>
                  <a:close/>
                  <a:moveTo>
                    <a:pt x="50" y="54"/>
                  </a:moveTo>
                  <a:cubicBezTo>
                    <a:pt x="52" y="54"/>
                    <a:pt x="53" y="62"/>
                    <a:pt x="56" y="58"/>
                  </a:cubicBezTo>
                  <a:cubicBezTo>
                    <a:pt x="53" y="57"/>
                    <a:pt x="52" y="50"/>
                    <a:pt x="50" y="54"/>
                  </a:cubicBezTo>
                  <a:close/>
                  <a:moveTo>
                    <a:pt x="112" y="41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lnTo>
                    <a:pt x="112" y="41"/>
                  </a:lnTo>
                  <a:close/>
                  <a:moveTo>
                    <a:pt x="57" y="97"/>
                  </a:moveTo>
                  <a:cubicBezTo>
                    <a:pt x="57" y="97"/>
                    <a:pt x="58" y="97"/>
                    <a:pt x="58" y="97"/>
                  </a:cubicBezTo>
                  <a:cubicBezTo>
                    <a:pt x="58" y="97"/>
                    <a:pt x="57" y="97"/>
                    <a:pt x="57" y="97"/>
                  </a:cubicBezTo>
                  <a:close/>
                  <a:moveTo>
                    <a:pt x="224" y="88"/>
                  </a:moveTo>
                  <a:cubicBezTo>
                    <a:pt x="223" y="89"/>
                    <a:pt x="223" y="89"/>
                    <a:pt x="223" y="90"/>
                  </a:cubicBezTo>
                  <a:cubicBezTo>
                    <a:pt x="224" y="90"/>
                    <a:pt x="224" y="89"/>
                    <a:pt x="224" y="88"/>
                  </a:cubicBezTo>
                  <a:close/>
                  <a:moveTo>
                    <a:pt x="230" y="93"/>
                  </a:moveTo>
                  <a:cubicBezTo>
                    <a:pt x="230" y="93"/>
                    <a:pt x="230" y="93"/>
                    <a:pt x="230" y="93"/>
                  </a:cubicBezTo>
                  <a:cubicBezTo>
                    <a:pt x="230" y="93"/>
                    <a:pt x="230" y="93"/>
                    <a:pt x="230" y="93"/>
                  </a:cubicBezTo>
                  <a:close/>
                  <a:moveTo>
                    <a:pt x="465" y="113"/>
                  </a:moveTo>
                  <a:cubicBezTo>
                    <a:pt x="467" y="114"/>
                    <a:pt x="468" y="119"/>
                    <a:pt x="468" y="114"/>
                  </a:cubicBezTo>
                  <a:cubicBezTo>
                    <a:pt x="468" y="111"/>
                    <a:pt x="467" y="114"/>
                    <a:pt x="465" y="113"/>
                  </a:cubicBezTo>
                  <a:close/>
                  <a:moveTo>
                    <a:pt x="464" y="107"/>
                  </a:moveTo>
                  <a:cubicBezTo>
                    <a:pt x="463" y="106"/>
                    <a:pt x="462" y="105"/>
                    <a:pt x="462" y="103"/>
                  </a:cubicBezTo>
                  <a:cubicBezTo>
                    <a:pt x="462" y="106"/>
                    <a:pt x="463" y="106"/>
                    <a:pt x="464" y="107"/>
                  </a:cubicBezTo>
                  <a:close/>
                  <a:moveTo>
                    <a:pt x="464" y="107"/>
                  </a:moveTo>
                  <a:cubicBezTo>
                    <a:pt x="465" y="107"/>
                    <a:pt x="466" y="108"/>
                    <a:pt x="468" y="107"/>
                  </a:cubicBezTo>
                  <a:cubicBezTo>
                    <a:pt x="467" y="105"/>
                    <a:pt x="465" y="107"/>
                    <a:pt x="464" y="107"/>
                  </a:cubicBezTo>
                  <a:close/>
                  <a:moveTo>
                    <a:pt x="441" y="108"/>
                  </a:moveTo>
                  <a:cubicBezTo>
                    <a:pt x="441" y="105"/>
                    <a:pt x="434" y="101"/>
                    <a:pt x="441" y="100"/>
                  </a:cubicBezTo>
                  <a:cubicBezTo>
                    <a:pt x="441" y="100"/>
                    <a:pt x="438" y="100"/>
                    <a:pt x="437" y="97"/>
                  </a:cubicBezTo>
                  <a:cubicBezTo>
                    <a:pt x="438" y="102"/>
                    <a:pt x="437" y="106"/>
                    <a:pt x="441" y="108"/>
                  </a:cubicBezTo>
                  <a:close/>
                  <a:moveTo>
                    <a:pt x="431" y="94"/>
                  </a:moveTo>
                  <a:cubicBezTo>
                    <a:pt x="431" y="94"/>
                    <a:pt x="430" y="94"/>
                    <a:pt x="429" y="94"/>
                  </a:cubicBezTo>
                  <a:cubicBezTo>
                    <a:pt x="430" y="94"/>
                    <a:pt x="430" y="94"/>
                    <a:pt x="431" y="94"/>
                  </a:cubicBezTo>
                  <a:close/>
                  <a:moveTo>
                    <a:pt x="429" y="94"/>
                  </a:moveTo>
                  <a:cubicBezTo>
                    <a:pt x="428" y="93"/>
                    <a:pt x="427" y="87"/>
                    <a:pt x="424" y="89"/>
                  </a:cubicBezTo>
                  <a:cubicBezTo>
                    <a:pt x="425" y="92"/>
                    <a:pt x="425" y="95"/>
                    <a:pt x="426" y="96"/>
                  </a:cubicBezTo>
                  <a:cubicBezTo>
                    <a:pt x="426" y="93"/>
                    <a:pt x="428" y="94"/>
                    <a:pt x="429" y="94"/>
                  </a:cubicBezTo>
                  <a:close/>
                  <a:moveTo>
                    <a:pt x="357" y="102"/>
                  </a:moveTo>
                  <a:cubicBezTo>
                    <a:pt x="360" y="103"/>
                    <a:pt x="360" y="103"/>
                    <a:pt x="360" y="103"/>
                  </a:cubicBezTo>
                  <a:cubicBezTo>
                    <a:pt x="361" y="101"/>
                    <a:pt x="359" y="101"/>
                    <a:pt x="359" y="100"/>
                  </a:cubicBezTo>
                  <a:cubicBezTo>
                    <a:pt x="358" y="101"/>
                    <a:pt x="356" y="101"/>
                    <a:pt x="357" y="102"/>
                  </a:cubicBezTo>
                  <a:close/>
                  <a:moveTo>
                    <a:pt x="345" y="87"/>
                  </a:moveTo>
                  <a:cubicBezTo>
                    <a:pt x="344" y="93"/>
                    <a:pt x="344" y="93"/>
                    <a:pt x="344" y="93"/>
                  </a:cubicBezTo>
                  <a:cubicBezTo>
                    <a:pt x="345" y="94"/>
                    <a:pt x="344" y="89"/>
                    <a:pt x="347" y="90"/>
                  </a:cubicBezTo>
                  <a:lnTo>
                    <a:pt x="345" y="87"/>
                  </a:lnTo>
                  <a:close/>
                  <a:moveTo>
                    <a:pt x="352" y="59"/>
                  </a:moveTo>
                  <a:cubicBezTo>
                    <a:pt x="353" y="59"/>
                    <a:pt x="353" y="59"/>
                    <a:pt x="353" y="59"/>
                  </a:cubicBezTo>
                  <a:cubicBezTo>
                    <a:pt x="353" y="59"/>
                    <a:pt x="353" y="59"/>
                    <a:pt x="353" y="59"/>
                  </a:cubicBezTo>
                  <a:lnTo>
                    <a:pt x="352" y="59"/>
                  </a:lnTo>
                  <a:close/>
                  <a:moveTo>
                    <a:pt x="334" y="102"/>
                  </a:moveTo>
                  <a:cubicBezTo>
                    <a:pt x="333" y="94"/>
                    <a:pt x="333" y="94"/>
                    <a:pt x="333" y="94"/>
                  </a:cubicBezTo>
                  <a:cubicBezTo>
                    <a:pt x="332" y="94"/>
                    <a:pt x="332" y="100"/>
                    <a:pt x="334" y="102"/>
                  </a:cubicBezTo>
                  <a:close/>
                  <a:moveTo>
                    <a:pt x="318" y="98"/>
                  </a:moveTo>
                  <a:cubicBezTo>
                    <a:pt x="323" y="100"/>
                    <a:pt x="323" y="100"/>
                    <a:pt x="323" y="100"/>
                  </a:cubicBezTo>
                  <a:cubicBezTo>
                    <a:pt x="322" y="98"/>
                    <a:pt x="322" y="98"/>
                    <a:pt x="322" y="98"/>
                  </a:cubicBezTo>
                  <a:lnTo>
                    <a:pt x="318" y="98"/>
                  </a:lnTo>
                  <a:close/>
                  <a:moveTo>
                    <a:pt x="305" y="93"/>
                  </a:moveTo>
                  <a:cubicBezTo>
                    <a:pt x="308" y="95"/>
                    <a:pt x="308" y="95"/>
                    <a:pt x="308" y="95"/>
                  </a:cubicBezTo>
                  <a:cubicBezTo>
                    <a:pt x="309" y="94"/>
                    <a:pt x="309" y="94"/>
                    <a:pt x="309" y="94"/>
                  </a:cubicBezTo>
                  <a:lnTo>
                    <a:pt x="305" y="93"/>
                  </a:lnTo>
                  <a:close/>
                  <a:moveTo>
                    <a:pt x="173" y="79"/>
                  </a:moveTo>
                  <a:cubicBezTo>
                    <a:pt x="171" y="80"/>
                    <a:pt x="165" y="78"/>
                    <a:pt x="166" y="84"/>
                  </a:cubicBezTo>
                  <a:cubicBezTo>
                    <a:pt x="168" y="76"/>
                    <a:pt x="172" y="86"/>
                    <a:pt x="173" y="79"/>
                  </a:cubicBezTo>
                  <a:close/>
                  <a:moveTo>
                    <a:pt x="68" y="94"/>
                  </a:moveTo>
                  <a:cubicBezTo>
                    <a:pt x="63" y="93"/>
                    <a:pt x="63" y="93"/>
                    <a:pt x="63" y="93"/>
                  </a:cubicBezTo>
                  <a:cubicBezTo>
                    <a:pt x="67" y="94"/>
                    <a:pt x="64" y="97"/>
                    <a:pt x="68" y="94"/>
                  </a:cubicBezTo>
                  <a:close/>
                  <a:moveTo>
                    <a:pt x="424" y="167"/>
                  </a:moveTo>
                  <a:cubicBezTo>
                    <a:pt x="425" y="167"/>
                    <a:pt x="425" y="167"/>
                    <a:pt x="425" y="167"/>
                  </a:cubicBezTo>
                  <a:cubicBezTo>
                    <a:pt x="425" y="167"/>
                    <a:pt x="425" y="167"/>
                    <a:pt x="424" y="167"/>
                  </a:cubicBezTo>
                  <a:close/>
                  <a:moveTo>
                    <a:pt x="424" y="167"/>
                  </a:moveTo>
                  <a:cubicBezTo>
                    <a:pt x="422" y="165"/>
                    <a:pt x="419" y="166"/>
                    <a:pt x="418" y="167"/>
                  </a:cubicBezTo>
                  <a:cubicBezTo>
                    <a:pt x="421" y="173"/>
                    <a:pt x="423" y="168"/>
                    <a:pt x="424" y="167"/>
                  </a:cubicBezTo>
                  <a:close/>
                  <a:moveTo>
                    <a:pt x="427" y="177"/>
                  </a:moveTo>
                  <a:cubicBezTo>
                    <a:pt x="430" y="178"/>
                    <a:pt x="430" y="178"/>
                    <a:pt x="430" y="178"/>
                  </a:cubicBezTo>
                  <a:cubicBezTo>
                    <a:pt x="429" y="178"/>
                    <a:pt x="427" y="174"/>
                    <a:pt x="427" y="177"/>
                  </a:cubicBezTo>
                  <a:close/>
                  <a:moveTo>
                    <a:pt x="428" y="171"/>
                  </a:moveTo>
                  <a:cubicBezTo>
                    <a:pt x="426" y="170"/>
                    <a:pt x="426" y="170"/>
                    <a:pt x="426" y="170"/>
                  </a:cubicBezTo>
                  <a:cubicBezTo>
                    <a:pt x="427" y="172"/>
                    <a:pt x="427" y="172"/>
                    <a:pt x="427" y="172"/>
                  </a:cubicBezTo>
                  <a:lnTo>
                    <a:pt x="428" y="171"/>
                  </a:lnTo>
                  <a:close/>
                  <a:moveTo>
                    <a:pt x="495" y="116"/>
                  </a:moveTo>
                  <a:cubicBezTo>
                    <a:pt x="498" y="117"/>
                    <a:pt x="499" y="118"/>
                    <a:pt x="501" y="118"/>
                  </a:cubicBezTo>
                  <a:lnTo>
                    <a:pt x="495" y="116"/>
                  </a:lnTo>
                  <a:close/>
                  <a:moveTo>
                    <a:pt x="523" y="125"/>
                  </a:moveTo>
                  <a:cubicBezTo>
                    <a:pt x="523" y="125"/>
                    <a:pt x="523" y="125"/>
                    <a:pt x="523" y="125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lnTo>
                    <a:pt x="523" y="125"/>
                  </a:lnTo>
                  <a:close/>
                  <a:moveTo>
                    <a:pt x="500" y="119"/>
                  </a:moveTo>
                  <a:cubicBezTo>
                    <a:pt x="500" y="120"/>
                    <a:pt x="500" y="120"/>
                    <a:pt x="500" y="120"/>
                  </a:cubicBezTo>
                  <a:cubicBezTo>
                    <a:pt x="501" y="120"/>
                    <a:pt x="501" y="120"/>
                    <a:pt x="500" y="119"/>
                  </a:cubicBezTo>
                  <a:close/>
                  <a:moveTo>
                    <a:pt x="466" y="136"/>
                  </a:moveTo>
                  <a:cubicBezTo>
                    <a:pt x="466" y="137"/>
                    <a:pt x="468" y="139"/>
                    <a:pt x="469" y="140"/>
                  </a:cubicBezTo>
                  <a:cubicBezTo>
                    <a:pt x="468" y="138"/>
                    <a:pt x="466" y="134"/>
                    <a:pt x="466" y="136"/>
                  </a:cubicBezTo>
                  <a:close/>
                  <a:moveTo>
                    <a:pt x="557" y="113"/>
                  </a:moveTo>
                  <a:cubicBezTo>
                    <a:pt x="560" y="114"/>
                    <a:pt x="560" y="114"/>
                    <a:pt x="560" y="114"/>
                  </a:cubicBezTo>
                  <a:cubicBezTo>
                    <a:pt x="560" y="113"/>
                    <a:pt x="558" y="113"/>
                    <a:pt x="557" y="113"/>
                  </a:cubicBezTo>
                  <a:close/>
                  <a:moveTo>
                    <a:pt x="575" y="142"/>
                  </a:moveTo>
                  <a:cubicBezTo>
                    <a:pt x="574" y="142"/>
                    <a:pt x="574" y="142"/>
                    <a:pt x="574" y="142"/>
                  </a:cubicBezTo>
                  <a:cubicBezTo>
                    <a:pt x="575" y="143"/>
                    <a:pt x="576" y="143"/>
                    <a:pt x="578" y="144"/>
                  </a:cubicBezTo>
                  <a:lnTo>
                    <a:pt x="575" y="142"/>
                  </a:lnTo>
                  <a:close/>
                  <a:moveTo>
                    <a:pt x="502" y="122"/>
                  </a:moveTo>
                  <a:cubicBezTo>
                    <a:pt x="504" y="123"/>
                    <a:pt x="504" y="123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2" y="122"/>
                    <a:pt x="502" y="122"/>
                    <a:pt x="502" y="122"/>
                  </a:cubicBezTo>
                  <a:close/>
                  <a:moveTo>
                    <a:pt x="560" y="102"/>
                  </a:moveTo>
                  <a:cubicBezTo>
                    <a:pt x="558" y="102"/>
                    <a:pt x="557" y="103"/>
                    <a:pt x="556" y="103"/>
                  </a:cubicBezTo>
                  <a:cubicBezTo>
                    <a:pt x="558" y="103"/>
                    <a:pt x="560" y="103"/>
                    <a:pt x="560" y="102"/>
                  </a:cubicBezTo>
                  <a:close/>
                  <a:moveTo>
                    <a:pt x="523" y="124"/>
                  </a:move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lose/>
                  <a:moveTo>
                    <a:pt x="567" y="146"/>
                  </a:moveTo>
                  <a:cubicBezTo>
                    <a:pt x="566" y="146"/>
                    <a:pt x="565" y="146"/>
                    <a:pt x="564" y="146"/>
                  </a:cubicBezTo>
                  <a:cubicBezTo>
                    <a:pt x="565" y="147"/>
                    <a:pt x="567" y="147"/>
                    <a:pt x="567" y="146"/>
                  </a:cubicBezTo>
                  <a:close/>
                  <a:moveTo>
                    <a:pt x="470" y="141"/>
                  </a:moveTo>
                  <a:cubicBezTo>
                    <a:pt x="469" y="140"/>
                    <a:pt x="469" y="140"/>
                    <a:pt x="469" y="140"/>
                  </a:cubicBezTo>
                  <a:cubicBezTo>
                    <a:pt x="470" y="141"/>
                    <a:pt x="470" y="141"/>
                    <a:pt x="470" y="141"/>
                  </a:cubicBezTo>
                  <a:close/>
                  <a:moveTo>
                    <a:pt x="431" y="163"/>
                  </a:moveTo>
                  <a:cubicBezTo>
                    <a:pt x="430" y="162"/>
                    <a:pt x="429" y="160"/>
                    <a:pt x="429" y="161"/>
                  </a:cubicBezTo>
                  <a:cubicBezTo>
                    <a:pt x="430" y="162"/>
                    <a:pt x="430" y="163"/>
                    <a:pt x="431" y="163"/>
                  </a:cubicBezTo>
                  <a:close/>
                  <a:moveTo>
                    <a:pt x="458" y="4"/>
                  </a:moveTo>
                  <a:cubicBezTo>
                    <a:pt x="458" y="5"/>
                    <a:pt x="458" y="5"/>
                    <a:pt x="458" y="5"/>
                  </a:cubicBezTo>
                  <a:cubicBezTo>
                    <a:pt x="458" y="4"/>
                    <a:pt x="458" y="4"/>
                    <a:pt x="458" y="4"/>
                  </a:cubicBezTo>
                  <a:close/>
                  <a:moveTo>
                    <a:pt x="461" y="34"/>
                  </a:moveTo>
                  <a:cubicBezTo>
                    <a:pt x="461" y="33"/>
                    <a:pt x="462" y="33"/>
                    <a:pt x="462" y="33"/>
                  </a:cubicBezTo>
                  <a:cubicBezTo>
                    <a:pt x="461" y="33"/>
                    <a:pt x="460" y="34"/>
                    <a:pt x="461" y="34"/>
                  </a:cubicBezTo>
                  <a:close/>
                  <a:moveTo>
                    <a:pt x="524" y="32"/>
                  </a:moveTo>
                  <a:cubicBezTo>
                    <a:pt x="520" y="39"/>
                    <a:pt x="520" y="39"/>
                    <a:pt x="520" y="39"/>
                  </a:cubicBezTo>
                  <a:cubicBezTo>
                    <a:pt x="523" y="38"/>
                    <a:pt x="524" y="39"/>
                    <a:pt x="526" y="37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6" y="39"/>
                    <a:pt x="526" y="39"/>
                    <a:pt x="526" y="39"/>
                  </a:cubicBezTo>
                  <a:cubicBezTo>
                    <a:pt x="533" y="42"/>
                    <a:pt x="517" y="57"/>
                    <a:pt x="531" y="58"/>
                  </a:cubicBezTo>
                  <a:cubicBezTo>
                    <a:pt x="532" y="57"/>
                    <a:pt x="532" y="57"/>
                    <a:pt x="532" y="57"/>
                  </a:cubicBezTo>
                  <a:cubicBezTo>
                    <a:pt x="528" y="64"/>
                    <a:pt x="528" y="64"/>
                    <a:pt x="528" y="64"/>
                  </a:cubicBezTo>
                  <a:cubicBezTo>
                    <a:pt x="529" y="64"/>
                    <a:pt x="534" y="62"/>
                    <a:pt x="536" y="62"/>
                  </a:cubicBezTo>
                  <a:cubicBezTo>
                    <a:pt x="531" y="64"/>
                    <a:pt x="536" y="64"/>
                    <a:pt x="532" y="67"/>
                  </a:cubicBezTo>
                  <a:cubicBezTo>
                    <a:pt x="535" y="67"/>
                    <a:pt x="536" y="65"/>
                    <a:pt x="537" y="64"/>
                  </a:cubicBezTo>
                  <a:cubicBezTo>
                    <a:pt x="541" y="64"/>
                    <a:pt x="541" y="66"/>
                    <a:pt x="541" y="68"/>
                  </a:cubicBezTo>
                  <a:cubicBezTo>
                    <a:pt x="541" y="69"/>
                    <a:pt x="540" y="69"/>
                    <a:pt x="541" y="69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1" y="72"/>
                    <a:pt x="541" y="72"/>
                    <a:pt x="542" y="73"/>
                  </a:cubicBezTo>
                  <a:cubicBezTo>
                    <a:pt x="542" y="75"/>
                    <a:pt x="544" y="77"/>
                    <a:pt x="546" y="78"/>
                  </a:cubicBezTo>
                  <a:cubicBezTo>
                    <a:pt x="540" y="76"/>
                    <a:pt x="538" y="75"/>
                    <a:pt x="536" y="74"/>
                  </a:cubicBezTo>
                  <a:cubicBezTo>
                    <a:pt x="535" y="73"/>
                    <a:pt x="535" y="73"/>
                    <a:pt x="534" y="72"/>
                  </a:cubicBezTo>
                  <a:cubicBezTo>
                    <a:pt x="533" y="72"/>
                    <a:pt x="533" y="72"/>
                    <a:pt x="532" y="72"/>
                  </a:cubicBezTo>
                  <a:cubicBezTo>
                    <a:pt x="531" y="73"/>
                    <a:pt x="531" y="73"/>
                    <a:pt x="532" y="74"/>
                  </a:cubicBezTo>
                  <a:cubicBezTo>
                    <a:pt x="533" y="75"/>
                    <a:pt x="533" y="76"/>
                    <a:pt x="534" y="76"/>
                  </a:cubicBezTo>
                  <a:cubicBezTo>
                    <a:pt x="536" y="77"/>
                    <a:pt x="538" y="79"/>
                    <a:pt x="538" y="82"/>
                  </a:cubicBezTo>
                  <a:cubicBezTo>
                    <a:pt x="539" y="78"/>
                    <a:pt x="539" y="78"/>
                    <a:pt x="539" y="78"/>
                  </a:cubicBezTo>
                  <a:cubicBezTo>
                    <a:pt x="544" y="78"/>
                    <a:pt x="544" y="81"/>
                    <a:pt x="545" y="83"/>
                  </a:cubicBezTo>
                  <a:cubicBezTo>
                    <a:pt x="545" y="86"/>
                    <a:pt x="545" y="88"/>
                    <a:pt x="550" y="87"/>
                  </a:cubicBezTo>
                  <a:cubicBezTo>
                    <a:pt x="550" y="89"/>
                    <a:pt x="549" y="91"/>
                    <a:pt x="548" y="94"/>
                  </a:cubicBezTo>
                  <a:cubicBezTo>
                    <a:pt x="546" y="96"/>
                    <a:pt x="545" y="98"/>
                    <a:pt x="548" y="99"/>
                  </a:cubicBezTo>
                  <a:cubicBezTo>
                    <a:pt x="550" y="99"/>
                    <a:pt x="553" y="98"/>
                    <a:pt x="555" y="97"/>
                  </a:cubicBezTo>
                  <a:cubicBezTo>
                    <a:pt x="558" y="101"/>
                    <a:pt x="558" y="101"/>
                    <a:pt x="558" y="101"/>
                  </a:cubicBezTo>
                  <a:cubicBezTo>
                    <a:pt x="552" y="101"/>
                    <a:pt x="552" y="101"/>
                    <a:pt x="552" y="101"/>
                  </a:cubicBezTo>
                  <a:cubicBezTo>
                    <a:pt x="553" y="103"/>
                    <a:pt x="554" y="103"/>
                    <a:pt x="556" y="103"/>
                  </a:cubicBezTo>
                  <a:cubicBezTo>
                    <a:pt x="553" y="105"/>
                    <a:pt x="554" y="106"/>
                    <a:pt x="554" y="108"/>
                  </a:cubicBezTo>
                  <a:cubicBezTo>
                    <a:pt x="555" y="109"/>
                    <a:pt x="556" y="111"/>
                    <a:pt x="554" y="113"/>
                  </a:cubicBezTo>
                  <a:cubicBezTo>
                    <a:pt x="557" y="113"/>
                    <a:pt x="557" y="113"/>
                    <a:pt x="557" y="113"/>
                  </a:cubicBezTo>
                  <a:cubicBezTo>
                    <a:pt x="557" y="114"/>
                    <a:pt x="556" y="114"/>
                    <a:pt x="555" y="114"/>
                  </a:cubicBezTo>
                  <a:cubicBezTo>
                    <a:pt x="562" y="115"/>
                    <a:pt x="562" y="118"/>
                    <a:pt x="568" y="119"/>
                  </a:cubicBezTo>
                  <a:cubicBezTo>
                    <a:pt x="569" y="118"/>
                    <a:pt x="570" y="115"/>
                    <a:pt x="566" y="115"/>
                  </a:cubicBezTo>
                  <a:cubicBezTo>
                    <a:pt x="571" y="112"/>
                    <a:pt x="573" y="119"/>
                    <a:pt x="575" y="121"/>
                  </a:cubicBezTo>
                  <a:cubicBezTo>
                    <a:pt x="570" y="119"/>
                    <a:pt x="571" y="121"/>
                    <a:pt x="570" y="122"/>
                  </a:cubicBezTo>
                  <a:cubicBezTo>
                    <a:pt x="572" y="123"/>
                    <a:pt x="572" y="122"/>
                    <a:pt x="573" y="123"/>
                  </a:cubicBezTo>
                  <a:cubicBezTo>
                    <a:pt x="577" y="125"/>
                    <a:pt x="574" y="126"/>
                    <a:pt x="572" y="126"/>
                  </a:cubicBezTo>
                  <a:cubicBezTo>
                    <a:pt x="570" y="127"/>
                    <a:pt x="569" y="127"/>
                    <a:pt x="577" y="130"/>
                  </a:cubicBezTo>
                  <a:cubicBezTo>
                    <a:pt x="570" y="129"/>
                    <a:pt x="570" y="129"/>
                    <a:pt x="570" y="129"/>
                  </a:cubicBezTo>
                  <a:cubicBezTo>
                    <a:pt x="578" y="133"/>
                    <a:pt x="578" y="133"/>
                    <a:pt x="578" y="133"/>
                  </a:cubicBezTo>
                  <a:cubicBezTo>
                    <a:pt x="570" y="131"/>
                    <a:pt x="570" y="132"/>
                    <a:pt x="571" y="133"/>
                  </a:cubicBezTo>
                  <a:cubicBezTo>
                    <a:pt x="571" y="134"/>
                    <a:pt x="572" y="135"/>
                    <a:pt x="564" y="133"/>
                  </a:cubicBezTo>
                  <a:cubicBezTo>
                    <a:pt x="566" y="135"/>
                    <a:pt x="574" y="135"/>
                    <a:pt x="573" y="136"/>
                  </a:cubicBezTo>
                  <a:cubicBezTo>
                    <a:pt x="577" y="139"/>
                    <a:pt x="570" y="139"/>
                    <a:pt x="572" y="141"/>
                  </a:cubicBezTo>
                  <a:cubicBezTo>
                    <a:pt x="572" y="141"/>
                    <a:pt x="572" y="142"/>
                    <a:pt x="574" y="142"/>
                  </a:cubicBezTo>
                  <a:cubicBezTo>
                    <a:pt x="573" y="142"/>
                    <a:pt x="572" y="142"/>
                    <a:pt x="571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68" y="142"/>
                    <a:pt x="568" y="142"/>
                    <a:pt x="567" y="142"/>
                  </a:cubicBezTo>
                  <a:cubicBezTo>
                    <a:pt x="565" y="143"/>
                    <a:pt x="564" y="143"/>
                    <a:pt x="561" y="143"/>
                  </a:cubicBezTo>
                  <a:cubicBezTo>
                    <a:pt x="568" y="146"/>
                    <a:pt x="568" y="146"/>
                    <a:pt x="568" y="146"/>
                  </a:cubicBezTo>
                  <a:cubicBezTo>
                    <a:pt x="565" y="145"/>
                    <a:pt x="561" y="144"/>
                    <a:pt x="561" y="145"/>
                  </a:cubicBezTo>
                  <a:cubicBezTo>
                    <a:pt x="561" y="145"/>
                    <a:pt x="563" y="146"/>
                    <a:pt x="564" y="146"/>
                  </a:cubicBezTo>
                  <a:cubicBezTo>
                    <a:pt x="555" y="146"/>
                    <a:pt x="552" y="146"/>
                    <a:pt x="548" y="147"/>
                  </a:cubicBezTo>
                  <a:cubicBezTo>
                    <a:pt x="552" y="149"/>
                    <a:pt x="554" y="151"/>
                    <a:pt x="558" y="151"/>
                  </a:cubicBezTo>
                  <a:cubicBezTo>
                    <a:pt x="558" y="153"/>
                    <a:pt x="554" y="152"/>
                    <a:pt x="549" y="152"/>
                  </a:cubicBezTo>
                  <a:cubicBezTo>
                    <a:pt x="545" y="151"/>
                    <a:pt x="540" y="151"/>
                    <a:pt x="538" y="152"/>
                  </a:cubicBezTo>
                  <a:cubicBezTo>
                    <a:pt x="541" y="154"/>
                    <a:pt x="541" y="154"/>
                    <a:pt x="541" y="154"/>
                  </a:cubicBezTo>
                  <a:cubicBezTo>
                    <a:pt x="534" y="152"/>
                    <a:pt x="534" y="152"/>
                    <a:pt x="534" y="152"/>
                  </a:cubicBezTo>
                  <a:cubicBezTo>
                    <a:pt x="536" y="153"/>
                    <a:pt x="537" y="154"/>
                    <a:pt x="539" y="155"/>
                  </a:cubicBezTo>
                  <a:cubicBezTo>
                    <a:pt x="535" y="157"/>
                    <a:pt x="527" y="159"/>
                    <a:pt x="518" y="153"/>
                  </a:cubicBezTo>
                  <a:cubicBezTo>
                    <a:pt x="521" y="154"/>
                    <a:pt x="520" y="158"/>
                    <a:pt x="526" y="160"/>
                  </a:cubicBezTo>
                  <a:cubicBezTo>
                    <a:pt x="521" y="158"/>
                    <a:pt x="517" y="158"/>
                    <a:pt x="514" y="159"/>
                  </a:cubicBezTo>
                  <a:cubicBezTo>
                    <a:pt x="510" y="159"/>
                    <a:pt x="507" y="160"/>
                    <a:pt x="504" y="160"/>
                  </a:cubicBezTo>
                  <a:cubicBezTo>
                    <a:pt x="504" y="160"/>
                    <a:pt x="504" y="160"/>
                    <a:pt x="504" y="160"/>
                  </a:cubicBezTo>
                  <a:cubicBezTo>
                    <a:pt x="501" y="158"/>
                    <a:pt x="501" y="158"/>
                    <a:pt x="501" y="158"/>
                  </a:cubicBezTo>
                  <a:cubicBezTo>
                    <a:pt x="501" y="159"/>
                    <a:pt x="501" y="159"/>
                    <a:pt x="501" y="159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1" y="160"/>
                    <a:pt x="498" y="159"/>
                    <a:pt x="496" y="158"/>
                  </a:cubicBezTo>
                  <a:cubicBezTo>
                    <a:pt x="496" y="159"/>
                    <a:pt x="497" y="163"/>
                    <a:pt x="496" y="165"/>
                  </a:cubicBezTo>
                  <a:cubicBezTo>
                    <a:pt x="495" y="162"/>
                    <a:pt x="494" y="164"/>
                    <a:pt x="493" y="166"/>
                  </a:cubicBezTo>
                  <a:cubicBezTo>
                    <a:pt x="492" y="167"/>
                    <a:pt x="491" y="169"/>
                    <a:pt x="489" y="166"/>
                  </a:cubicBezTo>
                  <a:cubicBezTo>
                    <a:pt x="489" y="167"/>
                    <a:pt x="490" y="167"/>
                    <a:pt x="490" y="169"/>
                  </a:cubicBezTo>
                  <a:cubicBezTo>
                    <a:pt x="485" y="169"/>
                    <a:pt x="477" y="165"/>
                    <a:pt x="473" y="171"/>
                  </a:cubicBezTo>
                  <a:cubicBezTo>
                    <a:pt x="469" y="161"/>
                    <a:pt x="466" y="165"/>
                    <a:pt x="461" y="162"/>
                  </a:cubicBezTo>
                  <a:cubicBezTo>
                    <a:pt x="463" y="168"/>
                    <a:pt x="464" y="164"/>
                    <a:pt x="466" y="168"/>
                  </a:cubicBezTo>
                  <a:cubicBezTo>
                    <a:pt x="464" y="167"/>
                    <a:pt x="469" y="176"/>
                    <a:pt x="464" y="172"/>
                  </a:cubicBezTo>
                  <a:cubicBezTo>
                    <a:pt x="465" y="173"/>
                    <a:pt x="465" y="174"/>
                    <a:pt x="465" y="173"/>
                  </a:cubicBezTo>
                  <a:cubicBezTo>
                    <a:pt x="464" y="174"/>
                    <a:pt x="463" y="166"/>
                    <a:pt x="461" y="169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59" y="168"/>
                    <a:pt x="459" y="168"/>
                    <a:pt x="459" y="168"/>
                  </a:cubicBezTo>
                  <a:cubicBezTo>
                    <a:pt x="455" y="172"/>
                    <a:pt x="450" y="171"/>
                    <a:pt x="448" y="177"/>
                  </a:cubicBezTo>
                  <a:cubicBezTo>
                    <a:pt x="447" y="176"/>
                    <a:pt x="446" y="174"/>
                    <a:pt x="446" y="172"/>
                  </a:cubicBezTo>
                  <a:cubicBezTo>
                    <a:pt x="445" y="173"/>
                    <a:pt x="440" y="167"/>
                    <a:pt x="439" y="172"/>
                  </a:cubicBezTo>
                  <a:cubicBezTo>
                    <a:pt x="440" y="174"/>
                    <a:pt x="440" y="174"/>
                    <a:pt x="440" y="174"/>
                  </a:cubicBezTo>
                  <a:cubicBezTo>
                    <a:pt x="438" y="179"/>
                    <a:pt x="435" y="170"/>
                    <a:pt x="430" y="170"/>
                  </a:cubicBezTo>
                  <a:cubicBezTo>
                    <a:pt x="431" y="170"/>
                    <a:pt x="434" y="172"/>
                    <a:pt x="432" y="167"/>
                  </a:cubicBezTo>
                  <a:cubicBezTo>
                    <a:pt x="431" y="164"/>
                    <a:pt x="429" y="165"/>
                    <a:pt x="429" y="168"/>
                  </a:cubicBezTo>
                  <a:cubicBezTo>
                    <a:pt x="427" y="162"/>
                    <a:pt x="427" y="162"/>
                    <a:pt x="427" y="162"/>
                  </a:cubicBezTo>
                  <a:cubicBezTo>
                    <a:pt x="429" y="165"/>
                    <a:pt x="431" y="164"/>
                    <a:pt x="432" y="166"/>
                  </a:cubicBezTo>
                  <a:cubicBezTo>
                    <a:pt x="432" y="165"/>
                    <a:pt x="431" y="164"/>
                    <a:pt x="431" y="163"/>
                  </a:cubicBezTo>
                  <a:cubicBezTo>
                    <a:pt x="433" y="164"/>
                    <a:pt x="434" y="164"/>
                    <a:pt x="436" y="165"/>
                  </a:cubicBezTo>
                  <a:cubicBezTo>
                    <a:pt x="434" y="166"/>
                    <a:pt x="434" y="166"/>
                    <a:pt x="434" y="166"/>
                  </a:cubicBezTo>
                  <a:cubicBezTo>
                    <a:pt x="437" y="171"/>
                    <a:pt x="438" y="164"/>
                    <a:pt x="439" y="166"/>
                  </a:cubicBezTo>
                  <a:cubicBezTo>
                    <a:pt x="437" y="161"/>
                    <a:pt x="436" y="162"/>
                    <a:pt x="436" y="158"/>
                  </a:cubicBezTo>
                  <a:cubicBezTo>
                    <a:pt x="439" y="154"/>
                    <a:pt x="440" y="162"/>
                    <a:pt x="445" y="166"/>
                  </a:cubicBezTo>
                  <a:cubicBezTo>
                    <a:pt x="445" y="167"/>
                    <a:pt x="445" y="167"/>
                    <a:pt x="445" y="167"/>
                  </a:cubicBezTo>
                  <a:cubicBezTo>
                    <a:pt x="447" y="168"/>
                    <a:pt x="450" y="173"/>
                    <a:pt x="450" y="168"/>
                  </a:cubicBezTo>
                  <a:cubicBezTo>
                    <a:pt x="448" y="165"/>
                    <a:pt x="447" y="165"/>
                    <a:pt x="446" y="164"/>
                  </a:cubicBezTo>
                  <a:cubicBezTo>
                    <a:pt x="445" y="162"/>
                    <a:pt x="450" y="169"/>
                    <a:pt x="450" y="165"/>
                  </a:cubicBezTo>
                  <a:cubicBezTo>
                    <a:pt x="447" y="161"/>
                    <a:pt x="444" y="160"/>
                    <a:pt x="442" y="161"/>
                  </a:cubicBezTo>
                  <a:cubicBezTo>
                    <a:pt x="442" y="159"/>
                    <a:pt x="441" y="158"/>
                    <a:pt x="440" y="156"/>
                  </a:cubicBezTo>
                  <a:cubicBezTo>
                    <a:pt x="447" y="158"/>
                    <a:pt x="455" y="162"/>
                    <a:pt x="459" y="157"/>
                  </a:cubicBezTo>
                  <a:cubicBezTo>
                    <a:pt x="454" y="151"/>
                    <a:pt x="460" y="156"/>
                    <a:pt x="457" y="150"/>
                  </a:cubicBezTo>
                  <a:cubicBezTo>
                    <a:pt x="459" y="154"/>
                    <a:pt x="459" y="149"/>
                    <a:pt x="462" y="151"/>
                  </a:cubicBezTo>
                  <a:cubicBezTo>
                    <a:pt x="460" y="145"/>
                    <a:pt x="457" y="148"/>
                    <a:pt x="457" y="144"/>
                  </a:cubicBezTo>
                  <a:cubicBezTo>
                    <a:pt x="460" y="144"/>
                    <a:pt x="468" y="152"/>
                    <a:pt x="471" y="149"/>
                  </a:cubicBezTo>
                  <a:cubicBezTo>
                    <a:pt x="470" y="147"/>
                    <a:pt x="469" y="147"/>
                    <a:pt x="468" y="146"/>
                  </a:cubicBezTo>
                  <a:cubicBezTo>
                    <a:pt x="471" y="147"/>
                    <a:pt x="478" y="158"/>
                    <a:pt x="477" y="149"/>
                  </a:cubicBezTo>
                  <a:cubicBezTo>
                    <a:pt x="475" y="147"/>
                    <a:pt x="473" y="144"/>
                    <a:pt x="470" y="141"/>
                  </a:cubicBezTo>
                  <a:cubicBezTo>
                    <a:pt x="471" y="141"/>
                    <a:pt x="471" y="141"/>
                    <a:pt x="471" y="139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1" y="133"/>
                    <a:pt x="474" y="143"/>
                    <a:pt x="477" y="147"/>
                  </a:cubicBezTo>
                  <a:cubicBezTo>
                    <a:pt x="477" y="141"/>
                    <a:pt x="477" y="141"/>
                    <a:pt x="477" y="141"/>
                  </a:cubicBezTo>
                  <a:cubicBezTo>
                    <a:pt x="478" y="139"/>
                    <a:pt x="480" y="139"/>
                    <a:pt x="482" y="139"/>
                  </a:cubicBezTo>
                  <a:cubicBezTo>
                    <a:pt x="484" y="140"/>
                    <a:pt x="486" y="143"/>
                    <a:pt x="488" y="146"/>
                  </a:cubicBezTo>
                  <a:cubicBezTo>
                    <a:pt x="489" y="145"/>
                    <a:pt x="491" y="145"/>
                    <a:pt x="488" y="140"/>
                  </a:cubicBezTo>
                  <a:cubicBezTo>
                    <a:pt x="486" y="137"/>
                    <a:pt x="484" y="135"/>
                    <a:pt x="483" y="133"/>
                  </a:cubicBezTo>
                  <a:cubicBezTo>
                    <a:pt x="482" y="131"/>
                    <a:pt x="481" y="130"/>
                    <a:pt x="479" y="131"/>
                  </a:cubicBezTo>
                  <a:cubicBezTo>
                    <a:pt x="480" y="135"/>
                    <a:pt x="483" y="135"/>
                    <a:pt x="482" y="136"/>
                  </a:cubicBezTo>
                  <a:cubicBezTo>
                    <a:pt x="481" y="135"/>
                    <a:pt x="480" y="140"/>
                    <a:pt x="477" y="136"/>
                  </a:cubicBezTo>
                  <a:cubicBezTo>
                    <a:pt x="481" y="135"/>
                    <a:pt x="481" y="135"/>
                    <a:pt x="481" y="135"/>
                  </a:cubicBezTo>
                  <a:cubicBezTo>
                    <a:pt x="478" y="128"/>
                    <a:pt x="479" y="135"/>
                    <a:pt x="477" y="132"/>
                  </a:cubicBezTo>
                  <a:cubicBezTo>
                    <a:pt x="477" y="129"/>
                    <a:pt x="478" y="129"/>
                    <a:pt x="479" y="129"/>
                  </a:cubicBezTo>
                  <a:cubicBezTo>
                    <a:pt x="479" y="129"/>
                    <a:pt x="480" y="129"/>
                    <a:pt x="480" y="129"/>
                  </a:cubicBezTo>
                  <a:cubicBezTo>
                    <a:pt x="480" y="129"/>
                    <a:pt x="481" y="129"/>
                    <a:pt x="481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2" y="129"/>
                    <a:pt x="481" y="127"/>
                    <a:pt x="485" y="130"/>
                  </a:cubicBezTo>
                  <a:cubicBezTo>
                    <a:pt x="488" y="136"/>
                    <a:pt x="486" y="134"/>
                    <a:pt x="486" y="136"/>
                  </a:cubicBezTo>
                  <a:cubicBezTo>
                    <a:pt x="488" y="136"/>
                    <a:pt x="491" y="138"/>
                    <a:pt x="495" y="139"/>
                  </a:cubicBezTo>
                  <a:cubicBezTo>
                    <a:pt x="499" y="139"/>
                    <a:pt x="502" y="139"/>
                    <a:pt x="499" y="133"/>
                  </a:cubicBezTo>
                  <a:cubicBezTo>
                    <a:pt x="497" y="132"/>
                    <a:pt x="495" y="131"/>
                    <a:pt x="493" y="129"/>
                  </a:cubicBezTo>
                  <a:cubicBezTo>
                    <a:pt x="493" y="128"/>
                    <a:pt x="500" y="132"/>
                    <a:pt x="493" y="126"/>
                  </a:cubicBezTo>
                  <a:cubicBezTo>
                    <a:pt x="494" y="128"/>
                    <a:pt x="490" y="124"/>
                    <a:pt x="489" y="123"/>
                  </a:cubicBezTo>
                  <a:cubicBezTo>
                    <a:pt x="489" y="123"/>
                    <a:pt x="489" y="123"/>
                    <a:pt x="489" y="123"/>
                  </a:cubicBezTo>
                  <a:cubicBezTo>
                    <a:pt x="489" y="123"/>
                    <a:pt x="488" y="122"/>
                    <a:pt x="487" y="121"/>
                  </a:cubicBezTo>
                  <a:cubicBezTo>
                    <a:pt x="491" y="125"/>
                    <a:pt x="494" y="126"/>
                    <a:pt x="497" y="127"/>
                  </a:cubicBezTo>
                  <a:cubicBezTo>
                    <a:pt x="495" y="126"/>
                    <a:pt x="494" y="124"/>
                    <a:pt x="493" y="123"/>
                  </a:cubicBezTo>
                  <a:cubicBezTo>
                    <a:pt x="495" y="123"/>
                    <a:pt x="496" y="125"/>
                    <a:pt x="498" y="127"/>
                  </a:cubicBezTo>
                  <a:cubicBezTo>
                    <a:pt x="499" y="128"/>
                    <a:pt x="505" y="131"/>
                    <a:pt x="501" y="127"/>
                  </a:cubicBezTo>
                  <a:cubicBezTo>
                    <a:pt x="498" y="124"/>
                    <a:pt x="496" y="125"/>
                    <a:pt x="493" y="122"/>
                  </a:cubicBezTo>
                  <a:cubicBezTo>
                    <a:pt x="496" y="123"/>
                    <a:pt x="499" y="125"/>
                    <a:pt x="502" y="126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2" y="126"/>
                    <a:pt x="504" y="127"/>
                    <a:pt x="503" y="126"/>
                  </a:cubicBezTo>
                  <a:cubicBezTo>
                    <a:pt x="500" y="124"/>
                    <a:pt x="499" y="123"/>
                    <a:pt x="499" y="124"/>
                  </a:cubicBezTo>
                  <a:cubicBezTo>
                    <a:pt x="497" y="122"/>
                    <a:pt x="501" y="124"/>
                    <a:pt x="504" y="125"/>
                  </a:cubicBezTo>
                  <a:cubicBezTo>
                    <a:pt x="506" y="126"/>
                    <a:pt x="509" y="126"/>
                    <a:pt x="504" y="123"/>
                  </a:cubicBezTo>
                  <a:cubicBezTo>
                    <a:pt x="508" y="125"/>
                    <a:pt x="508" y="125"/>
                    <a:pt x="508" y="125"/>
                  </a:cubicBezTo>
                  <a:cubicBezTo>
                    <a:pt x="507" y="124"/>
                    <a:pt x="506" y="123"/>
                    <a:pt x="505" y="123"/>
                  </a:cubicBezTo>
                  <a:cubicBezTo>
                    <a:pt x="510" y="125"/>
                    <a:pt x="510" y="125"/>
                    <a:pt x="510" y="125"/>
                  </a:cubicBezTo>
                  <a:cubicBezTo>
                    <a:pt x="515" y="126"/>
                    <a:pt x="502" y="120"/>
                    <a:pt x="500" y="119"/>
                  </a:cubicBezTo>
                  <a:cubicBezTo>
                    <a:pt x="500" y="119"/>
                    <a:pt x="500" y="119"/>
                    <a:pt x="500" y="119"/>
                  </a:cubicBezTo>
                  <a:cubicBezTo>
                    <a:pt x="499" y="119"/>
                    <a:pt x="496" y="117"/>
                    <a:pt x="495" y="116"/>
                  </a:cubicBezTo>
                  <a:cubicBezTo>
                    <a:pt x="497" y="117"/>
                    <a:pt x="499" y="118"/>
                    <a:pt x="501" y="118"/>
                  </a:cubicBezTo>
                  <a:cubicBezTo>
                    <a:pt x="501" y="118"/>
                    <a:pt x="501" y="118"/>
                    <a:pt x="501" y="118"/>
                  </a:cubicBezTo>
                  <a:cubicBezTo>
                    <a:pt x="509" y="122"/>
                    <a:pt x="514" y="122"/>
                    <a:pt x="529" y="127"/>
                  </a:cubicBezTo>
                  <a:cubicBezTo>
                    <a:pt x="529" y="127"/>
                    <a:pt x="528" y="127"/>
                    <a:pt x="528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5" y="125"/>
                    <a:pt x="524" y="125"/>
                    <a:pt x="523" y="124"/>
                  </a:cubicBezTo>
                  <a:cubicBezTo>
                    <a:pt x="523" y="124"/>
                    <a:pt x="522" y="124"/>
                    <a:pt x="521" y="123"/>
                  </a:cubicBezTo>
                  <a:cubicBezTo>
                    <a:pt x="518" y="122"/>
                    <a:pt x="511" y="120"/>
                    <a:pt x="512" y="119"/>
                  </a:cubicBezTo>
                  <a:cubicBezTo>
                    <a:pt x="509" y="118"/>
                    <a:pt x="510" y="119"/>
                    <a:pt x="509" y="119"/>
                  </a:cubicBezTo>
                  <a:cubicBezTo>
                    <a:pt x="509" y="118"/>
                    <a:pt x="509" y="118"/>
                    <a:pt x="511" y="119"/>
                  </a:cubicBezTo>
                  <a:cubicBezTo>
                    <a:pt x="505" y="117"/>
                    <a:pt x="505" y="117"/>
                    <a:pt x="505" y="117"/>
                  </a:cubicBezTo>
                  <a:cubicBezTo>
                    <a:pt x="511" y="119"/>
                    <a:pt x="509" y="117"/>
                    <a:pt x="508" y="117"/>
                  </a:cubicBezTo>
                  <a:cubicBezTo>
                    <a:pt x="499" y="114"/>
                    <a:pt x="499" y="114"/>
                    <a:pt x="499" y="114"/>
                  </a:cubicBezTo>
                  <a:cubicBezTo>
                    <a:pt x="503" y="116"/>
                    <a:pt x="504" y="116"/>
                    <a:pt x="502" y="115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98" y="113"/>
                    <a:pt x="509" y="117"/>
                    <a:pt x="503" y="114"/>
                  </a:cubicBezTo>
                  <a:cubicBezTo>
                    <a:pt x="505" y="115"/>
                    <a:pt x="507" y="116"/>
                    <a:pt x="509" y="117"/>
                  </a:cubicBezTo>
                  <a:cubicBezTo>
                    <a:pt x="510" y="116"/>
                    <a:pt x="521" y="119"/>
                    <a:pt x="526" y="120"/>
                  </a:cubicBezTo>
                  <a:cubicBezTo>
                    <a:pt x="529" y="120"/>
                    <a:pt x="526" y="118"/>
                    <a:pt x="525" y="116"/>
                  </a:cubicBezTo>
                  <a:cubicBezTo>
                    <a:pt x="523" y="115"/>
                    <a:pt x="523" y="114"/>
                    <a:pt x="531" y="114"/>
                  </a:cubicBezTo>
                  <a:cubicBezTo>
                    <a:pt x="528" y="113"/>
                    <a:pt x="526" y="113"/>
                    <a:pt x="524" y="113"/>
                  </a:cubicBezTo>
                  <a:cubicBezTo>
                    <a:pt x="522" y="112"/>
                    <a:pt x="521" y="112"/>
                    <a:pt x="518" y="112"/>
                  </a:cubicBezTo>
                  <a:cubicBezTo>
                    <a:pt x="517" y="113"/>
                    <a:pt x="516" y="113"/>
                    <a:pt x="509" y="112"/>
                  </a:cubicBezTo>
                  <a:cubicBezTo>
                    <a:pt x="502" y="113"/>
                    <a:pt x="529" y="117"/>
                    <a:pt x="519" y="117"/>
                  </a:cubicBezTo>
                  <a:cubicBezTo>
                    <a:pt x="511" y="115"/>
                    <a:pt x="511" y="115"/>
                    <a:pt x="514" y="115"/>
                  </a:cubicBezTo>
                  <a:cubicBezTo>
                    <a:pt x="508" y="113"/>
                    <a:pt x="504" y="113"/>
                    <a:pt x="502" y="113"/>
                  </a:cubicBezTo>
                  <a:cubicBezTo>
                    <a:pt x="503" y="113"/>
                    <a:pt x="501" y="112"/>
                    <a:pt x="500" y="111"/>
                  </a:cubicBezTo>
                  <a:cubicBezTo>
                    <a:pt x="498" y="110"/>
                    <a:pt x="496" y="110"/>
                    <a:pt x="496" y="109"/>
                  </a:cubicBezTo>
                  <a:cubicBezTo>
                    <a:pt x="499" y="110"/>
                    <a:pt x="502" y="109"/>
                    <a:pt x="501" y="109"/>
                  </a:cubicBezTo>
                  <a:cubicBezTo>
                    <a:pt x="505" y="109"/>
                    <a:pt x="506" y="107"/>
                    <a:pt x="515" y="108"/>
                  </a:cubicBezTo>
                  <a:cubicBezTo>
                    <a:pt x="516" y="106"/>
                    <a:pt x="503" y="107"/>
                    <a:pt x="511" y="105"/>
                  </a:cubicBezTo>
                  <a:cubicBezTo>
                    <a:pt x="505" y="106"/>
                    <a:pt x="506" y="104"/>
                    <a:pt x="501" y="105"/>
                  </a:cubicBezTo>
                  <a:cubicBezTo>
                    <a:pt x="504" y="105"/>
                    <a:pt x="503" y="106"/>
                    <a:pt x="501" y="106"/>
                  </a:cubicBezTo>
                  <a:cubicBezTo>
                    <a:pt x="499" y="107"/>
                    <a:pt x="496" y="107"/>
                    <a:pt x="494" y="107"/>
                  </a:cubicBezTo>
                  <a:cubicBezTo>
                    <a:pt x="493" y="107"/>
                    <a:pt x="491" y="106"/>
                    <a:pt x="490" y="106"/>
                  </a:cubicBezTo>
                  <a:cubicBezTo>
                    <a:pt x="492" y="106"/>
                    <a:pt x="495" y="106"/>
                    <a:pt x="496" y="105"/>
                  </a:cubicBezTo>
                  <a:cubicBezTo>
                    <a:pt x="491" y="105"/>
                    <a:pt x="491" y="105"/>
                    <a:pt x="491" y="105"/>
                  </a:cubicBezTo>
                  <a:cubicBezTo>
                    <a:pt x="497" y="105"/>
                    <a:pt x="494" y="104"/>
                    <a:pt x="492" y="104"/>
                  </a:cubicBezTo>
                  <a:cubicBezTo>
                    <a:pt x="489" y="103"/>
                    <a:pt x="487" y="103"/>
                    <a:pt x="494" y="101"/>
                  </a:cubicBezTo>
                  <a:cubicBezTo>
                    <a:pt x="494" y="102"/>
                    <a:pt x="498" y="102"/>
                    <a:pt x="492" y="103"/>
                  </a:cubicBezTo>
                  <a:cubicBezTo>
                    <a:pt x="494" y="103"/>
                    <a:pt x="496" y="103"/>
                    <a:pt x="499" y="102"/>
                  </a:cubicBezTo>
                  <a:cubicBezTo>
                    <a:pt x="501" y="102"/>
                    <a:pt x="503" y="101"/>
                    <a:pt x="506" y="101"/>
                  </a:cubicBezTo>
                  <a:cubicBezTo>
                    <a:pt x="508" y="100"/>
                    <a:pt x="506" y="98"/>
                    <a:pt x="505" y="97"/>
                  </a:cubicBezTo>
                  <a:cubicBezTo>
                    <a:pt x="504" y="95"/>
                    <a:pt x="503" y="94"/>
                    <a:pt x="506" y="91"/>
                  </a:cubicBezTo>
                  <a:cubicBezTo>
                    <a:pt x="503" y="93"/>
                    <a:pt x="504" y="94"/>
                    <a:pt x="500" y="96"/>
                  </a:cubicBezTo>
                  <a:cubicBezTo>
                    <a:pt x="498" y="95"/>
                    <a:pt x="500" y="94"/>
                    <a:pt x="502" y="91"/>
                  </a:cubicBezTo>
                  <a:cubicBezTo>
                    <a:pt x="504" y="89"/>
                    <a:pt x="506" y="85"/>
                    <a:pt x="507" y="83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6" y="82"/>
                    <a:pt x="500" y="87"/>
                    <a:pt x="500" y="83"/>
                  </a:cubicBezTo>
                  <a:cubicBezTo>
                    <a:pt x="501" y="83"/>
                    <a:pt x="503" y="82"/>
                    <a:pt x="503" y="82"/>
                  </a:cubicBezTo>
                  <a:cubicBezTo>
                    <a:pt x="501" y="80"/>
                    <a:pt x="498" y="84"/>
                    <a:pt x="496" y="83"/>
                  </a:cubicBezTo>
                  <a:cubicBezTo>
                    <a:pt x="503" y="76"/>
                    <a:pt x="489" y="85"/>
                    <a:pt x="492" y="79"/>
                  </a:cubicBezTo>
                  <a:cubicBezTo>
                    <a:pt x="490" y="80"/>
                    <a:pt x="490" y="80"/>
                    <a:pt x="490" y="80"/>
                  </a:cubicBezTo>
                  <a:cubicBezTo>
                    <a:pt x="493" y="76"/>
                    <a:pt x="483" y="77"/>
                    <a:pt x="481" y="74"/>
                  </a:cubicBezTo>
                  <a:cubicBezTo>
                    <a:pt x="482" y="74"/>
                    <a:pt x="482" y="77"/>
                    <a:pt x="487" y="74"/>
                  </a:cubicBezTo>
                  <a:cubicBezTo>
                    <a:pt x="487" y="69"/>
                    <a:pt x="487" y="69"/>
                    <a:pt x="487" y="69"/>
                  </a:cubicBezTo>
                  <a:cubicBezTo>
                    <a:pt x="485" y="70"/>
                    <a:pt x="484" y="69"/>
                    <a:pt x="482" y="71"/>
                  </a:cubicBezTo>
                  <a:cubicBezTo>
                    <a:pt x="481" y="72"/>
                    <a:pt x="483" y="72"/>
                    <a:pt x="483" y="72"/>
                  </a:cubicBezTo>
                  <a:cubicBezTo>
                    <a:pt x="480" y="73"/>
                    <a:pt x="480" y="73"/>
                    <a:pt x="480" y="73"/>
                  </a:cubicBezTo>
                  <a:cubicBezTo>
                    <a:pt x="481" y="68"/>
                    <a:pt x="488" y="69"/>
                    <a:pt x="493" y="67"/>
                  </a:cubicBezTo>
                  <a:cubicBezTo>
                    <a:pt x="491" y="66"/>
                    <a:pt x="495" y="63"/>
                    <a:pt x="495" y="62"/>
                  </a:cubicBezTo>
                  <a:cubicBezTo>
                    <a:pt x="489" y="63"/>
                    <a:pt x="490" y="66"/>
                    <a:pt x="484" y="68"/>
                  </a:cubicBezTo>
                  <a:cubicBezTo>
                    <a:pt x="481" y="68"/>
                    <a:pt x="483" y="62"/>
                    <a:pt x="488" y="59"/>
                  </a:cubicBezTo>
                  <a:cubicBezTo>
                    <a:pt x="475" y="63"/>
                    <a:pt x="482" y="53"/>
                    <a:pt x="473" y="57"/>
                  </a:cubicBezTo>
                  <a:cubicBezTo>
                    <a:pt x="474" y="57"/>
                    <a:pt x="477" y="55"/>
                    <a:pt x="475" y="5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68" y="55"/>
                    <a:pt x="480" y="50"/>
                    <a:pt x="477" y="49"/>
                  </a:cubicBezTo>
                  <a:cubicBezTo>
                    <a:pt x="476" y="50"/>
                    <a:pt x="475" y="51"/>
                    <a:pt x="473" y="52"/>
                  </a:cubicBezTo>
                  <a:cubicBezTo>
                    <a:pt x="470" y="50"/>
                    <a:pt x="482" y="42"/>
                    <a:pt x="475" y="41"/>
                  </a:cubicBezTo>
                  <a:cubicBezTo>
                    <a:pt x="475" y="42"/>
                    <a:pt x="474" y="42"/>
                    <a:pt x="474" y="42"/>
                  </a:cubicBezTo>
                  <a:cubicBezTo>
                    <a:pt x="473" y="43"/>
                    <a:pt x="473" y="42"/>
                    <a:pt x="475" y="40"/>
                  </a:cubicBezTo>
                  <a:cubicBezTo>
                    <a:pt x="479" y="40"/>
                    <a:pt x="479" y="40"/>
                    <a:pt x="479" y="40"/>
                  </a:cubicBezTo>
                  <a:cubicBezTo>
                    <a:pt x="489" y="34"/>
                    <a:pt x="472" y="37"/>
                    <a:pt x="474" y="33"/>
                  </a:cubicBezTo>
                  <a:cubicBezTo>
                    <a:pt x="472" y="34"/>
                    <a:pt x="473" y="36"/>
                    <a:pt x="469" y="36"/>
                  </a:cubicBezTo>
                  <a:cubicBezTo>
                    <a:pt x="468" y="35"/>
                    <a:pt x="480" y="30"/>
                    <a:pt x="474" y="30"/>
                  </a:cubicBezTo>
                  <a:cubicBezTo>
                    <a:pt x="473" y="32"/>
                    <a:pt x="467" y="34"/>
                    <a:pt x="467" y="35"/>
                  </a:cubicBezTo>
                  <a:cubicBezTo>
                    <a:pt x="465" y="34"/>
                    <a:pt x="462" y="34"/>
                    <a:pt x="466" y="32"/>
                  </a:cubicBezTo>
                  <a:cubicBezTo>
                    <a:pt x="465" y="32"/>
                    <a:pt x="463" y="32"/>
                    <a:pt x="462" y="33"/>
                  </a:cubicBezTo>
                  <a:cubicBezTo>
                    <a:pt x="465" y="31"/>
                    <a:pt x="462" y="30"/>
                    <a:pt x="461" y="29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69" y="24"/>
                    <a:pt x="458" y="27"/>
                    <a:pt x="458" y="25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6" y="25"/>
                    <a:pt x="459" y="22"/>
                    <a:pt x="454" y="22"/>
                  </a:cubicBezTo>
                  <a:cubicBezTo>
                    <a:pt x="451" y="24"/>
                    <a:pt x="451" y="24"/>
                    <a:pt x="451" y="24"/>
                  </a:cubicBezTo>
                  <a:cubicBezTo>
                    <a:pt x="453" y="22"/>
                    <a:pt x="446" y="21"/>
                    <a:pt x="451" y="18"/>
                  </a:cubicBezTo>
                  <a:cubicBezTo>
                    <a:pt x="450" y="18"/>
                    <a:pt x="445" y="22"/>
                    <a:pt x="444" y="20"/>
                  </a:cubicBezTo>
                  <a:cubicBezTo>
                    <a:pt x="446" y="18"/>
                    <a:pt x="447" y="16"/>
                    <a:pt x="444" y="16"/>
                  </a:cubicBezTo>
                  <a:cubicBezTo>
                    <a:pt x="442" y="17"/>
                    <a:pt x="440" y="18"/>
                    <a:pt x="442" y="18"/>
                  </a:cubicBezTo>
                  <a:cubicBezTo>
                    <a:pt x="443" y="18"/>
                    <a:pt x="443" y="18"/>
                    <a:pt x="444" y="17"/>
                  </a:cubicBezTo>
                  <a:cubicBezTo>
                    <a:pt x="441" y="19"/>
                    <a:pt x="441" y="19"/>
                    <a:pt x="441" y="19"/>
                  </a:cubicBezTo>
                  <a:cubicBezTo>
                    <a:pt x="438" y="18"/>
                    <a:pt x="443" y="17"/>
                    <a:pt x="441" y="15"/>
                  </a:cubicBezTo>
                  <a:cubicBezTo>
                    <a:pt x="439" y="16"/>
                    <a:pt x="438" y="17"/>
                    <a:pt x="436" y="18"/>
                  </a:cubicBezTo>
                  <a:cubicBezTo>
                    <a:pt x="437" y="15"/>
                    <a:pt x="439" y="12"/>
                    <a:pt x="440" y="8"/>
                  </a:cubicBezTo>
                  <a:cubicBezTo>
                    <a:pt x="443" y="7"/>
                    <a:pt x="444" y="8"/>
                    <a:pt x="448" y="6"/>
                  </a:cubicBezTo>
                  <a:cubicBezTo>
                    <a:pt x="448" y="7"/>
                    <a:pt x="449" y="7"/>
                    <a:pt x="450" y="8"/>
                  </a:cubicBezTo>
                  <a:cubicBezTo>
                    <a:pt x="455" y="8"/>
                    <a:pt x="454" y="5"/>
                    <a:pt x="455" y="3"/>
                  </a:cubicBezTo>
                  <a:cubicBezTo>
                    <a:pt x="456" y="5"/>
                    <a:pt x="456" y="5"/>
                    <a:pt x="456" y="5"/>
                  </a:cubicBezTo>
                  <a:cubicBezTo>
                    <a:pt x="457" y="5"/>
                    <a:pt x="458" y="5"/>
                    <a:pt x="458" y="5"/>
                  </a:cubicBezTo>
                  <a:cubicBezTo>
                    <a:pt x="458" y="6"/>
                    <a:pt x="458" y="6"/>
                    <a:pt x="458" y="6"/>
                  </a:cubicBezTo>
                  <a:cubicBezTo>
                    <a:pt x="463" y="0"/>
                    <a:pt x="468" y="6"/>
                    <a:pt x="471" y="1"/>
                  </a:cubicBezTo>
                  <a:cubicBezTo>
                    <a:pt x="471" y="2"/>
                    <a:pt x="468" y="4"/>
                    <a:pt x="466" y="6"/>
                  </a:cubicBezTo>
                  <a:cubicBezTo>
                    <a:pt x="465" y="8"/>
                    <a:pt x="468" y="6"/>
                    <a:pt x="470" y="6"/>
                  </a:cubicBezTo>
                  <a:cubicBezTo>
                    <a:pt x="474" y="2"/>
                    <a:pt x="474" y="2"/>
                    <a:pt x="474" y="2"/>
                  </a:cubicBezTo>
                  <a:cubicBezTo>
                    <a:pt x="473" y="7"/>
                    <a:pt x="478" y="0"/>
                    <a:pt x="482" y="2"/>
                  </a:cubicBezTo>
                  <a:cubicBezTo>
                    <a:pt x="480" y="6"/>
                    <a:pt x="495" y="3"/>
                    <a:pt x="496" y="4"/>
                  </a:cubicBezTo>
                  <a:cubicBezTo>
                    <a:pt x="496" y="7"/>
                    <a:pt x="490" y="5"/>
                    <a:pt x="488" y="8"/>
                  </a:cubicBezTo>
                  <a:cubicBezTo>
                    <a:pt x="488" y="9"/>
                    <a:pt x="491" y="7"/>
                    <a:pt x="493" y="8"/>
                  </a:cubicBezTo>
                  <a:cubicBezTo>
                    <a:pt x="487" y="11"/>
                    <a:pt x="487" y="11"/>
                    <a:pt x="487" y="11"/>
                  </a:cubicBezTo>
                  <a:cubicBezTo>
                    <a:pt x="487" y="13"/>
                    <a:pt x="493" y="9"/>
                    <a:pt x="491" y="11"/>
                  </a:cubicBezTo>
                  <a:cubicBezTo>
                    <a:pt x="495" y="11"/>
                    <a:pt x="493" y="9"/>
                    <a:pt x="498" y="7"/>
                  </a:cubicBezTo>
                  <a:cubicBezTo>
                    <a:pt x="497" y="8"/>
                    <a:pt x="495" y="11"/>
                    <a:pt x="498" y="10"/>
                  </a:cubicBezTo>
                  <a:cubicBezTo>
                    <a:pt x="499" y="10"/>
                    <a:pt x="499" y="8"/>
                    <a:pt x="500" y="9"/>
                  </a:cubicBezTo>
                  <a:cubicBezTo>
                    <a:pt x="499" y="14"/>
                    <a:pt x="506" y="13"/>
                    <a:pt x="507" y="17"/>
                  </a:cubicBezTo>
                  <a:cubicBezTo>
                    <a:pt x="510" y="16"/>
                    <a:pt x="510" y="16"/>
                    <a:pt x="510" y="16"/>
                  </a:cubicBezTo>
                  <a:cubicBezTo>
                    <a:pt x="509" y="16"/>
                    <a:pt x="508" y="17"/>
                    <a:pt x="509" y="17"/>
                  </a:cubicBezTo>
                  <a:cubicBezTo>
                    <a:pt x="511" y="16"/>
                    <a:pt x="511" y="16"/>
                    <a:pt x="511" y="16"/>
                  </a:cubicBezTo>
                  <a:cubicBezTo>
                    <a:pt x="511" y="17"/>
                    <a:pt x="509" y="23"/>
                    <a:pt x="511" y="25"/>
                  </a:cubicBezTo>
                  <a:cubicBezTo>
                    <a:pt x="514" y="22"/>
                    <a:pt x="514" y="22"/>
                    <a:pt x="514" y="22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16" y="24"/>
                    <a:pt x="516" y="24"/>
                    <a:pt x="516" y="24"/>
                  </a:cubicBezTo>
                  <a:cubicBezTo>
                    <a:pt x="511" y="27"/>
                    <a:pt x="516" y="28"/>
                    <a:pt x="515" y="31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17" y="32"/>
                    <a:pt x="517" y="32"/>
                    <a:pt x="517" y="32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20" y="32"/>
                    <a:pt x="515" y="36"/>
                    <a:pt x="518" y="36"/>
                  </a:cubicBezTo>
                  <a:cubicBezTo>
                    <a:pt x="517" y="36"/>
                    <a:pt x="522" y="33"/>
                    <a:pt x="524" y="32"/>
                  </a:cubicBezTo>
                  <a:close/>
                  <a:moveTo>
                    <a:pt x="552" y="103"/>
                  </a:moveTo>
                  <a:cubicBezTo>
                    <a:pt x="552" y="104"/>
                    <a:pt x="552" y="104"/>
                    <a:pt x="552" y="104"/>
                  </a:cubicBezTo>
                  <a:cubicBezTo>
                    <a:pt x="553" y="103"/>
                    <a:pt x="552" y="103"/>
                    <a:pt x="552" y="103"/>
                  </a:cubicBezTo>
                  <a:cubicBezTo>
                    <a:pt x="551" y="101"/>
                    <a:pt x="551" y="101"/>
                    <a:pt x="551" y="101"/>
                  </a:cubicBezTo>
                  <a:cubicBezTo>
                    <a:pt x="547" y="102"/>
                    <a:pt x="550" y="102"/>
                    <a:pt x="552" y="103"/>
                  </a:cubicBezTo>
                  <a:close/>
                  <a:moveTo>
                    <a:pt x="473" y="166"/>
                  </a:moveTo>
                  <a:cubicBezTo>
                    <a:pt x="475" y="166"/>
                    <a:pt x="475" y="166"/>
                    <a:pt x="475" y="166"/>
                  </a:cubicBezTo>
                  <a:cubicBezTo>
                    <a:pt x="475" y="167"/>
                    <a:pt x="473" y="165"/>
                    <a:pt x="475" y="168"/>
                  </a:cubicBezTo>
                  <a:cubicBezTo>
                    <a:pt x="474" y="167"/>
                    <a:pt x="474" y="168"/>
                    <a:pt x="473" y="166"/>
                  </a:cubicBezTo>
                  <a:close/>
                  <a:moveTo>
                    <a:pt x="509" y="103"/>
                  </a:moveTo>
                  <a:cubicBezTo>
                    <a:pt x="506" y="104"/>
                    <a:pt x="506" y="104"/>
                    <a:pt x="506" y="104"/>
                  </a:cubicBezTo>
                  <a:cubicBezTo>
                    <a:pt x="510" y="104"/>
                    <a:pt x="510" y="104"/>
                    <a:pt x="510" y="104"/>
                  </a:cubicBezTo>
                  <a:lnTo>
                    <a:pt x="509" y="103"/>
                  </a:lnTo>
                  <a:close/>
                  <a:moveTo>
                    <a:pt x="502" y="93"/>
                  </a:moveTo>
                  <a:cubicBezTo>
                    <a:pt x="502" y="94"/>
                    <a:pt x="502" y="94"/>
                    <a:pt x="501" y="95"/>
                  </a:cubicBezTo>
                  <a:cubicBezTo>
                    <a:pt x="502" y="95"/>
                    <a:pt x="502" y="95"/>
                    <a:pt x="502" y="95"/>
                  </a:cubicBezTo>
                  <a:cubicBezTo>
                    <a:pt x="502" y="94"/>
                    <a:pt x="503" y="93"/>
                    <a:pt x="503" y="93"/>
                  </a:cubicBezTo>
                  <a:lnTo>
                    <a:pt x="502" y="93"/>
                  </a:lnTo>
                  <a:close/>
                  <a:moveTo>
                    <a:pt x="523" y="61"/>
                  </a:moveTo>
                  <a:cubicBezTo>
                    <a:pt x="518" y="65"/>
                    <a:pt x="524" y="62"/>
                    <a:pt x="522" y="64"/>
                  </a:cubicBezTo>
                  <a:cubicBezTo>
                    <a:pt x="522" y="64"/>
                    <a:pt x="521" y="65"/>
                    <a:pt x="521" y="65"/>
                  </a:cubicBezTo>
                  <a:cubicBezTo>
                    <a:pt x="522" y="65"/>
                    <a:pt x="522" y="64"/>
                    <a:pt x="522" y="64"/>
                  </a:cubicBezTo>
                  <a:cubicBezTo>
                    <a:pt x="524" y="63"/>
                    <a:pt x="528" y="59"/>
                    <a:pt x="523" y="61"/>
                  </a:cubicBezTo>
                  <a:close/>
                  <a:moveTo>
                    <a:pt x="540" y="98"/>
                  </a:moveTo>
                  <a:cubicBezTo>
                    <a:pt x="544" y="98"/>
                    <a:pt x="543" y="95"/>
                    <a:pt x="545" y="94"/>
                  </a:cubicBezTo>
                  <a:cubicBezTo>
                    <a:pt x="544" y="93"/>
                    <a:pt x="541" y="95"/>
                    <a:pt x="539" y="96"/>
                  </a:cubicBezTo>
                  <a:cubicBezTo>
                    <a:pt x="539" y="95"/>
                    <a:pt x="539" y="95"/>
                    <a:pt x="539" y="94"/>
                  </a:cubicBezTo>
                  <a:cubicBezTo>
                    <a:pt x="531" y="96"/>
                    <a:pt x="543" y="96"/>
                    <a:pt x="540" y="98"/>
                  </a:cubicBezTo>
                  <a:close/>
                  <a:moveTo>
                    <a:pt x="562" y="140"/>
                  </a:moveTo>
                  <a:cubicBezTo>
                    <a:pt x="565" y="140"/>
                    <a:pt x="565" y="140"/>
                    <a:pt x="565" y="140"/>
                  </a:cubicBezTo>
                  <a:cubicBezTo>
                    <a:pt x="568" y="141"/>
                    <a:pt x="568" y="141"/>
                    <a:pt x="568" y="141"/>
                  </a:cubicBezTo>
                  <a:cubicBezTo>
                    <a:pt x="569" y="141"/>
                    <a:pt x="569" y="141"/>
                    <a:pt x="569" y="141"/>
                  </a:cubicBezTo>
                  <a:lnTo>
                    <a:pt x="562" y="140"/>
                  </a:lnTo>
                  <a:close/>
                  <a:moveTo>
                    <a:pt x="556" y="144"/>
                  </a:moveTo>
                  <a:cubicBezTo>
                    <a:pt x="554" y="145"/>
                    <a:pt x="546" y="143"/>
                    <a:pt x="541" y="140"/>
                  </a:cubicBezTo>
                  <a:cubicBezTo>
                    <a:pt x="544" y="140"/>
                    <a:pt x="545" y="139"/>
                    <a:pt x="553" y="142"/>
                  </a:cubicBezTo>
                  <a:cubicBezTo>
                    <a:pt x="548" y="140"/>
                    <a:pt x="564" y="146"/>
                    <a:pt x="556" y="144"/>
                  </a:cubicBezTo>
                  <a:close/>
                  <a:moveTo>
                    <a:pt x="521" y="78"/>
                  </a:moveTo>
                  <a:cubicBezTo>
                    <a:pt x="520" y="80"/>
                    <a:pt x="513" y="85"/>
                    <a:pt x="519" y="86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3" y="81"/>
                    <a:pt x="523" y="81"/>
                    <a:pt x="523" y="81"/>
                  </a:cubicBezTo>
                  <a:cubicBezTo>
                    <a:pt x="515" y="86"/>
                    <a:pt x="521" y="79"/>
                    <a:pt x="521" y="78"/>
                  </a:cubicBezTo>
                  <a:close/>
                  <a:moveTo>
                    <a:pt x="529" y="145"/>
                  </a:moveTo>
                  <a:cubicBezTo>
                    <a:pt x="528" y="146"/>
                    <a:pt x="522" y="144"/>
                    <a:pt x="516" y="140"/>
                  </a:cubicBezTo>
                  <a:cubicBezTo>
                    <a:pt x="519" y="142"/>
                    <a:pt x="526" y="144"/>
                    <a:pt x="531" y="146"/>
                  </a:cubicBezTo>
                  <a:cubicBezTo>
                    <a:pt x="530" y="145"/>
                    <a:pt x="529" y="145"/>
                    <a:pt x="529" y="145"/>
                  </a:cubicBezTo>
                  <a:close/>
                  <a:moveTo>
                    <a:pt x="523" y="141"/>
                  </a:moveTo>
                  <a:cubicBezTo>
                    <a:pt x="523" y="140"/>
                    <a:pt x="518" y="137"/>
                    <a:pt x="523" y="139"/>
                  </a:cubicBezTo>
                  <a:cubicBezTo>
                    <a:pt x="526" y="141"/>
                    <a:pt x="536" y="147"/>
                    <a:pt x="536" y="144"/>
                  </a:cubicBezTo>
                  <a:cubicBezTo>
                    <a:pt x="527" y="140"/>
                    <a:pt x="524" y="138"/>
                    <a:pt x="518" y="137"/>
                  </a:cubicBezTo>
                  <a:lnTo>
                    <a:pt x="523" y="141"/>
                  </a:lnTo>
                  <a:close/>
                  <a:moveTo>
                    <a:pt x="541" y="148"/>
                  </a:moveTo>
                  <a:cubicBezTo>
                    <a:pt x="541" y="147"/>
                    <a:pt x="541" y="146"/>
                    <a:pt x="541" y="145"/>
                  </a:cubicBezTo>
                  <a:cubicBezTo>
                    <a:pt x="531" y="141"/>
                    <a:pt x="539" y="146"/>
                    <a:pt x="541" y="148"/>
                  </a:cubicBezTo>
                  <a:cubicBezTo>
                    <a:pt x="541" y="149"/>
                    <a:pt x="541" y="149"/>
                    <a:pt x="541" y="149"/>
                  </a:cubicBezTo>
                  <a:cubicBezTo>
                    <a:pt x="541" y="149"/>
                    <a:pt x="541" y="148"/>
                    <a:pt x="541" y="148"/>
                  </a:cubicBezTo>
                  <a:close/>
                  <a:moveTo>
                    <a:pt x="513" y="155"/>
                  </a:moveTo>
                  <a:cubicBezTo>
                    <a:pt x="515" y="156"/>
                    <a:pt x="515" y="156"/>
                    <a:pt x="515" y="156"/>
                  </a:cubicBezTo>
                  <a:cubicBezTo>
                    <a:pt x="516" y="157"/>
                    <a:pt x="517" y="158"/>
                    <a:pt x="518" y="157"/>
                  </a:cubicBezTo>
                  <a:cubicBezTo>
                    <a:pt x="515" y="156"/>
                    <a:pt x="515" y="156"/>
                    <a:pt x="515" y="156"/>
                  </a:cubicBezTo>
                  <a:cubicBezTo>
                    <a:pt x="514" y="154"/>
                    <a:pt x="514" y="152"/>
                    <a:pt x="513" y="155"/>
                  </a:cubicBezTo>
                  <a:close/>
                  <a:moveTo>
                    <a:pt x="537" y="149"/>
                  </a:moveTo>
                  <a:cubicBezTo>
                    <a:pt x="533" y="149"/>
                    <a:pt x="533" y="149"/>
                    <a:pt x="533" y="149"/>
                  </a:cubicBezTo>
                  <a:cubicBezTo>
                    <a:pt x="533" y="148"/>
                    <a:pt x="533" y="146"/>
                    <a:pt x="537" y="149"/>
                  </a:cubicBezTo>
                  <a:close/>
                  <a:moveTo>
                    <a:pt x="516" y="149"/>
                  </a:moveTo>
                  <a:cubicBezTo>
                    <a:pt x="516" y="149"/>
                    <a:pt x="513" y="150"/>
                    <a:pt x="512" y="151"/>
                  </a:cubicBezTo>
                  <a:cubicBezTo>
                    <a:pt x="514" y="152"/>
                    <a:pt x="518" y="152"/>
                    <a:pt x="516" y="149"/>
                  </a:cubicBezTo>
                  <a:close/>
                  <a:moveTo>
                    <a:pt x="455" y="166"/>
                  </a:moveTo>
                  <a:cubicBezTo>
                    <a:pt x="454" y="162"/>
                    <a:pt x="454" y="162"/>
                    <a:pt x="454" y="162"/>
                  </a:cubicBezTo>
                  <a:cubicBezTo>
                    <a:pt x="452" y="162"/>
                    <a:pt x="452" y="162"/>
                    <a:pt x="452" y="162"/>
                  </a:cubicBezTo>
                  <a:lnTo>
                    <a:pt x="455" y="166"/>
                  </a:lnTo>
                  <a:close/>
                  <a:moveTo>
                    <a:pt x="468" y="155"/>
                  </a:moveTo>
                  <a:cubicBezTo>
                    <a:pt x="469" y="155"/>
                    <a:pt x="469" y="155"/>
                    <a:pt x="469" y="155"/>
                  </a:cubicBezTo>
                  <a:cubicBezTo>
                    <a:pt x="468" y="153"/>
                    <a:pt x="468" y="153"/>
                    <a:pt x="468" y="153"/>
                  </a:cubicBezTo>
                  <a:lnTo>
                    <a:pt x="468" y="155"/>
                  </a:lnTo>
                  <a:close/>
                  <a:moveTo>
                    <a:pt x="484" y="145"/>
                  </a:moveTo>
                  <a:cubicBezTo>
                    <a:pt x="484" y="146"/>
                    <a:pt x="484" y="146"/>
                    <a:pt x="484" y="147"/>
                  </a:cubicBezTo>
                  <a:cubicBezTo>
                    <a:pt x="484" y="150"/>
                    <a:pt x="481" y="153"/>
                    <a:pt x="479" y="152"/>
                  </a:cubicBezTo>
                  <a:cubicBezTo>
                    <a:pt x="479" y="155"/>
                    <a:pt x="483" y="158"/>
                    <a:pt x="484" y="160"/>
                  </a:cubicBezTo>
                  <a:cubicBezTo>
                    <a:pt x="478" y="146"/>
                    <a:pt x="486" y="160"/>
                    <a:pt x="486" y="154"/>
                  </a:cubicBezTo>
                  <a:cubicBezTo>
                    <a:pt x="485" y="153"/>
                    <a:pt x="484" y="154"/>
                    <a:pt x="483" y="152"/>
                  </a:cubicBezTo>
                  <a:cubicBezTo>
                    <a:pt x="483" y="150"/>
                    <a:pt x="484" y="149"/>
                    <a:pt x="485" y="150"/>
                  </a:cubicBezTo>
                  <a:cubicBezTo>
                    <a:pt x="486" y="151"/>
                    <a:pt x="486" y="152"/>
                    <a:pt x="486" y="152"/>
                  </a:cubicBezTo>
                  <a:cubicBezTo>
                    <a:pt x="486" y="151"/>
                    <a:pt x="485" y="150"/>
                    <a:pt x="485" y="150"/>
                  </a:cubicBezTo>
                  <a:cubicBezTo>
                    <a:pt x="485" y="149"/>
                    <a:pt x="484" y="148"/>
                    <a:pt x="484" y="147"/>
                  </a:cubicBezTo>
                  <a:cubicBezTo>
                    <a:pt x="484" y="146"/>
                    <a:pt x="484" y="146"/>
                    <a:pt x="484" y="145"/>
                  </a:cubicBezTo>
                  <a:close/>
                  <a:moveTo>
                    <a:pt x="506" y="138"/>
                  </a:moveTo>
                  <a:cubicBezTo>
                    <a:pt x="507" y="139"/>
                    <a:pt x="508" y="141"/>
                    <a:pt x="510" y="142"/>
                  </a:cubicBezTo>
                  <a:cubicBezTo>
                    <a:pt x="509" y="140"/>
                    <a:pt x="507" y="139"/>
                    <a:pt x="506" y="138"/>
                  </a:cubicBezTo>
                  <a:cubicBezTo>
                    <a:pt x="505" y="138"/>
                    <a:pt x="504" y="137"/>
                    <a:pt x="504" y="137"/>
                  </a:cubicBezTo>
                  <a:cubicBezTo>
                    <a:pt x="504" y="137"/>
                    <a:pt x="505" y="138"/>
                    <a:pt x="506" y="138"/>
                  </a:cubicBezTo>
                  <a:close/>
                  <a:moveTo>
                    <a:pt x="498" y="132"/>
                  </a:moveTo>
                  <a:cubicBezTo>
                    <a:pt x="501" y="133"/>
                    <a:pt x="503" y="135"/>
                    <a:pt x="506" y="136"/>
                  </a:cubicBezTo>
                  <a:cubicBezTo>
                    <a:pt x="502" y="134"/>
                    <a:pt x="502" y="134"/>
                    <a:pt x="502" y="134"/>
                  </a:cubicBezTo>
                  <a:cubicBezTo>
                    <a:pt x="504" y="134"/>
                    <a:pt x="505" y="135"/>
                    <a:pt x="506" y="135"/>
                  </a:cubicBezTo>
                  <a:cubicBezTo>
                    <a:pt x="502" y="132"/>
                    <a:pt x="497" y="129"/>
                    <a:pt x="498" y="132"/>
                  </a:cubicBezTo>
                  <a:close/>
                  <a:moveTo>
                    <a:pt x="508" y="133"/>
                  </a:moveTo>
                  <a:cubicBezTo>
                    <a:pt x="504" y="132"/>
                    <a:pt x="504" y="132"/>
                    <a:pt x="504" y="132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8" y="136"/>
                    <a:pt x="508" y="136"/>
                    <a:pt x="508" y="136"/>
                  </a:cubicBezTo>
                  <a:cubicBezTo>
                    <a:pt x="504" y="133"/>
                    <a:pt x="504" y="133"/>
                    <a:pt x="504" y="133"/>
                  </a:cubicBezTo>
                  <a:lnTo>
                    <a:pt x="508" y="133"/>
                  </a:lnTo>
                  <a:close/>
                  <a:moveTo>
                    <a:pt x="539" y="127"/>
                  </a:moveTo>
                  <a:cubicBezTo>
                    <a:pt x="542" y="128"/>
                    <a:pt x="544" y="129"/>
                    <a:pt x="538" y="128"/>
                  </a:cubicBezTo>
                  <a:cubicBezTo>
                    <a:pt x="536" y="126"/>
                    <a:pt x="536" y="126"/>
                    <a:pt x="536" y="126"/>
                  </a:cubicBezTo>
                  <a:cubicBezTo>
                    <a:pt x="536" y="126"/>
                    <a:pt x="532" y="126"/>
                    <a:pt x="534" y="127"/>
                  </a:cubicBezTo>
                  <a:cubicBezTo>
                    <a:pt x="517" y="121"/>
                    <a:pt x="536" y="128"/>
                    <a:pt x="528" y="123"/>
                  </a:cubicBezTo>
                  <a:cubicBezTo>
                    <a:pt x="530" y="126"/>
                    <a:pt x="520" y="122"/>
                    <a:pt x="514" y="120"/>
                  </a:cubicBezTo>
                  <a:cubicBezTo>
                    <a:pt x="518" y="121"/>
                    <a:pt x="518" y="120"/>
                    <a:pt x="520" y="120"/>
                  </a:cubicBezTo>
                  <a:cubicBezTo>
                    <a:pt x="521" y="120"/>
                    <a:pt x="522" y="120"/>
                    <a:pt x="524" y="121"/>
                  </a:cubicBezTo>
                  <a:cubicBezTo>
                    <a:pt x="525" y="121"/>
                    <a:pt x="526" y="121"/>
                    <a:pt x="528" y="122"/>
                  </a:cubicBezTo>
                  <a:cubicBezTo>
                    <a:pt x="529" y="122"/>
                    <a:pt x="531" y="123"/>
                    <a:pt x="534" y="124"/>
                  </a:cubicBezTo>
                  <a:cubicBezTo>
                    <a:pt x="532" y="124"/>
                    <a:pt x="536" y="125"/>
                    <a:pt x="539" y="127"/>
                  </a:cubicBezTo>
                  <a:close/>
                  <a:moveTo>
                    <a:pt x="520" y="108"/>
                  </a:moveTo>
                  <a:cubicBezTo>
                    <a:pt x="520" y="106"/>
                    <a:pt x="520" y="106"/>
                    <a:pt x="520" y="106"/>
                  </a:cubicBezTo>
                  <a:cubicBezTo>
                    <a:pt x="521" y="108"/>
                    <a:pt x="521" y="108"/>
                    <a:pt x="521" y="108"/>
                  </a:cubicBezTo>
                  <a:lnTo>
                    <a:pt x="520" y="108"/>
                  </a:lnTo>
                  <a:close/>
                  <a:moveTo>
                    <a:pt x="488" y="61"/>
                  </a:moveTo>
                  <a:cubicBezTo>
                    <a:pt x="483" y="63"/>
                    <a:pt x="489" y="64"/>
                    <a:pt x="492" y="62"/>
                  </a:cubicBezTo>
                  <a:cubicBezTo>
                    <a:pt x="490" y="63"/>
                    <a:pt x="489" y="61"/>
                    <a:pt x="488" y="61"/>
                  </a:cubicBezTo>
                  <a:close/>
                  <a:moveTo>
                    <a:pt x="480" y="41"/>
                  </a:moveTo>
                  <a:cubicBezTo>
                    <a:pt x="481" y="42"/>
                    <a:pt x="476" y="46"/>
                    <a:pt x="482" y="44"/>
                  </a:cubicBezTo>
                  <a:cubicBezTo>
                    <a:pt x="483" y="41"/>
                    <a:pt x="483" y="41"/>
                    <a:pt x="483" y="41"/>
                  </a:cubicBezTo>
                  <a:cubicBezTo>
                    <a:pt x="481" y="41"/>
                    <a:pt x="483" y="40"/>
                    <a:pt x="480" y="41"/>
                  </a:cubicBezTo>
                  <a:close/>
                  <a:moveTo>
                    <a:pt x="472" y="28"/>
                  </a:moveTo>
                  <a:cubicBezTo>
                    <a:pt x="478" y="25"/>
                    <a:pt x="478" y="25"/>
                    <a:pt x="478" y="25"/>
                  </a:cubicBezTo>
                  <a:cubicBezTo>
                    <a:pt x="477" y="26"/>
                    <a:pt x="477" y="26"/>
                    <a:pt x="477" y="26"/>
                  </a:cubicBezTo>
                  <a:lnTo>
                    <a:pt x="472" y="28"/>
                  </a:lnTo>
                  <a:close/>
                  <a:moveTo>
                    <a:pt x="466" y="33"/>
                  </a:moveTo>
                  <a:cubicBezTo>
                    <a:pt x="466" y="33"/>
                    <a:pt x="466" y="31"/>
                    <a:pt x="469" y="30"/>
                  </a:cubicBezTo>
                  <a:lnTo>
                    <a:pt x="466" y="33"/>
                  </a:lnTo>
                  <a:close/>
                  <a:moveTo>
                    <a:pt x="465" y="16"/>
                  </a:moveTo>
                  <a:cubicBezTo>
                    <a:pt x="459" y="19"/>
                    <a:pt x="459" y="19"/>
                    <a:pt x="459" y="19"/>
                  </a:cubicBezTo>
                  <a:cubicBezTo>
                    <a:pt x="459" y="19"/>
                    <a:pt x="459" y="19"/>
                    <a:pt x="459" y="19"/>
                  </a:cubicBezTo>
                  <a:lnTo>
                    <a:pt x="465" y="16"/>
                  </a:lnTo>
                  <a:close/>
                  <a:moveTo>
                    <a:pt x="469" y="16"/>
                  </a:moveTo>
                  <a:cubicBezTo>
                    <a:pt x="468" y="17"/>
                    <a:pt x="467" y="17"/>
                    <a:pt x="466" y="18"/>
                  </a:cubicBezTo>
                  <a:cubicBezTo>
                    <a:pt x="464" y="19"/>
                    <a:pt x="464" y="20"/>
                    <a:pt x="466" y="20"/>
                  </a:cubicBezTo>
                  <a:cubicBezTo>
                    <a:pt x="469" y="19"/>
                    <a:pt x="467" y="19"/>
                    <a:pt x="467" y="18"/>
                  </a:cubicBezTo>
                  <a:cubicBezTo>
                    <a:pt x="468" y="18"/>
                    <a:pt x="470" y="18"/>
                    <a:pt x="469" y="20"/>
                  </a:cubicBezTo>
                  <a:cubicBezTo>
                    <a:pt x="464" y="21"/>
                    <a:pt x="464" y="21"/>
                    <a:pt x="460" y="23"/>
                  </a:cubicBezTo>
                  <a:cubicBezTo>
                    <a:pt x="456" y="21"/>
                    <a:pt x="462" y="19"/>
                    <a:pt x="466" y="18"/>
                  </a:cubicBezTo>
                  <a:cubicBezTo>
                    <a:pt x="466" y="17"/>
                    <a:pt x="468" y="17"/>
                    <a:pt x="469" y="16"/>
                  </a:cubicBezTo>
                  <a:close/>
                  <a:moveTo>
                    <a:pt x="474" y="23"/>
                  </a:moveTo>
                  <a:cubicBezTo>
                    <a:pt x="473" y="23"/>
                    <a:pt x="472" y="23"/>
                    <a:pt x="471" y="24"/>
                  </a:cubicBezTo>
                  <a:cubicBezTo>
                    <a:pt x="469" y="23"/>
                    <a:pt x="467" y="22"/>
                    <a:pt x="463" y="25"/>
                  </a:cubicBezTo>
                  <a:cubicBezTo>
                    <a:pt x="464" y="26"/>
                    <a:pt x="464" y="26"/>
                    <a:pt x="464" y="26"/>
                  </a:cubicBezTo>
                  <a:cubicBezTo>
                    <a:pt x="464" y="26"/>
                    <a:pt x="464" y="26"/>
                    <a:pt x="465" y="25"/>
                  </a:cubicBezTo>
                  <a:cubicBezTo>
                    <a:pt x="468" y="25"/>
                    <a:pt x="465" y="27"/>
                    <a:pt x="464" y="28"/>
                  </a:cubicBezTo>
                  <a:cubicBezTo>
                    <a:pt x="466" y="27"/>
                    <a:pt x="468" y="25"/>
                    <a:pt x="471" y="24"/>
                  </a:cubicBezTo>
                  <a:cubicBezTo>
                    <a:pt x="472" y="24"/>
                    <a:pt x="472" y="24"/>
                    <a:pt x="473" y="24"/>
                  </a:cubicBezTo>
                  <a:cubicBezTo>
                    <a:pt x="473" y="25"/>
                    <a:pt x="472" y="25"/>
                    <a:pt x="474" y="25"/>
                  </a:cubicBezTo>
                  <a:cubicBezTo>
                    <a:pt x="475" y="24"/>
                    <a:pt x="475" y="24"/>
                    <a:pt x="475" y="24"/>
                  </a:cubicBezTo>
                  <a:cubicBezTo>
                    <a:pt x="474" y="24"/>
                    <a:pt x="474" y="24"/>
                    <a:pt x="473" y="24"/>
                  </a:cubicBezTo>
                  <a:cubicBezTo>
                    <a:pt x="474" y="24"/>
                    <a:pt x="474" y="23"/>
                    <a:pt x="474" y="23"/>
                  </a:cubicBezTo>
                  <a:close/>
                  <a:moveTo>
                    <a:pt x="472" y="13"/>
                  </a:moveTo>
                  <a:cubicBezTo>
                    <a:pt x="473" y="13"/>
                    <a:pt x="475" y="13"/>
                    <a:pt x="476" y="12"/>
                  </a:cubicBezTo>
                  <a:cubicBezTo>
                    <a:pt x="477" y="11"/>
                    <a:pt x="477" y="11"/>
                    <a:pt x="477" y="11"/>
                  </a:cubicBezTo>
                  <a:cubicBezTo>
                    <a:pt x="474" y="10"/>
                    <a:pt x="472" y="12"/>
                    <a:pt x="472" y="13"/>
                  </a:cubicBezTo>
                  <a:close/>
                  <a:moveTo>
                    <a:pt x="489" y="54"/>
                  </a:moveTo>
                  <a:cubicBezTo>
                    <a:pt x="489" y="54"/>
                    <a:pt x="490" y="56"/>
                    <a:pt x="487" y="58"/>
                  </a:cubicBezTo>
                  <a:cubicBezTo>
                    <a:pt x="492" y="56"/>
                    <a:pt x="492" y="56"/>
                    <a:pt x="492" y="56"/>
                  </a:cubicBezTo>
                  <a:cubicBezTo>
                    <a:pt x="491" y="55"/>
                    <a:pt x="494" y="53"/>
                    <a:pt x="496" y="53"/>
                  </a:cubicBezTo>
                  <a:cubicBezTo>
                    <a:pt x="492" y="53"/>
                    <a:pt x="494" y="51"/>
                    <a:pt x="489" y="54"/>
                  </a:cubicBezTo>
                  <a:close/>
                  <a:moveTo>
                    <a:pt x="518" y="105"/>
                  </a:moveTo>
                  <a:cubicBezTo>
                    <a:pt x="520" y="104"/>
                    <a:pt x="514" y="102"/>
                    <a:pt x="521" y="101"/>
                  </a:cubicBezTo>
                  <a:cubicBezTo>
                    <a:pt x="512" y="101"/>
                    <a:pt x="516" y="104"/>
                    <a:pt x="518" y="105"/>
                  </a:cubicBezTo>
                  <a:close/>
                  <a:moveTo>
                    <a:pt x="528" y="105"/>
                  </a:moveTo>
                  <a:cubicBezTo>
                    <a:pt x="528" y="106"/>
                    <a:pt x="528" y="106"/>
                    <a:pt x="528" y="106"/>
                  </a:cubicBezTo>
                  <a:cubicBezTo>
                    <a:pt x="527" y="107"/>
                    <a:pt x="520" y="107"/>
                    <a:pt x="524" y="108"/>
                  </a:cubicBezTo>
                  <a:cubicBezTo>
                    <a:pt x="526" y="108"/>
                    <a:pt x="523" y="107"/>
                    <a:pt x="525" y="107"/>
                  </a:cubicBezTo>
                  <a:cubicBezTo>
                    <a:pt x="529" y="107"/>
                    <a:pt x="528" y="107"/>
                    <a:pt x="528" y="106"/>
                  </a:cubicBezTo>
                  <a:cubicBezTo>
                    <a:pt x="528" y="106"/>
                    <a:pt x="528" y="106"/>
                    <a:pt x="528" y="105"/>
                  </a:cubicBezTo>
                  <a:close/>
                  <a:moveTo>
                    <a:pt x="513" y="71"/>
                  </a:moveTo>
                  <a:cubicBezTo>
                    <a:pt x="514" y="72"/>
                    <a:pt x="514" y="72"/>
                    <a:pt x="514" y="72"/>
                  </a:cubicBezTo>
                  <a:cubicBezTo>
                    <a:pt x="510" y="75"/>
                    <a:pt x="510" y="75"/>
                    <a:pt x="510" y="75"/>
                  </a:cubicBezTo>
                  <a:lnTo>
                    <a:pt x="513" y="71"/>
                  </a:lnTo>
                  <a:close/>
                  <a:moveTo>
                    <a:pt x="511" y="55"/>
                  </a:moveTo>
                  <a:cubicBezTo>
                    <a:pt x="511" y="56"/>
                    <a:pt x="511" y="56"/>
                    <a:pt x="511" y="56"/>
                  </a:cubicBezTo>
                  <a:cubicBezTo>
                    <a:pt x="510" y="56"/>
                    <a:pt x="510" y="56"/>
                    <a:pt x="510" y="56"/>
                  </a:cubicBezTo>
                  <a:cubicBezTo>
                    <a:pt x="509" y="57"/>
                    <a:pt x="507" y="57"/>
                    <a:pt x="506" y="58"/>
                  </a:cubicBezTo>
                  <a:cubicBezTo>
                    <a:pt x="506" y="58"/>
                    <a:pt x="506" y="59"/>
                    <a:pt x="506" y="59"/>
                  </a:cubicBezTo>
                  <a:cubicBezTo>
                    <a:pt x="506" y="59"/>
                    <a:pt x="506" y="58"/>
                    <a:pt x="506" y="58"/>
                  </a:cubicBezTo>
                  <a:cubicBezTo>
                    <a:pt x="506" y="57"/>
                    <a:pt x="505" y="56"/>
                    <a:pt x="509" y="54"/>
                  </a:cubicBezTo>
                  <a:cubicBezTo>
                    <a:pt x="507" y="55"/>
                    <a:pt x="508" y="57"/>
                    <a:pt x="511" y="56"/>
                  </a:cubicBezTo>
                  <a:lnTo>
                    <a:pt x="511" y="55"/>
                  </a:lnTo>
                  <a:close/>
                  <a:moveTo>
                    <a:pt x="501" y="25"/>
                  </a:moveTo>
                  <a:cubicBezTo>
                    <a:pt x="500" y="26"/>
                    <a:pt x="499" y="26"/>
                    <a:pt x="502" y="26"/>
                  </a:cubicBezTo>
                  <a:cubicBezTo>
                    <a:pt x="503" y="25"/>
                    <a:pt x="502" y="24"/>
                    <a:pt x="501" y="25"/>
                  </a:cubicBezTo>
                  <a:close/>
                  <a:moveTo>
                    <a:pt x="519" y="60"/>
                  </a:moveTo>
                  <a:cubicBezTo>
                    <a:pt x="516" y="61"/>
                    <a:pt x="518" y="62"/>
                    <a:pt x="514" y="63"/>
                  </a:cubicBezTo>
                  <a:cubicBezTo>
                    <a:pt x="513" y="63"/>
                    <a:pt x="513" y="63"/>
                    <a:pt x="513" y="63"/>
                  </a:cubicBezTo>
                  <a:cubicBezTo>
                    <a:pt x="515" y="63"/>
                    <a:pt x="507" y="67"/>
                    <a:pt x="512" y="66"/>
                  </a:cubicBezTo>
                  <a:cubicBezTo>
                    <a:pt x="511" y="66"/>
                    <a:pt x="511" y="66"/>
                    <a:pt x="511" y="66"/>
                  </a:cubicBezTo>
                  <a:cubicBezTo>
                    <a:pt x="513" y="66"/>
                    <a:pt x="515" y="62"/>
                    <a:pt x="518" y="62"/>
                  </a:cubicBezTo>
                  <a:cubicBezTo>
                    <a:pt x="519" y="63"/>
                    <a:pt x="521" y="60"/>
                    <a:pt x="519" y="60"/>
                  </a:cubicBezTo>
                  <a:close/>
                  <a:moveTo>
                    <a:pt x="507" y="19"/>
                  </a:moveTo>
                  <a:cubicBezTo>
                    <a:pt x="507" y="21"/>
                    <a:pt x="500" y="23"/>
                    <a:pt x="504" y="24"/>
                  </a:cubicBezTo>
                  <a:cubicBezTo>
                    <a:pt x="504" y="22"/>
                    <a:pt x="511" y="19"/>
                    <a:pt x="507" y="19"/>
                  </a:cubicBezTo>
                  <a:close/>
                  <a:moveTo>
                    <a:pt x="524" y="45"/>
                  </a:moveTo>
                  <a:cubicBezTo>
                    <a:pt x="525" y="45"/>
                    <a:pt x="525" y="45"/>
                    <a:pt x="525" y="45"/>
                  </a:cubicBezTo>
                  <a:cubicBezTo>
                    <a:pt x="524" y="47"/>
                    <a:pt x="524" y="47"/>
                    <a:pt x="524" y="47"/>
                  </a:cubicBezTo>
                  <a:cubicBezTo>
                    <a:pt x="523" y="47"/>
                    <a:pt x="523" y="47"/>
                    <a:pt x="523" y="47"/>
                  </a:cubicBezTo>
                  <a:lnTo>
                    <a:pt x="524" y="45"/>
                  </a:lnTo>
                  <a:close/>
                  <a:moveTo>
                    <a:pt x="467" y="35"/>
                  </a:moveTo>
                  <a:cubicBezTo>
                    <a:pt x="466" y="35"/>
                    <a:pt x="466" y="36"/>
                    <a:pt x="467" y="36"/>
                  </a:cubicBezTo>
                  <a:cubicBezTo>
                    <a:pt x="467" y="36"/>
                    <a:pt x="467" y="35"/>
                    <a:pt x="467" y="35"/>
                  </a:cubicBezTo>
                  <a:close/>
                  <a:moveTo>
                    <a:pt x="501" y="109"/>
                  </a:moveTo>
                  <a:cubicBezTo>
                    <a:pt x="500" y="108"/>
                    <a:pt x="499" y="108"/>
                    <a:pt x="498" y="108"/>
                  </a:cubicBezTo>
                  <a:cubicBezTo>
                    <a:pt x="499" y="108"/>
                    <a:pt x="500" y="108"/>
                    <a:pt x="501" y="109"/>
                  </a:cubicBezTo>
                  <a:close/>
                  <a:moveTo>
                    <a:pt x="496" y="109"/>
                  </a:moveTo>
                  <a:cubicBezTo>
                    <a:pt x="496" y="109"/>
                    <a:pt x="496" y="109"/>
                    <a:pt x="496" y="109"/>
                  </a:cubicBezTo>
                  <a:cubicBezTo>
                    <a:pt x="496" y="109"/>
                    <a:pt x="496" y="109"/>
                    <a:pt x="496" y="109"/>
                  </a:cubicBezTo>
                  <a:close/>
                  <a:moveTo>
                    <a:pt x="429" y="155"/>
                  </a:moveTo>
                  <a:cubicBezTo>
                    <a:pt x="428" y="155"/>
                    <a:pt x="425" y="152"/>
                    <a:pt x="428" y="156"/>
                  </a:cubicBezTo>
                  <a:cubicBezTo>
                    <a:pt x="429" y="158"/>
                    <a:pt x="428" y="155"/>
                    <a:pt x="429" y="155"/>
                  </a:cubicBezTo>
                  <a:close/>
                  <a:moveTo>
                    <a:pt x="433" y="159"/>
                  </a:moveTo>
                  <a:cubicBezTo>
                    <a:pt x="434" y="159"/>
                    <a:pt x="435" y="160"/>
                    <a:pt x="436" y="161"/>
                  </a:cubicBezTo>
                  <a:cubicBezTo>
                    <a:pt x="434" y="159"/>
                    <a:pt x="434" y="159"/>
                    <a:pt x="433" y="159"/>
                  </a:cubicBezTo>
                  <a:close/>
                  <a:moveTo>
                    <a:pt x="433" y="159"/>
                  </a:moveTo>
                  <a:cubicBezTo>
                    <a:pt x="432" y="159"/>
                    <a:pt x="432" y="160"/>
                    <a:pt x="431" y="161"/>
                  </a:cubicBezTo>
                  <a:cubicBezTo>
                    <a:pt x="433" y="162"/>
                    <a:pt x="433" y="160"/>
                    <a:pt x="433" y="159"/>
                  </a:cubicBezTo>
                  <a:close/>
                  <a:moveTo>
                    <a:pt x="442" y="148"/>
                  </a:moveTo>
                  <a:cubicBezTo>
                    <a:pt x="443" y="150"/>
                    <a:pt x="447" y="151"/>
                    <a:pt x="445" y="155"/>
                  </a:cubicBezTo>
                  <a:cubicBezTo>
                    <a:pt x="445" y="155"/>
                    <a:pt x="446" y="153"/>
                    <a:pt x="448" y="155"/>
                  </a:cubicBezTo>
                  <a:cubicBezTo>
                    <a:pt x="445" y="151"/>
                    <a:pt x="444" y="148"/>
                    <a:pt x="442" y="148"/>
                  </a:cubicBezTo>
                  <a:close/>
                  <a:moveTo>
                    <a:pt x="452" y="156"/>
                  </a:moveTo>
                  <a:cubicBezTo>
                    <a:pt x="452" y="155"/>
                    <a:pt x="452" y="155"/>
                    <a:pt x="453" y="155"/>
                  </a:cubicBezTo>
                  <a:cubicBezTo>
                    <a:pt x="452" y="155"/>
                    <a:pt x="452" y="155"/>
                    <a:pt x="452" y="156"/>
                  </a:cubicBezTo>
                  <a:close/>
                  <a:moveTo>
                    <a:pt x="453" y="155"/>
                  </a:moveTo>
                  <a:cubicBezTo>
                    <a:pt x="454" y="155"/>
                    <a:pt x="457" y="160"/>
                    <a:pt x="457" y="157"/>
                  </a:cubicBezTo>
                  <a:cubicBezTo>
                    <a:pt x="456" y="155"/>
                    <a:pt x="454" y="152"/>
                    <a:pt x="453" y="152"/>
                  </a:cubicBezTo>
                  <a:cubicBezTo>
                    <a:pt x="454" y="155"/>
                    <a:pt x="453" y="155"/>
                    <a:pt x="453" y="155"/>
                  </a:cubicBezTo>
                  <a:close/>
                  <a:moveTo>
                    <a:pt x="480" y="123"/>
                  </a:moveTo>
                  <a:cubicBezTo>
                    <a:pt x="479" y="124"/>
                    <a:pt x="479" y="124"/>
                    <a:pt x="479" y="124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480" y="125"/>
                    <a:pt x="481" y="124"/>
                    <a:pt x="480" y="123"/>
                  </a:cubicBezTo>
                  <a:close/>
                  <a:moveTo>
                    <a:pt x="491" y="134"/>
                  </a:moveTo>
                  <a:cubicBezTo>
                    <a:pt x="488" y="129"/>
                    <a:pt x="488" y="129"/>
                    <a:pt x="488" y="129"/>
                  </a:cubicBezTo>
                  <a:cubicBezTo>
                    <a:pt x="487" y="128"/>
                    <a:pt x="490" y="132"/>
                    <a:pt x="489" y="132"/>
                  </a:cubicBezTo>
                  <a:cubicBezTo>
                    <a:pt x="489" y="133"/>
                    <a:pt x="490" y="134"/>
                    <a:pt x="491" y="134"/>
                  </a:cubicBezTo>
                  <a:close/>
                  <a:moveTo>
                    <a:pt x="504" y="160"/>
                  </a:moveTo>
                  <a:cubicBezTo>
                    <a:pt x="504" y="160"/>
                    <a:pt x="504" y="160"/>
                    <a:pt x="503" y="160"/>
                  </a:cubicBezTo>
                  <a:cubicBezTo>
                    <a:pt x="504" y="160"/>
                    <a:pt x="504" y="160"/>
                    <a:pt x="504" y="160"/>
                  </a:cubicBezTo>
                  <a:close/>
                  <a:moveTo>
                    <a:pt x="484" y="120"/>
                  </a:moveTo>
                  <a:cubicBezTo>
                    <a:pt x="486" y="122"/>
                    <a:pt x="487" y="124"/>
                    <a:pt x="489" y="125"/>
                  </a:cubicBezTo>
                  <a:cubicBezTo>
                    <a:pt x="490" y="126"/>
                    <a:pt x="486" y="121"/>
                    <a:pt x="484" y="120"/>
                  </a:cubicBezTo>
                  <a:close/>
                  <a:moveTo>
                    <a:pt x="489" y="120"/>
                  </a:moveTo>
                  <a:cubicBezTo>
                    <a:pt x="488" y="120"/>
                    <a:pt x="487" y="120"/>
                    <a:pt x="486" y="119"/>
                  </a:cubicBezTo>
                  <a:cubicBezTo>
                    <a:pt x="488" y="121"/>
                    <a:pt x="488" y="121"/>
                    <a:pt x="488" y="121"/>
                  </a:cubicBezTo>
                  <a:lnTo>
                    <a:pt x="489" y="120"/>
                  </a:lnTo>
                  <a:close/>
                  <a:moveTo>
                    <a:pt x="496" y="122"/>
                  </a:moveTo>
                  <a:cubicBezTo>
                    <a:pt x="494" y="121"/>
                    <a:pt x="494" y="121"/>
                    <a:pt x="494" y="121"/>
                  </a:cubicBezTo>
                  <a:cubicBezTo>
                    <a:pt x="495" y="122"/>
                    <a:pt x="495" y="122"/>
                    <a:pt x="495" y="122"/>
                  </a:cubicBezTo>
                  <a:lnTo>
                    <a:pt x="496" y="122"/>
                  </a:lnTo>
                  <a:close/>
                  <a:moveTo>
                    <a:pt x="501" y="90"/>
                  </a:moveTo>
                  <a:cubicBezTo>
                    <a:pt x="500" y="90"/>
                    <a:pt x="500" y="86"/>
                    <a:pt x="495" y="89"/>
                  </a:cubicBezTo>
                  <a:cubicBezTo>
                    <a:pt x="502" y="87"/>
                    <a:pt x="495" y="93"/>
                    <a:pt x="501" y="90"/>
                  </a:cubicBezTo>
                  <a:close/>
                  <a:moveTo>
                    <a:pt x="470" y="41"/>
                  </a:moveTo>
                  <a:cubicBezTo>
                    <a:pt x="471" y="38"/>
                    <a:pt x="471" y="38"/>
                    <a:pt x="471" y="38"/>
                  </a:cubicBezTo>
                  <a:cubicBezTo>
                    <a:pt x="470" y="40"/>
                    <a:pt x="467" y="40"/>
                    <a:pt x="470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Freeform 18"/>
            <p:cNvSpPr>
              <a:spLocks noChangeAspect="1" noEditPoints="1"/>
            </p:cNvSpPr>
            <p:nvPr/>
          </p:nvSpPr>
          <p:spPr bwMode="auto">
            <a:xfrm rot="9024963">
              <a:off x="3618145" y="2945884"/>
              <a:ext cx="746008" cy="172991"/>
            </a:xfrm>
            <a:custGeom>
              <a:avLst/>
              <a:gdLst>
                <a:gd name="T0" fmla="*/ 266 w 578"/>
                <a:gd name="T1" fmla="*/ 80 h 179"/>
                <a:gd name="T2" fmla="*/ 212 w 578"/>
                <a:gd name="T3" fmla="*/ 39 h 179"/>
                <a:gd name="T4" fmla="*/ 51 w 578"/>
                <a:gd name="T5" fmla="*/ 101 h 179"/>
                <a:gd name="T6" fmla="*/ 204 w 578"/>
                <a:gd name="T7" fmla="*/ 36 h 179"/>
                <a:gd name="T8" fmla="*/ 277 w 578"/>
                <a:gd name="T9" fmla="*/ 48 h 179"/>
                <a:gd name="T10" fmla="*/ 376 w 578"/>
                <a:gd name="T11" fmla="*/ 58 h 179"/>
                <a:gd name="T12" fmla="*/ 464 w 578"/>
                <a:gd name="T13" fmla="*/ 100 h 179"/>
                <a:gd name="T14" fmla="*/ 386 w 578"/>
                <a:gd name="T15" fmla="*/ 94 h 179"/>
                <a:gd name="T16" fmla="*/ 328 w 578"/>
                <a:gd name="T17" fmla="*/ 96 h 179"/>
                <a:gd name="T18" fmla="*/ 277 w 578"/>
                <a:gd name="T19" fmla="*/ 93 h 179"/>
                <a:gd name="T20" fmla="*/ 244 w 578"/>
                <a:gd name="T21" fmla="*/ 91 h 179"/>
                <a:gd name="T22" fmla="*/ 156 w 578"/>
                <a:gd name="T23" fmla="*/ 81 h 179"/>
                <a:gd name="T24" fmla="*/ 73 w 578"/>
                <a:gd name="T25" fmla="*/ 90 h 179"/>
                <a:gd name="T26" fmla="*/ 22 w 578"/>
                <a:gd name="T27" fmla="*/ 121 h 179"/>
                <a:gd name="T28" fmla="*/ 17 w 578"/>
                <a:gd name="T29" fmla="*/ 76 h 179"/>
                <a:gd name="T30" fmla="*/ 90 w 578"/>
                <a:gd name="T31" fmla="*/ 45 h 179"/>
                <a:gd name="T32" fmla="*/ 179 w 578"/>
                <a:gd name="T33" fmla="*/ 79 h 179"/>
                <a:gd name="T34" fmla="*/ 170 w 578"/>
                <a:gd name="T35" fmla="*/ 56 h 179"/>
                <a:gd name="T36" fmla="*/ 303 w 578"/>
                <a:gd name="T37" fmla="*/ 55 h 179"/>
                <a:gd name="T38" fmla="*/ 404 w 578"/>
                <a:gd name="T39" fmla="*/ 83 h 179"/>
                <a:gd name="T40" fmla="*/ 324 w 578"/>
                <a:gd name="T41" fmla="*/ 82 h 179"/>
                <a:gd name="T42" fmla="*/ 219 w 578"/>
                <a:gd name="T43" fmla="*/ 71 h 179"/>
                <a:gd name="T44" fmla="*/ 25 w 578"/>
                <a:gd name="T45" fmla="*/ 95 h 179"/>
                <a:gd name="T46" fmla="*/ 39 w 578"/>
                <a:gd name="T47" fmla="*/ 89 h 179"/>
                <a:gd name="T48" fmla="*/ 150 w 578"/>
                <a:gd name="T49" fmla="*/ 60 h 179"/>
                <a:gd name="T50" fmla="*/ 141 w 578"/>
                <a:gd name="T51" fmla="*/ 60 h 179"/>
                <a:gd name="T52" fmla="*/ 230 w 578"/>
                <a:gd name="T53" fmla="*/ 93 h 179"/>
                <a:gd name="T54" fmla="*/ 424 w 578"/>
                <a:gd name="T55" fmla="*/ 89 h 179"/>
                <a:gd name="T56" fmla="*/ 323 w 578"/>
                <a:gd name="T57" fmla="*/ 100 h 179"/>
                <a:gd name="T58" fmla="*/ 427 w 578"/>
                <a:gd name="T59" fmla="*/ 177 h 179"/>
                <a:gd name="T60" fmla="*/ 500 w 578"/>
                <a:gd name="T61" fmla="*/ 119 h 179"/>
                <a:gd name="T62" fmla="*/ 523 w 578"/>
                <a:gd name="T63" fmla="*/ 124 h 179"/>
                <a:gd name="T64" fmla="*/ 520 w 578"/>
                <a:gd name="T65" fmla="*/ 39 h 179"/>
                <a:gd name="T66" fmla="*/ 534 w 578"/>
                <a:gd name="T67" fmla="*/ 76 h 179"/>
                <a:gd name="T68" fmla="*/ 573 w 578"/>
                <a:gd name="T69" fmla="*/ 123 h 179"/>
                <a:gd name="T70" fmla="*/ 549 w 578"/>
                <a:gd name="T71" fmla="*/ 152 h 179"/>
                <a:gd name="T72" fmla="*/ 461 w 578"/>
                <a:gd name="T73" fmla="*/ 162 h 179"/>
                <a:gd name="T74" fmla="*/ 439 w 578"/>
                <a:gd name="T75" fmla="*/ 166 h 179"/>
                <a:gd name="T76" fmla="*/ 477 w 578"/>
                <a:gd name="T77" fmla="*/ 147 h 179"/>
                <a:gd name="T78" fmla="*/ 493 w 578"/>
                <a:gd name="T79" fmla="*/ 129 h 179"/>
                <a:gd name="T80" fmla="*/ 500 w 578"/>
                <a:gd name="T81" fmla="*/ 119 h 179"/>
                <a:gd name="T82" fmla="*/ 509 w 578"/>
                <a:gd name="T83" fmla="*/ 117 h 179"/>
                <a:gd name="T84" fmla="*/ 496 w 578"/>
                <a:gd name="T85" fmla="*/ 105 h 179"/>
                <a:gd name="T86" fmla="*/ 487 w 578"/>
                <a:gd name="T87" fmla="*/ 74 h 179"/>
                <a:gd name="T88" fmla="*/ 469 w 578"/>
                <a:gd name="T89" fmla="*/ 36 h 179"/>
                <a:gd name="T90" fmla="*/ 440 w 578"/>
                <a:gd name="T91" fmla="*/ 8 h 179"/>
                <a:gd name="T92" fmla="*/ 500 w 578"/>
                <a:gd name="T93" fmla="*/ 9 h 179"/>
                <a:gd name="T94" fmla="*/ 552 w 578"/>
                <a:gd name="T95" fmla="*/ 103 h 179"/>
                <a:gd name="T96" fmla="*/ 540 w 578"/>
                <a:gd name="T97" fmla="*/ 98 h 179"/>
                <a:gd name="T98" fmla="*/ 521 w 578"/>
                <a:gd name="T99" fmla="*/ 78 h 179"/>
                <a:gd name="T100" fmla="*/ 513 w 578"/>
                <a:gd name="T101" fmla="*/ 155 h 179"/>
                <a:gd name="T102" fmla="*/ 486 w 578"/>
                <a:gd name="T103" fmla="*/ 154 h 179"/>
                <a:gd name="T104" fmla="*/ 504 w 578"/>
                <a:gd name="T105" fmla="*/ 133 h 179"/>
                <a:gd name="T106" fmla="*/ 520 w 578"/>
                <a:gd name="T107" fmla="*/ 108 h 179"/>
                <a:gd name="T108" fmla="*/ 469 w 578"/>
                <a:gd name="T109" fmla="*/ 16 h 179"/>
                <a:gd name="T110" fmla="*/ 474 w 578"/>
                <a:gd name="T111" fmla="*/ 23 h 179"/>
                <a:gd name="T112" fmla="*/ 513 w 578"/>
                <a:gd name="T113" fmla="*/ 71 h 179"/>
                <a:gd name="T114" fmla="*/ 512 w 578"/>
                <a:gd name="T115" fmla="*/ 66 h 179"/>
                <a:gd name="T116" fmla="*/ 496 w 578"/>
                <a:gd name="T117" fmla="*/ 109 h 179"/>
                <a:gd name="T118" fmla="*/ 457 w 578"/>
                <a:gd name="T119" fmla="*/ 157 h 179"/>
                <a:gd name="T120" fmla="*/ 488 w 578"/>
                <a:gd name="T12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8" h="179">
                  <a:moveTo>
                    <a:pt x="484" y="109"/>
                  </a:moveTo>
                  <a:cubicBezTo>
                    <a:pt x="484" y="110"/>
                    <a:pt x="484" y="110"/>
                    <a:pt x="484" y="110"/>
                  </a:cubicBezTo>
                  <a:cubicBezTo>
                    <a:pt x="483" y="110"/>
                    <a:pt x="483" y="110"/>
                    <a:pt x="484" y="109"/>
                  </a:cubicBezTo>
                  <a:close/>
                  <a:moveTo>
                    <a:pt x="484" y="110"/>
                  </a:moveTo>
                  <a:cubicBezTo>
                    <a:pt x="486" y="114"/>
                    <a:pt x="491" y="116"/>
                    <a:pt x="494" y="118"/>
                  </a:cubicBezTo>
                  <a:cubicBezTo>
                    <a:pt x="496" y="111"/>
                    <a:pt x="487" y="111"/>
                    <a:pt x="484" y="110"/>
                  </a:cubicBezTo>
                  <a:close/>
                  <a:moveTo>
                    <a:pt x="491" y="102"/>
                  </a:moveTo>
                  <a:cubicBezTo>
                    <a:pt x="488" y="99"/>
                    <a:pt x="488" y="99"/>
                    <a:pt x="488" y="99"/>
                  </a:cubicBezTo>
                  <a:cubicBezTo>
                    <a:pt x="489" y="100"/>
                    <a:pt x="488" y="103"/>
                    <a:pt x="491" y="102"/>
                  </a:cubicBezTo>
                  <a:close/>
                  <a:moveTo>
                    <a:pt x="484" y="104"/>
                  </a:moveTo>
                  <a:cubicBezTo>
                    <a:pt x="485" y="108"/>
                    <a:pt x="485" y="108"/>
                    <a:pt x="485" y="108"/>
                  </a:cubicBezTo>
                  <a:cubicBezTo>
                    <a:pt x="486" y="105"/>
                    <a:pt x="486" y="105"/>
                    <a:pt x="486" y="105"/>
                  </a:cubicBezTo>
                  <a:lnTo>
                    <a:pt x="484" y="104"/>
                  </a:lnTo>
                  <a:close/>
                  <a:moveTo>
                    <a:pt x="277" y="97"/>
                  </a:moveTo>
                  <a:cubicBezTo>
                    <a:pt x="277" y="96"/>
                    <a:pt x="277" y="94"/>
                    <a:pt x="277" y="93"/>
                  </a:cubicBezTo>
                  <a:lnTo>
                    <a:pt x="277" y="97"/>
                  </a:lnTo>
                  <a:close/>
                  <a:moveTo>
                    <a:pt x="266" y="80"/>
                  </a:moveTo>
                  <a:cubicBezTo>
                    <a:pt x="267" y="80"/>
                    <a:pt x="267" y="81"/>
                    <a:pt x="268" y="81"/>
                  </a:cubicBezTo>
                  <a:cubicBezTo>
                    <a:pt x="267" y="80"/>
                    <a:pt x="267" y="80"/>
                    <a:pt x="266" y="80"/>
                  </a:cubicBezTo>
                  <a:close/>
                  <a:moveTo>
                    <a:pt x="284" y="93"/>
                  </a:moveTo>
                  <a:cubicBezTo>
                    <a:pt x="286" y="93"/>
                    <a:pt x="286" y="93"/>
                    <a:pt x="286" y="93"/>
                  </a:cubicBezTo>
                  <a:cubicBezTo>
                    <a:pt x="285" y="93"/>
                    <a:pt x="284" y="93"/>
                    <a:pt x="284" y="93"/>
                  </a:cubicBezTo>
                  <a:close/>
                  <a:moveTo>
                    <a:pt x="394" y="100"/>
                  </a:moveTo>
                  <a:cubicBezTo>
                    <a:pt x="393" y="99"/>
                    <a:pt x="391" y="97"/>
                    <a:pt x="390" y="95"/>
                  </a:cubicBezTo>
                  <a:cubicBezTo>
                    <a:pt x="391" y="97"/>
                    <a:pt x="390" y="101"/>
                    <a:pt x="394" y="100"/>
                  </a:cubicBezTo>
                  <a:close/>
                  <a:moveTo>
                    <a:pt x="225" y="44"/>
                  </a:move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3"/>
                    <a:pt x="225" y="44"/>
                  </a:cubicBezTo>
                  <a:close/>
                  <a:moveTo>
                    <a:pt x="267" y="49"/>
                  </a:moveTo>
                  <a:cubicBezTo>
                    <a:pt x="267" y="49"/>
                    <a:pt x="267" y="49"/>
                    <a:pt x="267" y="49"/>
                  </a:cubicBezTo>
                  <a:cubicBezTo>
                    <a:pt x="267" y="48"/>
                    <a:pt x="268" y="48"/>
                    <a:pt x="268" y="46"/>
                  </a:cubicBezTo>
                  <a:lnTo>
                    <a:pt x="267" y="49"/>
                  </a:lnTo>
                  <a:close/>
                  <a:moveTo>
                    <a:pt x="294" y="90"/>
                  </a:moveTo>
                  <a:cubicBezTo>
                    <a:pt x="293" y="89"/>
                    <a:pt x="293" y="89"/>
                    <a:pt x="293" y="89"/>
                  </a:cubicBezTo>
                  <a:cubicBezTo>
                    <a:pt x="292" y="89"/>
                    <a:pt x="292" y="89"/>
                    <a:pt x="292" y="89"/>
                  </a:cubicBezTo>
                  <a:cubicBezTo>
                    <a:pt x="293" y="90"/>
                    <a:pt x="293" y="90"/>
                    <a:pt x="294" y="90"/>
                  </a:cubicBezTo>
                  <a:close/>
                  <a:moveTo>
                    <a:pt x="210" y="34"/>
                  </a:moveTo>
                  <a:cubicBezTo>
                    <a:pt x="210" y="36"/>
                    <a:pt x="211" y="38"/>
                    <a:pt x="212" y="39"/>
                  </a:cubicBezTo>
                  <a:cubicBezTo>
                    <a:pt x="212" y="37"/>
                    <a:pt x="211" y="35"/>
                    <a:pt x="210" y="34"/>
                  </a:cubicBezTo>
                  <a:close/>
                  <a:moveTo>
                    <a:pt x="266" y="80"/>
                  </a:move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lose/>
                  <a:moveTo>
                    <a:pt x="279" y="48"/>
                  </a:moveTo>
                  <a:cubicBezTo>
                    <a:pt x="280" y="49"/>
                    <a:pt x="281" y="49"/>
                    <a:pt x="281" y="49"/>
                  </a:cubicBezTo>
                  <a:cubicBezTo>
                    <a:pt x="281" y="48"/>
                    <a:pt x="280" y="48"/>
                    <a:pt x="279" y="48"/>
                  </a:cubicBezTo>
                  <a:close/>
                  <a:moveTo>
                    <a:pt x="389" y="93"/>
                  </a:moveTo>
                  <a:cubicBezTo>
                    <a:pt x="390" y="95"/>
                    <a:pt x="390" y="95"/>
                    <a:pt x="390" y="95"/>
                  </a:cubicBezTo>
                  <a:cubicBezTo>
                    <a:pt x="390" y="94"/>
                    <a:pt x="390" y="93"/>
                    <a:pt x="389" y="93"/>
                  </a:cubicBezTo>
                  <a:close/>
                  <a:moveTo>
                    <a:pt x="471" y="106"/>
                  </a:moveTo>
                  <a:cubicBezTo>
                    <a:pt x="471" y="108"/>
                    <a:pt x="470" y="109"/>
                    <a:pt x="472" y="110"/>
                  </a:cubicBezTo>
                  <a:cubicBezTo>
                    <a:pt x="472" y="108"/>
                    <a:pt x="471" y="107"/>
                    <a:pt x="471" y="106"/>
                  </a:cubicBezTo>
                  <a:close/>
                  <a:moveTo>
                    <a:pt x="5" y="110"/>
                  </a:move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lose/>
                  <a:moveTo>
                    <a:pt x="52" y="103"/>
                  </a:moveTo>
                  <a:cubicBezTo>
                    <a:pt x="51" y="102"/>
                    <a:pt x="51" y="102"/>
                    <a:pt x="51" y="101"/>
                  </a:cubicBezTo>
                  <a:cubicBezTo>
                    <a:pt x="51" y="103"/>
                    <a:pt x="51" y="104"/>
                    <a:pt x="52" y="103"/>
                  </a:cubicBezTo>
                  <a:close/>
                  <a:moveTo>
                    <a:pt x="87" y="38"/>
                  </a:moveTo>
                  <a:cubicBezTo>
                    <a:pt x="96" y="43"/>
                    <a:pt x="96" y="43"/>
                    <a:pt x="96" y="43"/>
                  </a:cubicBezTo>
                  <a:cubicBezTo>
                    <a:pt x="96" y="41"/>
                    <a:pt x="100" y="39"/>
                    <a:pt x="97" y="37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15" y="31"/>
                    <a:pt x="128" y="52"/>
                    <a:pt x="141" y="38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1" y="43"/>
                    <a:pt x="151" y="37"/>
                    <a:pt x="154" y="35"/>
                  </a:cubicBezTo>
                  <a:cubicBezTo>
                    <a:pt x="153" y="41"/>
                    <a:pt x="159" y="36"/>
                    <a:pt x="160" y="41"/>
                  </a:cubicBezTo>
                  <a:cubicBezTo>
                    <a:pt x="162" y="38"/>
                    <a:pt x="160" y="37"/>
                    <a:pt x="159" y="35"/>
                  </a:cubicBezTo>
                  <a:cubicBezTo>
                    <a:pt x="167" y="29"/>
                    <a:pt x="174" y="38"/>
                    <a:pt x="182" y="34"/>
                  </a:cubicBezTo>
                  <a:cubicBezTo>
                    <a:pt x="174" y="42"/>
                    <a:pt x="174" y="40"/>
                    <a:pt x="168" y="43"/>
                  </a:cubicBezTo>
                  <a:cubicBezTo>
                    <a:pt x="175" y="46"/>
                    <a:pt x="176" y="40"/>
                    <a:pt x="184" y="42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4" y="31"/>
                    <a:pt x="192" y="44"/>
                    <a:pt x="193" y="35"/>
                  </a:cubicBezTo>
                  <a:cubicBezTo>
                    <a:pt x="197" y="36"/>
                    <a:pt x="201" y="45"/>
                    <a:pt x="206" y="44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1" y="41"/>
                    <a:pt x="211" y="40"/>
                    <a:pt x="212" y="39"/>
                  </a:cubicBezTo>
                  <a:cubicBezTo>
                    <a:pt x="215" y="45"/>
                    <a:pt x="220" y="42"/>
                    <a:pt x="224" y="47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5"/>
                    <a:pt x="226" y="45"/>
                    <a:pt x="226" y="46"/>
                  </a:cubicBezTo>
                  <a:cubicBezTo>
                    <a:pt x="227" y="41"/>
                    <a:pt x="230" y="43"/>
                    <a:pt x="231" y="39"/>
                  </a:cubicBezTo>
                  <a:cubicBezTo>
                    <a:pt x="229" y="37"/>
                    <a:pt x="226" y="35"/>
                    <a:pt x="226" y="38"/>
                  </a:cubicBezTo>
                  <a:cubicBezTo>
                    <a:pt x="222" y="32"/>
                    <a:pt x="231" y="35"/>
                    <a:pt x="233" y="35"/>
                  </a:cubicBezTo>
                  <a:cubicBezTo>
                    <a:pt x="230" y="37"/>
                    <a:pt x="234" y="38"/>
                    <a:pt x="235" y="39"/>
                  </a:cubicBezTo>
                  <a:cubicBezTo>
                    <a:pt x="236" y="39"/>
                    <a:pt x="235" y="38"/>
                    <a:pt x="235" y="37"/>
                  </a:cubicBezTo>
                  <a:cubicBezTo>
                    <a:pt x="240" y="34"/>
                    <a:pt x="241" y="48"/>
                    <a:pt x="244" y="39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9" y="40"/>
                    <a:pt x="249" y="40"/>
                    <a:pt x="249" y="40"/>
                  </a:cubicBezTo>
                  <a:cubicBezTo>
                    <a:pt x="249" y="50"/>
                    <a:pt x="254" y="41"/>
                    <a:pt x="254" y="51"/>
                  </a:cubicBezTo>
                  <a:cubicBezTo>
                    <a:pt x="258" y="51"/>
                    <a:pt x="254" y="45"/>
                    <a:pt x="255" y="46"/>
                  </a:cubicBezTo>
                  <a:cubicBezTo>
                    <a:pt x="259" y="44"/>
                    <a:pt x="266" y="54"/>
                    <a:pt x="267" y="49"/>
                  </a:cubicBezTo>
                  <a:cubicBezTo>
                    <a:pt x="270" y="53"/>
                    <a:pt x="274" y="51"/>
                    <a:pt x="277" y="53"/>
                  </a:cubicBezTo>
                  <a:cubicBezTo>
                    <a:pt x="277" y="48"/>
                    <a:pt x="277" y="48"/>
                    <a:pt x="277" y="48"/>
                  </a:cubicBezTo>
                  <a:cubicBezTo>
                    <a:pt x="279" y="50"/>
                    <a:pt x="280" y="52"/>
                    <a:pt x="282" y="51"/>
                  </a:cubicBezTo>
                  <a:cubicBezTo>
                    <a:pt x="282" y="51"/>
                    <a:pt x="282" y="50"/>
                    <a:pt x="281" y="49"/>
                  </a:cubicBezTo>
                  <a:cubicBezTo>
                    <a:pt x="287" y="52"/>
                    <a:pt x="291" y="53"/>
                    <a:pt x="296" y="53"/>
                  </a:cubicBezTo>
                  <a:cubicBezTo>
                    <a:pt x="296" y="50"/>
                    <a:pt x="296" y="49"/>
                    <a:pt x="293" y="47"/>
                  </a:cubicBezTo>
                  <a:cubicBezTo>
                    <a:pt x="298" y="43"/>
                    <a:pt x="305" y="54"/>
                    <a:pt x="311" y="53"/>
                  </a:cubicBezTo>
                  <a:cubicBezTo>
                    <a:pt x="311" y="50"/>
                    <a:pt x="311" y="50"/>
                    <a:pt x="311" y="50"/>
                  </a:cubicBezTo>
                  <a:cubicBezTo>
                    <a:pt x="314" y="54"/>
                    <a:pt x="314" y="54"/>
                    <a:pt x="314" y="54"/>
                  </a:cubicBezTo>
                  <a:cubicBezTo>
                    <a:pt x="314" y="53"/>
                    <a:pt x="314" y="51"/>
                    <a:pt x="315" y="50"/>
                  </a:cubicBezTo>
                  <a:cubicBezTo>
                    <a:pt x="321" y="49"/>
                    <a:pt x="329" y="50"/>
                    <a:pt x="331" y="59"/>
                  </a:cubicBezTo>
                  <a:cubicBezTo>
                    <a:pt x="330" y="57"/>
                    <a:pt x="335" y="54"/>
                    <a:pt x="331" y="50"/>
                  </a:cubicBezTo>
                  <a:cubicBezTo>
                    <a:pt x="337" y="57"/>
                    <a:pt x="345" y="56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5" y="62"/>
                    <a:pt x="355" y="62"/>
                    <a:pt x="355" y="62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53" y="59"/>
                    <a:pt x="353" y="59"/>
                    <a:pt x="353" y="59"/>
                  </a:cubicBezTo>
                  <a:cubicBezTo>
                    <a:pt x="356" y="60"/>
                    <a:pt x="359" y="62"/>
                    <a:pt x="360" y="65"/>
                  </a:cubicBezTo>
                  <a:cubicBezTo>
                    <a:pt x="361" y="63"/>
                    <a:pt x="362" y="60"/>
                    <a:pt x="364" y="58"/>
                  </a:cubicBezTo>
                  <a:cubicBezTo>
                    <a:pt x="364" y="64"/>
                    <a:pt x="373" y="54"/>
                    <a:pt x="376" y="61"/>
                  </a:cubicBezTo>
                  <a:cubicBezTo>
                    <a:pt x="377" y="60"/>
                    <a:pt x="375" y="60"/>
                    <a:pt x="376" y="58"/>
                  </a:cubicBezTo>
                  <a:cubicBezTo>
                    <a:pt x="385" y="60"/>
                    <a:pt x="397" y="69"/>
                    <a:pt x="408" y="67"/>
                  </a:cubicBezTo>
                  <a:cubicBezTo>
                    <a:pt x="407" y="77"/>
                    <a:pt x="416" y="76"/>
                    <a:pt x="420" y="83"/>
                  </a:cubicBezTo>
                  <a:cubicBezTo>
                    <a:pt x="423" y="77"/>
                    <a:pt x="418" y="79"/>
                    <a:pt x="417" y="74"/>
                  </a:cubicBezTo>
                  <a:cubicBezTo>
                    <a:pt x="420" y="76"/>
                    <a:pt x="420" y="66"/>
                    <a:pt x="424" y="72"/>
                  </a:cubicBezTo>
                  <a:cubicBezTo>
                    <a:pt x="424" y="71"/>
                    <a:pt x="425" y="71"/>
                    <a:pt x="423" y="70"/>
                  </a:cubicBezTo>
                  <a:cubicBezTo>
                    <a:pt x="427" y="71"/>
                    <a:pt x="421" y="78"/>
                    <a:pt x="426" y="77"/>
                  </a:cubicBezTo>
                  <a:cubicBezTo>
                    <a:pt x="428" y="73"/>
                    <a:pt x="428" y="73"/>
                    <a:pt x="428" y="73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40" y="79"/>
                    <a:pt x="447" y="84"/>
                    <a:pt x="457" y="82"/>
                  </a:cubicBezTo>
                  <a:cubicBezTo>
                    <a:pt x="457" y="83"/>
                    <a:pt x="457" y="85"/>
                    <a:pt x="455" y="86"/>
                  </a:cubicBezTo>
                  <a:cubicBezTo>
                    <a:pt x="459" y="87"/>
                    <a:pt x="461" y="96"/>
                    <a:pt x="467" y="93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75" y="89"/>
                    <a:pt x="472" y="98"/>
                    <a:pt x="479" y="103"/>
                  </a:cubicBezTo>
                  <a:cubicBezTo>
                    <a:pt x="478" y="102"/>
                    <a:pt x="474" y="98"/>
                    <a:pt x="472" y="102"/>
                  </a:cubicBezTo>
                  <a:cubicBezTo>
                    <a:pt x="472" y="106"/>
                    <a:pt x="476" y="107"/>
                    <a:pt x="478" y="105"/>
                  </a:cubicBezTo>
                  <a:cubicBezTo>
                    <a:pt x="476" y="110"/>
                    <a:pt x="476" y="110"/>
                    <a:pt x="476" y="110"/>
                  </a:cubicBezTo>
                  <a:cubicBezTo>
                    <a:pt x="476" y="106"/>
                    <a:pt x="473" y="106"/>
                    <a:pt x="471" y="103"/>
                  </a:cubicBezTo>
                  <a:cubicBezTo>
                    <a:pt x="471" y="104"/>
                    <a:pt x="471" y="105"/>
                    <a:pt x="471" y="106"/>
                  </a:cubicBezTo>
                  <a:cubicBezTo>
                    <a:pt x="470" y="104"/>
                    <a:pt x="467" y="103"/>
                    <a:pt x="464" y="100"/>
                  </a:cubicBezTo>
                  <a:cubicBezTo>
                    <a:pt x="469" y="101"/>
                    <a:pt x="469" y="101"/>
                    <a:pt x="469" y="101"/>
                  </a:cubicBezTo>
                  <a:cubicBezTo>
                    <a:pt x="469" y="95"/>
                    <a:pt x="462" y="99"/>
                    <a:pt x="461" y="97"/>
                  </a:cubicBezTo>
                  <a:cubicBezTo>
                    <a:pt x="459" y="102"/>
                    <a:pt x="462" y="102"/>
                    <a:pt x="458" y="105"/>
                  </a:cubicBezTo>
                  <a:cubicBezTo>
                    <a:pt x="451" y="105"/>
                    <a:pt x="456" y="99"/>
                    <a:pt x="451" y="92"/>
                  </a:cubicBezTo>
                  <a:cubicBezTo>
                    <a:pt x="452" y="90"/>
                    <a:pt x="452" y="90"/>
                    <a:pt x="452" y="90"/>
                  </a:cubicBezTo>
                  <a:cubicBezTo>
                    <a:pt x="450" y="89"/>
                    <a:pt x="450" y="83"/>
                    <a:pt x="446" y="86"/>
                  </a:cubicBezTo>
                  <a:cubicBezTo>
                    <a:pt x="445" y="90"/>
                    <a:pt x="448" y="90"/>
                    <a:pt x="448" y="92"/>
                  </a:cubicBezTo>
                  <a:cubicBezTo>
                    <a:pt x="447" y="94"/>
                    <a:pt x="446" y="85"/>
                    <a:pt x="443" y="88"/>
                  </a:cubicBezTo>
                  <a:cubicBezTo>
                    <a:pt x="444" y="94"/>
                    <a:pt x="448" y="97"/>
                    <a:pt x="452" y="98"/>
                  </a:cubicBezTo>
                  <a:cubicBezTo>
                    <a:pt x="451" y="99"/>
                    <a:pt x="450" y="101"/>
                    <a:pt x="450" y="103"/>
                  </a:cubicBezTo>
                  <a:cubicBezTo>
                    <a:pt x="441" y="96"/>
                    <a:pt x="431" y="87"/>
                    <a:pt x="420" y="88"/>
                  </a:cubicBezTo>
                  <a:cubicBezTo>
                    <a:pt x="424" y="96"/>
                    <a:pt x="418" y="87"/>
                    <a:pt x="417" y="95"/>
                  </a:cubicBezTo>
                  <a:cubicBezTo>
                    <a:pt x="418" y="90"/>
                    <a:pt x="414" y="94"/>
                    <a:pt x="411" y="91"/>
                  </a:cubicBezTo>
                  <a:cubicBezTo>
                    <a:pt x="409" y="96"/>
                    <a:pt x="416" y="96"/>
                    <a:pt x="413" y="100"/>
                  </a:cubicBezTo>
                  <a:cubicBezTo>
                    <a:pt x="408" y="97"/>
                    <a:pt x="402" y="86"/>
                    <a:pt x="395" y="86"/>
                  </a:cubicBezTo>
                  <a:cubicBezTo>
                    <a:pt x="395" y="89"/>
                    <a:pt x="397" y="89"/>
                    <a:pt x="397" y="90"/>
                  </a:cubicBezTo>
                  <a:cubicBezTo>
                    <a:pt x="392" y="88"/>
                    <a:pt x="388" y="74"/>
                    <a:pt x="383" y="82"/>
                  </a:cubicBezTo>
                  <a:cubicBezTo>
                    <a:pt x="385" y="86"/>
                    <a:pt x="387" y="89"/>
                    <a:pt x="389" y="93"/>
                  </a:cubicBezTo>
                  <a:cubicBezTo>
                    <a:pt x="389" y="93"/>
                    <a:pt x="388" y="93"/>
                    <a:pt x="386" y="94"/>
                  </a:cubicBezTo>
                  <a:cubicBezTo>
                    <a:pt x="387" y="99"/>
                    <a:pt x="387" y="99"/>
                    <a:pt x="387" y="99"/>
                  </a:cubicBezTo>
                  <a:cubicBezTo>
                    <a:pt x="381" y="99"/>
                    <a:pt x="384" y="89"/>
                    <a:pt x="382" y="84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1" y="91"/>
                    <a:pt x="365" y="87"/>
                    <a:pt x="362" y="79"/>
                  </a:cubicBezTo>
                  <a:cubicBezTo>
                    <a:pt x="361" y="79"/>
                    <a:pt x="356" y="78"/>
                    <a:pt x="358" y="83"/>
                  </a:cubicBezTo>
                  <a:cubicBezTo>
                    <a:pt x="360" y="91"/>
                    <a:pt x="361" y="96"/>
                    <a:pt x="367" y="97"/>
                  </a:cubicBezTo>
                  <a:cubicBezTo>
                    <a:pt x="369" y="92"/>
                    <a:pt x="363" y="91"/>
                    <a:pt x="365" y="91"/>
                  </a:cubicBezTo>
                  <a:cubicBezTo>
                    <a:pt x="367" y="92"/>
                    <a:pt x="373" y="89"/>
                    <a:pt x="374" y="94"/>
                  </a:cubicBezTo>
                  <a:cubicBezTo>
                    <a:pt x="367" y="92"/>
                    <a:pt x="367" y="92"/>
                    <a:pt x="367" y="92"/>
                  </a:cubicBezTo>
                  <a:cubicBezTo>
                    <a:pt x="366" y="99"/>
                    <a:pt x="370" y="93"/>
                    <a:pt x="371" y="97"/>
                  </a:cubicBezTo>
                  <a:cubicBezTo>
                    <a:pt x="368" y="102"/>
                    <a:pt x="365" y="95"/>
                    <a:pt x="362" y="98"/>
                  </a:cubicBezTo>
                  <a:cubicBezTo>
                    <a:pt x="362" y="98"/>
                    <a:pt x="362" y="98"/>
                    <a:pt x="362" y="98"/>
                  </a:cubicBezTo>
                  <a:cubicBezTo>
                    <a:pt x="357" y="96"/>
                    <a:pt x="358" y="98"/>
                    <a:pt x="353" y="94"/>
                  </a:cubicBezTo>
                  <a:cubicBezTo>
                    <a:pt x="353" y="87"/>
                    <a:pt x="355" y="90"/>
                    <a:pt x="358" y="88"/>
                  </a:cubicBezTo>
                  <a:cubicBezTo>
                    <a:pt x="349" y="87"/>
                    <a:pt x="338" y="73"/>
                    <a:pt x="328" y="83"/>
                  </a:cubicBezTo>
                  <a:cubicBezTo>
                    <a:pt x="333" y="90"/>
                    <a:pt x="333" y="90"/>
                    <a:pt x="333" y="90"/>
                  </a:cubicBezTo>
                  <a:cubicBezTo>
                    <a:pt x="330" y="91"/>
                    <a:pt x="324" y="84"/>
                    <a:pt x="324" y="92"/>
                  </a:cubicBezTo>
                  <a:cubicBezTo>
                    <a:pt x="328" y="90"/>
                    <a:pt x="326" y="95"/>
                    <a:pt x="328" y="97"/>
                  </a:cubicBezTo>
                  <a:cubicBezTo>
                    <a:pt x="328" y="96"/>
                    <a:pt x="328" y="96"/>
                    <a:pt x="328" y="96"/>
                  </a:cubicBezTo>
                  <a:cubicBezTo>
                    <a:pt x="328" y="96"/>
                    <a:pt x="330" y="98"/>
                    <a:pt x="329" y="99"/>
                  </a:cubicBezTo>
                  <a:cubicBezTo>
                    <a:pt x="326" y="94"/>
                    <a:pt x="322" y="92"/>
                    <a:pt x="319" y="89"/>
                  </a:cubicBezTo>
                  <a:cubicBezTo>
                    <a:pt x="320" y="91"/>
                    <a:pt x="317" y="93"/>
                    <a:pt x="316" y="94"/>
                  </a:cubicBezTo>
                  <a:cubicBezTo>
                    <a:pt x="313" y="93"/>
                    <a:pt x="317" y="91"/>
                    <a:pt x="317" y="88"/>
                  </a:cubicBezTo>
                  <a:cubicBezTo>
                    <a:pt x="315" y="88"/>
                    <a:pt x="313" y="83"/>
                    <a:pt x="311" y="87"/>
                  </a:cubicBezTo>
                  <a:cubicBezTo>
                    <a:pt x="309" y="91"/>
                    <a:pt x="314" y="91"/>
                    <a:pt x="314" y="95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87"/>
                    <a:pt x="304" y="86"/>
                    <a:pt x="303" y="87"/>
                  </a:cubicBezTo>
                  <a:cubicBezTo>
                    <a:pt x="302" y="90"/>
                    <a:pt x="304" y="91"/>
                    <a:pt x="305" y="90"/>
                  </a:cubicBezTo>
                  <a:cubicBezTo>
                    <a:pt x="300" y="94"/>
                    <a:pt x="297" y="80"/>
                    <a:pt x="293" y="89"/>
                  </a:cubicBezTo>
                  <a:cubicBezTo>
                    <a:pt x="290" y="86"/>
                    <a:pt x="290" y="86"/>
                    <a:pt x="290" y="86"/>
                  </a:cubicBezTo>
                  <a:cubicBezTo>
                    <a:pt x="290" y="87"/>
                    <a:pt x="289" y="88"/>
                    <a:pt x="290" y="88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2" y="82"/>
                    <a:pt x="285" y="92"/>
                    <a:pt x="284" y="93"/>
                  </a:cubicBezTo>
                  <a:cubicBezTo>
                    <a:pt x="284" y="93"/>
                    <a:pt x="284" y="93"/>
                    <a:pt x="284" y="93"/>
                  </a:cubicBezTo>
                  <a:cubicBezTo>
                    <a:pt x="282" y="94"/>
                    <a:pt x="281" y="97"/>
                    <a:pt x="282" y="97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5" y="88"/>
                    <a:pt x="268" y="86"/>
                    <a:pt x="268" y="76"/>
                  </a:cubicBezTo>
                  <a:cubicBezTo>
                    <a:pt x="267" y="77"/>
                    <a:pt x="265" y="79"/>
                    <a:pt x="266" y="80"/>
                  </a:cubicBezTo>
                  <a:cubicBezTo>
                    <a:pt x="262" y="79"/>
                    <a:pt x="267" y="88"/>
                    <a:pt x="260" y="86"/>
                  </a:cubicBezTo>
                  <a:cubicBezTo>
                    <a:pt x="260" y="88"/>
                    <a:pt x="261" y="88"/>
                    <a:pt x="262" y="88"/>
                  </a:cubicBezTo>
                  <a:cubicBezTo>
                    <a:pt x="260" y="88"/>
                    <a:pt x="260" y="88"/>
                    <a:pt x="259" y="87"/>
                  </a:cubicBezTo>
                  <a:cubicBezTo>
                    <a:pt x="259" y="88"/>
                    <a:pt x="259" y="89"/>
                    <a:pt x="259" y="90"/>
                  </a:cubicBezTo>
                  <a:cubicBezTo>
                    <a:pt x="259" y="87"/>
                    <a:pt x="256" y="87"/>
                    <a:pt x="255" y="88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5" y="91"/>
                    <a:pt x="254" y="91"/>
                    <a:pt x="252" y="91"/>
                  </a:cubicBezTo>
                  <a:cubicBezTo>
                    <a:pt x="253" y="95"/>
                    <a:pt x="253" y="95"/>
                    <a:pt x="253" y="95"/>
                  </a:cubicBezTo>
                  <a:cubicBezTo>
                    <a:pt x="249" y="94"/>
                    <a:pt x="253" y="87"/>
                    <a:pt x="248" y="90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47" y="85"/>
                    <a:pt x="250" y="77"/>
                    <a:pt x="247" y="74"/>
                  </a:cubicBezTo>
                  <a:cubicBezTo>
                    <a:pt x="242" y="67"/>
                    <a:pt x="234" y="78"/>
                    <a:pt x="230" y="66"/>
                  </a:cubicBezTo>
                  <a:cubicBezTo>
                    <a:pt x="229" y="70"/>
                    <a:pt x="230" y="71"/>
                    <a:pt x="228" y="75"/>
                  </a:cubicBezTo>
                  <a:cubicBezTo>
                    <a:pt x="232" y="77"/>
                    <a:pt x="234" y="78"/>
                    <a:pt x="235" y="84"/>
                  </a:cubicBezTo>
                  <a:cubicBezTo>
                    <a:pt x="242" y="90"/>
                    <a:pt x="237" y="69"/>
                    <a:pt x="245" y="78"/>
                  </a:cubicBezTo>
                  <a:cubicBezTo>
                    <a:pt x="244" y="84"/>
                    <a:pt x="242" y="84"/>
                    <a:pt x="240" y="81"/>
                  </a:cubicBezTo>
                  <a:cubicBezTo>
                    <a:pt x="240" y="85"/>
                    <a:pt x="242" y="88"/>
                    <a:pt x="244" y="91"/>
                  </a:cubicBezTo>
                  <a:cubicBezTo>
                    <a:pt x="239" y="88"/>
                    <a:pt x="233" y="93"/>
                    <a:pt x="230" y="93"/>
                  </a:cubicBezTo>
                  <a:cubicBezTo>
                    <a:pt x="229" y="90"/>
                    <a:pt x="225" y="87"/>
                    <a:pt x="224" y="88"/>
                  </a:cubicBezTo>
                  <a:cubicBezTo>
                    <a:pt x="224" y="85"/>
                    <a:pt x="217" y="82"/>
                    <a:pt x="220" y="76"/>
                  </a:cubicBezTo>
                  <a:cubicBezTo>
                    <a:pt x="215" y="74"/>
                    <a:pt x="216" y="85"/>
                    <a:pt x="212" y="77"/>
                  </a:cubicBezTo>
                  <a:cubicBezTo>
                    <a:pt x="214" y="83"/>
                    <a:pt x="209" y="81"/>
                    <a:pt x="211" y="86"/>
                  </a:cubicBezTo>
                  <a:cubicBezTo>
                    <a:pt x="212" y="81"/>
                    <a:pt x="217" y="90"/>
                    <a:pt x="220" y="93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4" y="95"/>
                    <a:pt x="212" y="91"/>
                    <a:pt x="211" y="90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09" y="83"/>
                    <a:pt x="198" y="104"/>
                    <a:pt x="195" y="90"/>
                  </a:cubicBezTo>
                  <a:cubicBezTo>
                    <a:pt x="197" y="91"/>
                    <a:pt x="199" y="87"/>
                    <a:pt x="200" y="93"/>
                  </a:cubicBezTo>
                  <a:cubicBezTo>
                    <a:pt x="204" y="89"/>
                    <a:pt x="199" y="84"/>
                    <a:pt x="201" y="80"/>
                  </a:cubicBezTo>
                  <a:cubicBezTo>
                    <a:pt x="194" y="75"/>
                    <a:pt x="185" y="83"/>
                    <a:pt x="178" y="74"/>
                  </a:cubicBezTo>
                  <a:cubicBezTo>
                    <a:pt x="179" y="78"/>
                    <a:pt x="183" y="78"/>
                    <a:pt x="183" y="82"/>
                  </a:cubicBezTo>
                  <a:cubicBezTo>
                    <a:pt x="178" y="85"/>
                    <a:pt x="172" y="74"/>
                    <a:pt x="166" y="70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62" y="71"/>
                    <a:pt x="165" y="79"/>
                    <a:pt x="160" y="77"/>
                  </a:cubicBezTo>
                  <a:cubicBezTo>
                    <a:pt x="160" y="76"/>
                    <a:pt x="161" y="74"/>
                    <a:pt x="159" y="74"/>
                  </a:cubicBezTo>
                  <a:cubicBezTo>
                    <a:pt x="155" y="75"/>
                    <a:pt x="159" y="79"/>
                    <a:pt x="156" y="81"/>
                  </a:cubicBezTo>
                  <a:cubicBezTo>
                    <a:pt x="150" y="71"/>
                    <a:pt x="154" y="87"/>
                    <a:pt x="147" y="82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2" y="81"/>
                    <a:pt x="136" y="90"/>
                    <a:pt x="130" y="92"/>
                  </a:cubicBezTo>
                  <a:cubicBezTo>
                    <a:pt x="131" y="90"/>
                    <a:pt x="135" y="91"/>
                    <a:pt x="134" y="85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26" y="86"/>
                    <a:pt x="123" y="86"/>
                    <a:pt x="126" y="89"/>
                  </a:cubicBezTo>
                  <a:cubicBezTo>
                    <a:pt x="127" y="90"/>
                    <a:pt x="127" y="89"/>
                    <a:pt x="128" y="88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0" y="89"/>
                    <a:pt x="127" y="83"/>
                    <a:pt x="127" y="77"/>
                  </a:cubicBezTo>
                  <a:cubicBezTo>
                    <a:pt x="123" y="79"/>
                    <a:pt x="122" y="74"/>
                    <a:pt x="119" y="74"/>
                  </a:cubicBezTo>
                  <a:cubicBezTo>
                    <a:pt x="118" y="80"/>
                    <a:pt x="124" y="80"/>
                    <a:pt x="122" y="86"/>
                  </a:cubicBezTo>
                  <a:cubicBezTo>
                    <a:pt x="120" y="89"/>
                    <a:pt x="113" y="85"/>
                    <a:pt x="110" y="80"/>
                  </a:cubicBezTo>
                  <a:cubicBezTo>
                    <a:pt x="107" y="93"/>
                    <a:pt x="96" y="84"/>
                    <a:pt x="97" y="94"/>
                  </a:cubicBezTo>
                  <a:cubicBezTo>
                    <a:pt x="97" y="93"/>
                    <a:pt x="96" y="90"/>
                    <a:pt x="94" y="91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1" y="99"/>
                    <a:pt x="90" y="85"/>
                    <a:pt x="87" y="88"/>
                  </a:cubicBezTo>
                  <a:cubicBezTo>
                    <a:pt x="87" y="90"/>
                    <a:pt x="88" y="90"/>
                    <a:pt x="89" y="93"/>
                  </a:cubicBezTo>
                  <a:cubicBezTo>
                    <a:pt x="83" y="96"/>
                    <a:pt x="77" y="82"/>
                    <a:pt x="71" y="89"/>
                  </a:cubicBezTo>
                  <a:cubicBezTo>
                    <a:pt x="72" y="90"/>
                    <a:pt x="72" y="91"/>
                    <a:pt x="73" y="90"/>
                  </a:cubicBezTo>
                  <a:cubicBezTo>
                    <a:pt x="73" y="91"/>
                    <a:pt x="72" y="91"/>
                    <a:pt x="69" y="89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6" y="74"/>
                    <a:pt x="63" y="92"/>
                    <a:pt x="57" y="89"/>
                  </a:cubicBezTo>
                  <a:cubicBezTo>
                    <a:pt x="58" y="91"/>
                    <a:pt x="62" y="91"/>
                    <a:pt x="60" y="94"/>
                  </a:cubicBezTo>
                  <a:cubicBezTo>
                    <a:pt x="57" y="95"/>
                    <a:pt x="55" y="83"/>
                    <a:pt x="52" y="89"/>
                  </a:cubicBezTo>
                  <a:cubicBezTo>
                    <a:pt x="54" y="90"/>
                    <a:pt x="55" y="96"/>
                    <a:pt x="57" y="97"/>
                  </a:cubicBezTo>
                  <a:cubicBezTo>
                    <a:pt x="54" y="98"/>
                    <a:pt x="53" y="102"/>
                    <a:pt x="51" y="98"/>
                  </a:cubicBezTo>
                  <a:cubicBezTo>
                    <a:pt x="50" y="98"/>
                    <a:pt x="50" y="100"/>
                    <a:pt x="51" y="101"/>
                  </a:cubicBezTo>
                  <a:cubicBezTo>
                    <a:pt x="48" y="98"/>
                    <a:pt x="46" y="101"/>
                    <a:pt x="45" y="103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0" y="94"/>
                    <a:pt x="40" y="105"/>
                    <a:pt x="36" y="106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5" y="108"/>
                    <a:pt x="32" y="105"/>
                    <a:pt x="30" y="110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29" y="111"/>
                    <a:pt x="27" y="119"/>
                    <a:pt x="24" y="114"/>
                  </a:cubicBezTo>
                  <a:cubicBezTo>
                    <a:pt x="23" y="115"/>
                    <a:pt x="28" y="120"/>
                    <a:pt x="25" y="121"/>
                  </a:cubicBezTo>
                  <a:cubicBezTo>
                    <a:pt x="23" y="119"/>
                    <a:pt x="20" y="118"/>
                    <a:pt x="20" y="122"/>
                  </a:cubicBezTo>
                  <a:cubicBezTo>
                    <a:pt x="21" y="123"/>
                    <a:pt x="22" y="125"/>
                    <a:pt x="22" y="123"/>
                  </a:cubicBezTo>
                  <a:cubicBezTo>
                    <a:pt x="23" y="123"/>
                    <a:pt x="22" y="122"/>
                    <a:pt x="22" y="121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7"/>
                    <a:pt x="21" y="122"/>
                    <a:pt x="19" y="125"/>
                  </a:cubicBezTo>
                  <a:cubicBezTo>
                    <a:pt x="20" y="127"/>
                    <a:pt x="22" y="128"/>
                    <a:pt x="23" y="130"/>
                  </a:cubicBezTo>
                  <a:cubicBezTo>
                    <a:pt x="19" y="128"/>
                    <a:pt x="16" y="127"/>
                    <a:pt x="13" y="126"/>
                  </a:cubicBezTo>
                  <a:cubicBezTo>
                    <a:pt x="12" y="124"/>
                    <a:pt x="12" y="122"/>
                    <a:pt x="9" y="120"/>
                  </a:cubicBezTo>
                  <a:cubicBezTo>
                    <a:pt x="9" y="119"/>
                    <a:pt x="10" y="118"/>
                    <a:pt x="11" y="117"/>
                  </a:cubicBezTo>
                  <a:cubicBezTo>
                    <a:pt x="10" y="112"/>
                    <a:pt x="6" y="113"/>
                    <a:pt x="5" y="113"/>
                  </a:cubicBezTo>
                  <a:cubicBezTo>
                    <a:pt x="5" y="112"/>
                    <a:pt x="6" y="112"/>
                    <a:pt x="6" y="111"/>
                  </a:cubicBezTo>
                  <a:cubicBezTo>
                    <a:pt x="6" y="111"/>
                    <a:pt x="6" y="110"/>
                    <a:pt x="5" y="110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8"/>
                    <a:pt x="3" y="105"/>
                    <a:pt x="4" y="103"/>
                  </a:cubicBezTo>
                  <a:cubicBezTo>
                    <a:pt x="4" y="100"/>
                    <a:pt x="4" y="98"/>
                    <a:pt x="0" y="97"/>
                  </a:cubicBezTo>
                  <a:cubicBezTo>
                    <a:pt x="2" y="97"/>
                    <a:pt x="5" y="99"/>
                    <a:pt x="7" y="101"/>
                  </a:cubicBezTo>
                  <a:cubicBezTo>
                    <a:pt x="10" y="101"/>
                    <a:pt x="8" y="98"/>
                    <a:pt x="9" y="96"/>
                  </a:cubicBezTo>
                  <a:cubicBezTo>
                    <a:pt x="7" y="95"/>
                    <a:pt x="5" y="94"/>
                    <a:pt x="3" y="94"/>
                  </a:cubicBezTo>
                  <a:cubicBezTo>
                    <a:pt x="10" y="92"/>
                    <a:pt x="0" y="89"/>
                    <a:pt x="3" y="84"/>
                  </a:cubicBezTo>
                  <a:cubicBezTo>
                    <a:pt x="7" y="84"/>
                    <a:pt x="8" y="81"/>
                    <a:pt x="9" y="77"/>
                  </a:cubicBezTo>
                  <a:cubicBezTo>
                    <a:pt x="10" y="73"/>
                    <a:pt x="11" y="69"/>
                    <a:pt x="13" y="68"/>
                  </a:cubicBezTo>
                  <a:cubicBezTo>
                    <a:pt x="20" y="67"/>
                    <a:pt x="12" y="74"/>
                    <a:pt x="17" y="76"/>
                  </a:cubicBezTo>
                  <a:cubicBezTo>
                    <a:pt x="21" y="75"/>
                    <a:pt x="18" y="72"/>
                    <a:pt x="20" y="70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7" y="76"/>
                    <a:pt x="21" y="70"/>
                    <a:pt x="24" y="72"/>
                  </a:cubicBezTo>
                  <a:cubicBezTo>
                    <a:pt x="26" y="67"/>
                    <a:pt x="23" y="70"/>
                    <a:pt x="20" y="65"/>
                  </a:cubicBezTo>
                  <a:cubicBezTo>
                    <a:pt x="22" y="66"/>
                    <a:pt x="26" y="68"/>
                    <a:pt x="27" y="65"/>
                  </a:cubicBezTo>
                  <a:cubicBezTo>
                    <a:pt x="26" y="63"/>
                    <a:pt x="22" y="64"/>
                    <a:pt x="24" y="62"/>
                  </a:cubicBezTo>
                  <a:cubicBezTo>
                    <a:pt x="35" y="63"/>
                    <a:pt x="36" y="55"/>
                    <a:pt x="46" y="54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5" y="52"/>
                    <a:pt x="46" y="53"/>
                    <a:pt x="47" y="5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8" y="49"/>
                    <a:pt x="58" y="52"/>
                    <a:pt x="63" y="50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7" y="50"/>
                    <a:pt x="73" y="46"/>
                    <a:pt x="78" y="47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3" y="42"/>
                    <a:pt x="87" y="48"/>
                    <a:pt x="90" y="45"/>
                  </a:cubicBezTo>
                  <a:cubicBezTo>
                    <a:pt x="88" y="46"/>
                    <a:pt x="87" y="40"/>
                    <a:pt x="87" y="38"/>
                  </a:cubicBezTo>
                  <a:close/>
                  <a:moveTo>
                    <a:pt x="211" y="42"/>
                  </a:moveTo>
                  <a:cubicBezTo>
                    <a:pt x="212" y="42"/>
                    <a:pt x="212" y="42"/>
                    <a:pt x="212" y="42"/>
                  </a:cubicBezTo>
                  <a:cubicBezTo>
                    <a:pt x="212" y="42"/>
                    <a:pt x="211" y="42"/>
                    <a:pt x="211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5"/>
                    <a:pt x="210" y="43"/>
                    <a:pt x="211" y="42"/>
                  </a:cubicBezTo>
                  <a:close/>
                  <a:moveTo>
                    <a:pt x="403" y="71"/>
                  </a:moveTo>
                  <a:cubicBezTo>
                    <a:pt x="400" y="69"/>
                    <a:pt x="400" y="69"/>
                    <a:pt x="400" y="69"/>
                  </a:cubicBezTo>
                  <a:cubicBezTo>
                    <a:pt x="401" y="69"/>
                    <a:pt x="403" y="71"/>
                    <a:pt x="402" y="69"/>
                  </a:cubicBezTo>
                  <a:cubicBezTo>
                    <a:pt x="403" y="69"/>
                    <a:pt x="404" y="69"/>
                    <a:pt x="403" y="71"/>
                  </a:cubicBezTo>
                  <a:close/>
                  <a:moveTo>
                    <a:pt x="206" y="78"/>
                  </a:moveTo>
                  <a:cubicBezTo>
                    <a:pt x="208" y="81"/>
                    <a:pt x="208" y="81"/>
                    <a:pt x="208" y="81"/>
                  </a:cubicBezTo>
                  <a:cubicBezTo>
                    <a:pt x="209" y="78"/>
                    <a:pt x="209" y="78"/>
                    <a:pt x="209" y="78"/>
                  </a:cubicBezTo>
                  <a:lnTo>
                    <a:pt x="206" y="78"/>
                  </a:lnTo>
                  <a:close/>
                  <a:moveTo>
                    <a:pt x="179" y="79"/>
                  </a:moveTo>
                  <a:cubicBezTo>
                    <a:pt x="182" y="81"/>
                    <a:pt x="182" y="81"/>
                    <a:pt x="182" y="81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79"/>
                  </a:lnTo>
                  <a:close/>
                  <a:moveTo>
                    <a:pt x="140" y="47"/>
                  </a:moveTo>
                  <a:cubicBezTo>
                    <a:pt x="142" y="53"/>
                    <a:pt x="143" y="47"/>
                    <a:pt x="146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50"/>
                    <a:pt x="146" y="49"/>
                    <a:pt x="146" y="49"/>
                  </a:cubicBezTo>
                  <a:cubicBezTo>
                    <a:pt x="144" y="47"/>
                    <a:pt x="142" y="41"/>
                    <a:pt x="140" y="47"/>
                  </a:cubicBezTo>
                  <a:close/>
                  <a:moveTo>
                    <a:pt x="204" y="49"/>
                  </a:moveTo>
                  <a:cubicBezTo>
                    <a:pt x="204" y="46"/>
                    <a:pt x="200" y="45"/>
                    <a:pt x="199" y="42"/>
                  </a:cubicBezTo>
                  <a:cubicBezTo>
                    <a:pt x="198" y="43"/>
                    <a:pt x="200" y="46"/>
                    <a:pt x="200" y="49"/>
                  </a:cubicBezTo>
                  <a:cubicBezTo>
                    <a:pt x="200" y="49"/>
                    <a:pt x="199" y="49"/>
                    <a:pt x="198" y="48"/>
                  </a:cubicBezTo>
                  <a:cubicBezTo>
                    <a:pt x="199" y="56"/>
                    <a:pt x="201" y="45"/>
                    <a:pt x="204" y="49"/>
                  </a:cubicBezTo>
                  <a:close/>
                  <a:moveTo>
                    <a:pt x="270" y="55"/>
                  </a:moveTo>
                  <a:cubicBezTo>
                    <a:pt x="268" y="52"/>
                    <a:pt x="268" y="52"/>
                    <a:pt x="268" y="52"/>
                  </a:cubicBezTo>
                  <a:cubicBezTo>
                    <a:pt x="269" y="52"/>
                    <a:pt x="269" y="52"/>
                    <a:pt x="269" y="52"/>
                  </a:cubicBezTo>
                  <a:lnTo>
                    <a:pt x="270" y="55"/>
                  </a:lnTo>
                  <a:close/>
                  <a:moveTo>
                    <a:pt x="284" y="53"/>
                  </a:moveTo>
                  <a:cubicBezTo>
                    <a:pt x="287" y="53"/>
                    <a:pt x="290" y="58"/>
                    <a:pt x="289" y="62"/>
                  </a:cubicBezTo>
                  <a:cubicBezTo>
                    <a:pt x="286" y="61"/>
                    <a:pt x="282" y="61"/>
                    <a:pt x="281" y="56"/>
                  </a:cubicBezTo>
                  <a:cubicBezTo>
                    <a:pt x="282" y="59"/>
                    <a:pt x="281" y="49"/>
                    <a:pt x="284" y="53"/>
                  </a:cubicBezTo>
                  <a:close/>
                  <a:moveTo>
                    <a:pt x="170" y="56"/>
                  </a:moveTo>
                  <a:cubicBezTo>
                    <a:pt x="172" y="57"/>
                    <a:pt x="175" y="66"/>
                    <a:pt x="178" y="61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64"/>
                    <a:pt x="171" y="56"/>
                    <a:pt x="170" y="56"/>
                  </a:cubicBezTo>
                  <a:close/>
                  <a:moveTo>
                    <a:pt x="310" y="61"/>
                  </a:moveTo>
                  <a:cubicBezTo>
                    <a:pt x="311" y="62"/>
                    <a:pt x="315" y="65"/>
                    <a:pt x="314" y="71"/>
                  </a:cubicBezTo>
                  <a:cubicBezTo>
                    <a:pt x="315" y="68"/>
                    <a:pt x="311" y="64"/>
                    <a:pt x="308" y="61"/>
                  </a:cubicBezTo>
                  <a:cubicBezTo>
                    <a:pt x="309" y="61"/>
                    <a:pt x="309" y="62"/>
                    <a:pt x="310" y="61"/>
                  </a:cubicBezTo>
                  <a:close/>
                  <a:moveTo>
                    <a:pt x="308" y="68"/>
                  </a:moveTo>
                  <a:cubicBezTo>
                    <a:pt x="307" y="68"/>
                    <a:pt x="307" y="72"/>
                    <a:pt x="305" y="69"/>
                  </a:cubicBezTo>
                  <a:cubicBezTo>
                    <a:pt x="305" y="66"/>
                    <a:pt x="305" y="58"/>
                    <a:pt x="301" y="60"/>
                  </a:cubicBezTo>
                  <a:cubicBezTo>
                    <a:pt x="303" y="66"/>
                    <a:pt x="303" y="69"/>
                    <a:pt x="307" y="72"/>
                  </a:cubicBezTo>
                  <a:lnTo>
                    <a:pt x="308" y="68"/>
                  </a:lnTo>
                  <a:close/>
                  <a:moveTo>
                    <a:pt x="303" y="55"/>
                  </a:moveTo>
                  <a:cubicBezTo>
                    <a:pt x="297" y="57"/>
                    <a:pt x="297" y="57"/>
                    <a:pt x="297" y="57"/>
                  </a:cubicBezTo>
                  <a:cubicBezTo>
                    <a:pt x="300" y="65"/>
                    <a:pt x="301" y="58"/>
                    <a:pt x="303" y="55"/>
                  </a:cubicBezTo>
                  <a:cubicBezTo>
                    <a:pt x="304" y="54"/>
                    <a:pt x="304" y="54"/>
                    <a:pt x="304" y="54"/>
                  </a:cubicBezTo>
                  <a:cubicBezTo>
                    <a:pt x="304" y="54"/>
                    <a:pt x="303" y="55"/>
                    <a:pt x="303" y="55"/>
                  </a:cubicBezTo>
                  <a:close/>
                  <a:moveTo>
                    <a:pt x="339" y="60"/>
                  </a:moveTo>
                  <a:cubicBezTo>
                    <a:pt x="337" y="58"/>
                    <a:pt x="337" y="58"/>
                    <a:pt x="337" y="58"/>
                  </a:cubicBezTo>
                  <a:cubicBezTo>
                    <a:pt x="338" y="57"/>
                    <a:pt x="338" y="56"/>
                    <a:pt x="336" y="56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7" y="60"/>
                    <a:pt x="335" y="62"/>
                    <a:pt x="339" y="60"/>
                  </a:cubicBezTo>
                  <a:close/>
                  <a:moveTo>
                    <a:pt x="307" y="56"/>
                  </a:moveTo>
                  <a:cubicBezTo>
                    <a:pt x="312" y="57"/>
                    <a:pt x="312" y="57"/>
                    <a:pt x="312" y="57"/>
                  </a:cubicBezTo>
                  <a:cubicBezTo>
                    <a:pt x="310" y="58"/>
                    <a:pt x="307" y="59"/>
                    <a:pt x="307" y="56"/>
                  </a:cubicBezTo>
                  <a:close/>
                  <a:moveTo>
                    <a:pt x="329" y="64"/>
                  </a:moveTo>
                  <a:cubicBezTo>
                    <a:pt x="329" y="64"/>
                    <a:pt x="334" y="63"/>
                    <a:pt x="336" y="63"/>
                  </a:cubicBezTo>
                  <a:cubicBezTo>
                    <a:pt x="335" y="61"/>
                    <a:pt x="330" y="60"/>
                    <a:pt x="329" y="64"/>
                  </a:cubicBezTo>
                  <a:close/>
                  <a:moveTo>
                    <a:pt x="435" y="84"/>
                  </a:moveTo>
                  <a:cubicBezTo>
                    <a:pt x="433" y="88"/>
                    <a:pt x="433" y="88"/>
                    <a:pt x="433" y="88"/>
                  </a:cubicBezTo>
                  <a:cubicBezTo>
                    <a:pt x="436" y="89"/>
                    <a:pt x="436" y="89"/>
                    <a:pt x="436" y="89"/>
                  </a:cubicBezTo>
                  <a:lnTo>
                    <a:pt x="435" y="84"/>
                  </a:lnTo>
                  <a:close/>
                  <a:moveTo>
                    <a:pt x="404" y="83"/>
                  </a:moveTo>
                  <a:cubicBezTo>
                    <a:pt x="403" y="83"/>
                    <a:pt x="403" y="83"/>
                    <a:pt x="403" y="83"/>
                  </a:cubicBezTo>
                  <a:cubicBezTo>
                    <a:pt x="401" y="85"/>
                    <a:pt x="401" y="85"/>
                    <a:pt x="401" y="85"/>
                  </a:cubicBezTo>
                  <a:lnTo>
                    <a:pt x="404" y="83"/>
                  </a:lnTo>
                  <a:close/>
                  <a:moveTo>
                    <a:pt x="369" y="81"/>
                  </a:moveTo>
                  <a:cubicBezTo>
                    <a:pt x="370" y="81"/>
                    <a:pt x="370" y="81"/>
                    <a:pt x="370" y="80"/>
                  </a:cubicBezTo>
                  <a:cubicBezTo>
                    <a:pt x="373" y="78"/>
                    <a:pt x="380" y="77"/>
                    <a:pt x="383" y="78"/>
                  </a:cubicBezTo>
                  <a:cubicBezTo>
                    <a:pt x="385" y="76"/>
                    <a:pt x="381" y="71"/>
                    <a:pt x="380" y="69"/>
                  </a:cubicBezTo>
                  <a:cubicBezTo>
                    <a:pt x="380" y="85"/>
                    <a:pt x="376" y="68"/>
                    <a:pt x="372" y="73"/>
                  </a:cubicBezTo>
                  <a:cubicBezTo>
                    <a:pt x="373" y="74"/>
                    <a:pt x="375" y="74"/>
                    <a:pt x="375" y="77"/>
                  </a:cubicBezTo>
                  <a:cubicBezTo>
                    <a:pt x="374" y="78"/>
                    <a:pt x="372" y="78"/>
                    <a:pt x="371" y="77"/>
                  </a:cubicBezTo>
                  <a:cubicBezTo>
                    <a:pt x="371" y="76"/>
                    <a:pt x="370" y="75"/>
                    <a:pt x="370" y="75"/>
                  </a:cubicBezTo>
                  <a:cubicBezTo>
                    <a:pt x="370" y="76"/>
                    <a:pt x="370" y="76"/>
                    <a:pt x="371" y="77"/>
                  </a:cubicBezTo>
                  <a:cubicBezTo>
                    <a:pt x="371" y="78"/>
                    <a:pt x="371" y="79"/>
                    <a:pt x="370" y="80"/>
                  </a:cubicBezTo>
                  <a:cubicBezTo>
                    <a:pt x="370" y="80"/>
                    <a:pt x="369" y="81"/>
                    <a:pt x="369" y="81"/>
                  </a:cubicBezTo>
                  <a:close/>
                  <a:moveTo>
                    <a:pt x="326" y="77"/>
                  </a:moveTo>
                  <a:cubicBezTo>
                    <a:pt x="326" y="75"/>
                    <a:pt x="328" y="74"/>
                    <a:pt x="325" y="72"/>
                  </a:cubicBezTo>
                  <a:cubicBezTo>
                    <a:pt x="325" y="74"/>
                    <a:pt x="325" y="75"/>
                    <a:pt x="326" y="77"/>
                  </a:cubicBezTo>
                  <a:cubicBezTo>
                    <a:pt x="326" y="77"/>
                    <a:pt x="327" y="78"/>
                    <a:pt x="328" y="78"/>
                  </a:cubicBezTo>
                  <a:cubicBezTo>
                    <a:pt x="327" y="78"/>
                    <a:pt x="327" y="77"/>
                    <a:pt x="326" y="77"/>
                  </a:cubicBezTo>
                  <a:close/>
                  <a:moveTo>
                    <a:pt x="328" y="85"/>
                  </a:moveTo>
                  <a:cubicBezTo>
                    <a:pt x="322" y="78"/>
                    <a:pt x="322" y="78"/>
                    <a:pt x="322" y="78"/>
                  </a:cubicBezTo>
                  <a:cubicBezTo>
                    <a:pt x="324" y="82"/>
                    <a:pt x="324" y="82"/>
                    <a:pt x="324" y="82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1" y="82"/>
                    <a:pt x="324" y="88"/>
                    <a:pt x="328" y="85"/>
                  </a:cubicBezTo>
                  <a:close/>
                  <a:moveTo>
                    <a:pt x="313" y="79"/>
                  </a:moveTo>
                  <a:cubicBezTo>
                    <a:pt x="319" y="82"/>
                    <a:pt x="319" y="82"/>
                    <a:pt x="319" y="82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8" y="78"/>
                    <a:pt x="318" y="78"/>
                    <a:pt x="318" y="78"/>
                  </a:cubicBezTo>
                  <a:cubicBezTo>
                    <a:pt x="319" y="81"/>
                    <a:pt x="319" y="81"/>
                    <a:pt x="319" y="81"/>
                  </a:cubicBezTo>
                  <a:lnTo>
                    <a:pt x="313" y="79"/>
                  </a:lnTo>
                  <a:close/>
                  <a:moveTo>
                    <a:pt x="260" y="69"/>
                  </a:moveTo>
                  <a:cubicBezTo>
                    <a:pt x="257" y="69"/>
                    <a:pt x="257" y="69"/>
                    <a:pt x="257" y="69"/>
                  </a:cubicBezTo>
                  <a:cubicBezTo>
                    <a:pt x="257" y="69"/>
                    <a:pt x="260" y="73"/>
                    <a:pt x="263" y="72"/>
                  </a:cubicBezTo>
                  <a:cubicBezTo>
                    <a:pt x="259" y="82"/>
                    <a:pt x="262" y="70"/>
                    <a:pt x="256" y="74"/>
                  </a:cubicBezTo>
                  <a:cubicBezTo>
                    <a:pt x="263" y="74"/>
                    <a:pt x="260" y="81"/>
                    <a:pt x="259" y="85"/>
                  </a:cubicBezTo>
                  <a:cubicBezTo>
                    <a:pt x="258" y="79"/>
                    <a:pt x="250" y="82"/>
                    <a:pt x="253" y="70"/>
                  </a:cubicBezTo>
                  <a:cubicBezTo>
                    <a:pt x="255" y="72"/>
                    <a:pt x="258" y="61"/>
                    <a:pt x="260" y="69"/>
                  </a:cubicBezTo>
                  <a:close/>
                  <a:moveTo>
                    <a:pt x="219" y="71"/>
                  </a:moveTo>
                  <a:cubicBezTo>
                    <a:pt x="215" y="70"/>
                    <a:pt x="215" y="70"/>
                    <a:pt x="215" y="70"/>
                  </a:cubicBezTo>
                  <a:cubicBezTo>
                    <a:pt x="219" y="71"/>
                    <a:pt x="219" y="71"/>
                    <a:pt x="219" y="71"/>
                  </a:cubicBezTo>
                  <a:close/>
                  <a:moveTo>
                    <a:pt x="113" y="80"/>
                  </a:moveTo>
                  <a:cubicBezTo>
                    <a:pt x="114" y="86"/>
                    <a:pt x="119" y="80"/>
                    <a:pt x="119" y="77"/>
                  </a:cubicBezTo>
                  <a:cubicBezTo>
                    <a:pt x="118" y="79"/>
                    <a:pt x="115" y="79"/>
                    <a:pt x="113" y="80"/>
                  </a:cubicBezTo>
                  <a:close/>
                  <a:moveTo>
                    <a:pt x="74" y="84"/>
                  </a:moveTo>
                  <a:cubicBezTo>
                    <a:pt x="76" y="83"/>
                    <a:pt x="80" y="89"/>
                    <a:pt x="80" y="83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3"/>
                    <a:pt x="73" y="81"/>
                    <a:pt x="74" y="84"/>
                  </a:cubicBezTo>
                  <a:close/>
                  <a:moveTo>
                    <a:pt x="47" y="91"/>
                  </a:moveTo>
                  <a:cubicBezTo>
                    <a:pt x="44" y="85"/>
                    <a:pt x="44" y="85"/>
                    <a:pt x="44" y="85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7" y="91"/>
                  </a:lnTo>
                  <a:close/>
                  <a:moveTo>
                    <a:pt x="53" y="97"/>
                  </a:moveTo>
                  <a:cubicBezTo>
                    <a:pt x="53" y="98"/>
                    <a:pt x="49" y="97"/>
                    <a:pt x="50" y="94"/>
                  </a:cubicBezTo>
                  <a:lnTo>
                    <a:pt x="53" y="97"/>
                  </a:lnTo>
                  <a:close/>
                  <a:moveTo>
                    <a:pt x="25" y="100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26" y="106"/>
                    <a:pt x="26" y="106"/>
                    <a:pt x="26" y="106"/>
                  </a:cubicBezTo>
                  <a:lnTo>
                    <a:pt x="25" y="100"/>
                  </a:lnTo>
                  <a:close/>
                  <a:moveTo>
                    <a:pt x="25" y="95"/>
                  </a:moveTo>
                  <a:cubicBezTo>
                    <a:pt x="26" y="96"/>
                    <a:pt x="27" y="97"/>
                    <a:pt x="27" y="98"/>
                  </a:cubicBezTo>
                  <a:cubicBezTo>
                    <a:pt x="28" y="99"/>
                    <a:pt x="30" y="99"/>
                    <a:pt x="31" y="97"/>
                  </a:cubicBezTo>
                  <a:cubicBezTo>
                    <a:pt x="30" y="95"/>
                    <a:pt x="30" y="97"/>
                    <a:pt x="29" y="96"/>
                  </a:cubicBezTo>
                  <a:cubicBezTo>
                    <a:pt x="29" y="96"/>
                    <a:pt x="30" y="94"/>
                    <a:pt x="31" y="94"/>
                  </a:cubicBezTo>
                  <a:cubicBezTo>
                    <a:pt x="31" y="100"/>
                    <a:pt x="32" y="99"/>
                    <a:pt x="33" y="104"/>
                  </a:cubicBezTo>
                  <a:cubicBezTo>
                    <a:pt x="30" y="108"/>
                    <a:pt x="29" y="102"/>
                    <a:pt x="27" y="98"/>
                  </a:cubicBezTo>
                  <a:cubicBezTo>
                    <a:pt x="26" y="97"/>
                    <a:pt x="26" y="96"/>
                    <a:pt x="25" y="95"/>
                  </a:cubicBezTo>
                  <a:close/>
                  <a:moveTo>
                    <a:pt x="39" y="89"/>
                  </a:moveTo>
                  <a:cubicBezTo>
                    <a:pt x="39" y="90"/>
                    <a:pt x="39" y="91"/>
                    <a:pt x="39" y="92"/>
                  </a:cubicBezTo>
                  <a:cubicBezTo>
                    <a:pt x="37" y="94"/>
                    <a:pt x="35" y="96"/>
                    <a:pt x="39" y="101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0" y="100"/>
                    <a:pt x="40" y="99"/>
                    <a:pt x="39" y="98"/>
                  </a:cubicBezTo>
                  <a:cubicBezTo>
                    <a:pt x="41" y="95"/>
                    <a:pt x="43" y="99"/>
                    <a:pt x="44" y="99"/>
                  </a:cubicBezTo>
                  <a:cubicBezTo>
                    <a:pt x="43" y="97"/>
                    <a:pt x="40" y="96"/>
                    <a:pt x="39" y="92"/>
                  </a:cubicBezTo>
                  <a:cubicBezTo>
                    <a:pt x="40" y="91"/>
                    <a:pt x="40" y="91"/>
                    <a:pt x="41" y="90"/>
                  </a:cubicBezTo>
                  <a:cubicBezTo>
                    <a:pt x="42" y="90"/>
                    <a:pt x="42" y="91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1" y="89"/>
                    <a:pt x="41" y="90"/>
                  </a:cubicBezTo>
                  <a:cubicBezTo>
                    <a:pt x="40" y="89"/>
                    <a:pt x="40" y="88"/>
                    <a:pt x="39" y="89"/>
                  </a:cubicBezTo>
                  <a:close/>
                  <a:moveTo>
                    <a:pt x="22" y="92"/>
                  </a:moveTo>
                  <a:cubicBezTo>
                    <a:pt x="21" y="91"/>
                    <a:pt x="21" y="89"/>
                    <a:pt x="20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7" y="90"/>
                    <a:pt x="20" y="92"/>
                    <a:pt x="22" y="92"/>
                  </a:cubicBezTo>
                  <a:close/>
                  <a:moveTo>
                    <a:pt x="102" y="77"/>
                  </a:moveTo>
                  <a:cubicBezTo>
                    <a:pt x="103" y="78"/>
                    <a:pt x="107" y="77"/>
                    <a:pt x="107" y="81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6" y="76"/>
                    <a:pt x="103" y="72"/>
                    <a:pt x="104" y="71"/>
                  </a:cubicBezTo>
                  <a:cubicBezTo>
                    <a:pt x="103" y="74"/>
                    <a:pt x="101" y="72"/>
                    <a:pt x="102" y="77"/>
                  </a:cubicBezTo>
                  <a:close/>
                  <a:moveTo>
                    <a:pt x="213" y="71"/>
                  </a:moveTo>
                  <a:cubicBezTo>
                    <a:pt x="211" y="69"/>
                    <a:pt x="206" y="74"/>
                    <a:pt x="205" y="67"/>
                  </a:cubicBezTo>
                  <a:cubicBezTo>
                    <a:pt x="203" y="74"/>
                    <a:pt x="210" y="73"/>
                    <a:pt x="213" y="71"/>
                  </a:cubicBezTo>
                  <a:close/>
                  <a:moveTo>
                    <a:pt x="213" y="63"/>
                  </a:moveTo>
                  <a:cubicBezTo>
                    <a:pt x="214" y="64"/>
                    <a:pt x="214" y="64"/>
                    <a:pt x="215" y="64"/>
                  </a:cubicBezTo>
                  <a:cubicBezTo>
                    <a:pt x="216" y="65"/>
                    <a:pt x="216" y="71"/>
                    <a:pt x="219" y="68"/>
                  </a:cubicBezTo>
                  <a:cubicBezTo>
                    <a:pt x="218" y="66"/>
                    <a:pt x="217" y="68"/>
                    <a:pt x="216" y="67"/>
                  </a:cubicBezTo>
                  <a:cubicBezTo>
                    <a:pt x="217" y="63"/>
                    <a:pt x="216" y="64"/>
                    <a:pt x="215" y="64"/>
                  </a:cubicBezTo>
                  <a:cubicBezTo>
                    <a:pt x="214" y="63"/>
                    <a:pt x="214" y="63"/>
                    <a:pt x="213" y="63"/>
                  </a:cubicBezTo>
                  <a:close/>
                  <a:moveTo>
                    <a:pt x="150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5" y="64"/>
                    <a:pt x="155" y="64"/>
                    <a:pt x="155" y="64"/>
                  </a:cubicBezTo>
                  <a:lnTo>
                    <a:pt x="150" y="60"/>
                  </a:lnTo>
                  <a:close/>
                  <a:moveTo>
                    <a:pt x="119" y="56"/>
                  </a:moveTo>
                  <a:cubicBezTo>
                    <a:pt x="122" y="57"/>
                    <a:pt x="122" y="57"/>
                    <a:pt x="122" y="57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1" y="59"/>
                    <a:pt x="121" y="61"/>
                    <a:pt x="122" y="62"/>
                  </a:cubicBezTo>
                  <a:cubicBezTo>
                    <a:pt x="122" y="62"/>
                    <a:pt x="123" y="62"/>
                    <a:pt x="123" y="63"/>
                  </a:cubicBezTo>
                  <a:cubicBezTo>
                    <a:pt x="123" y="63"/>
                    <a:pt x="122" y="62"/>
                    <a:pt x="122" y="62"/>
                  </a:cubicBezTo>
                  <a:cubicBezTo>
                    <a:pt x="120" y="62"/>
                    <a:pt x="117" y="63"/>
                    <a:pt x="117" y="59"/>
                  </a:cubicBezTo>
                  <a:cubicBezTo>
                    <a:pt x="118" y="60"/>
                    <a:pt x="121" y="60"/>
                    <a:pt x="121" y="57"/>
                  </a:cubicBezTo>
                  <a:lnTo>
                    <a:pt x="119" y="56"/>
                  </a:lnTo>
                  <a:close/>
                  <a:moveTo>
                    <a:pt x="56" y="61"/>
                  </a:moveTo>
                  <a:cubicBezTo>
                    <a:pt x="58" y="62"/>
                    <a:pt x="58" y="63"/>
                    <a:pt x="60" y="59"/>
                  </a:cubicBezTo>
                  <a:cubicBezTo>
                    <a:pt x="58" y="59"/>
                    <a:pt x="56" y="59"/>
                    <a:pt x="56" y="61"/>
                  </a:cubicBezTo>
                  <a:close/>
                  <a:moveTo>
                    <a:pt x="135" y="50"/>
                  </a:moveTo>
                  <a:cubicBezTo>
                    <a:pt x="135" y="53"/>
                    <a:pt x="138" y="52"/>
                    <a:pt x="137" y="56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8" y="55"/>
                    <a:pt x="138" y="64"/>
                    <a:pt x="141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1" y="58"/>
                    <a:pt x="135" y="54"/>
                    <a:pt x="139" y="52"/>
                  </a:cubicBezTo>
                  <a:cubicBezTo>
                    <a:pt x="140" y="51"/>
                    <a:pt x="136" y="49"/>
                    <a:pt x="135" y="50"/>
                  </a:cubicBezTo>
                  <a:close/>
                  <a:moveTo>
                    <a:pt x="50" y="54"/>
                  </a:moveTo>
                  <a:cubicBezTo>
                    <a:pt x="52" y="54"/>
                    <a:pt x="53" y="62"/>
                    <a:pt x="56" y="58"/>
                  </a:cubicBezTo>
                  <a:cubicBezTo>
                    <a:pt x="53" y="57"/>
                    <a:pt x="52" y="50"/>
                    <a:pt x="50" y="54"/>
                  </a:cubicBezTo>
                  <a:close/>
                  <a:moveTo>
                    <a:pt x="112" y="41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lnTo>
                    <a:pt x="112" y="41"/>
                  </a:lnTo>
                  <a:close/>
                  <a:moveTo>
                    <a:pt x="57" y="97"/>
                  </a:moveTo>
                  <a:cubicBezTo>
                    <a:pt x="57" y="97"/>
                    <a:pt x="58" y="97"/>
                    <a:pt x="58" y="97"/>
                  </a:cubicBezTo>
                  <a:cubicBezTo>
                    <a:pt x="58" y="97"/>
                    <a:pt x="57" y="97"/>
                    <a:pt x="57" y="97"/>
                  </a:cubicBezTo>
                  <a:close/>
                  <a:moveTo>
                    <a:pt x="224" y="88"/>
                  </a:moveTo>
                  <a:cubicBezTo>
                    <a:pt x="223" y="89"/>
                    <a:pt x="223" y="89"/>
                    <a:pt x="223" y="90"/>
                  </a:cubicBezTo>
                  <a:cubicBezTo>
                    <a:pt x="224" y="90"/>
                    <a:pt x="224" y="89"/>
                    <a:pt x="224" y="88"/>
                  </a:cubicBezTo>
                  <a:close/>
                  <a:moveTo>
                    <a:pt x="230" y="93"/>
                  </a:moveTo>
                  <a:cubicBezTo>
                    <a:pt x="230" y="93"/>
                    <a:pt x="230" y="93"/>
                    <a:pt x="230" y="93"/>
                  </a:cubicBezTo>
                  <a:cubicBezTo>
                    <a:pt x="230" y="93"/>
                    <a:pt x="230" y="93"/>
                    <a:pt x="230" y="93"/>
                  </a:cubicBezTo>
                  <a:close/>
                  <a:moveTo>
                    <a:pt x="465" y="113"/>
                  </a:moveTo>
                  <a:cubicBezTo>
                    <a:pt x="467" y="114"/>
                    <a:pt x="468" y="119"/>
                    <a:pt x="468" y="114"/>
                  </a:cubicBezTo>
                  <a:cubicBezTo>
                    <a:pt x="468" y="111"/>
                    <a:pt x="467" y="114"/>
                    <a:pt x="465" y="113"/>
                  </a:cubicBezTo>
                  <a:close/>
                  <a:moveTo>
                    <a:pt x="464" y="107"/>
                  </a:moveTo>
                  <a:cubicBezTo>
                    <a:pt x="463" y="106"/>
                    <a:pt x="462" y="105"/>
                    <a:pt x="462" y="103"/>
                  </a:cubicBezTo>
                  <a:cubicBezTo>
                    <a:pt x="462" y="106"/>
                    <a:pt x="463" y="106"/>
                    <a:pt x="464" y="107"/>
                  </a:cubicBezTo>
                  <a:close/>
                  <a:moveTo>
                    <a:pt x="464" y="107"/>
                  </a:moveTo>
                  <a:cubicBezTo>
                    <a:pt x="465" y="107"/>
                    <a:pt x="466" y="108"/>
                    <a:pt x="468" y="107"/>
                  </a:cubicBezTo>
                  <a:cubicBezTo>
                    <a:pt x="467" y="105"/>
                    <a:pt x="465" y="107"/>
                    <a:pt x="464" y="107"/>
                  </a:cubicBezTo>
                  <a:close/>
                  <a:moveTo>
                    <a:pt x="441" y="108"/>
                  </a:moveTo>
                  <a:cubicBezTo>
                    <a:pt x="441" y="105"/>
                    <a:pt x="434" y="101"/>
                    <a:pt x="441" y="100"/>
                  </a:cubicBezTo>
                  <a:cubicBezTo>
                    <a:pt x="441" y="100"/>
                    <a:pt x="438" y="100"/>
                    <a:pt x="437" y="97"/>
                  </a:cubicBezTo>
                  <a:cubicBezTo>
                    <a:pt x="438" y="102"/>
                    <a:pt x="437" y="106"/>
                    <a:pt x="441" y="108"/>
                  </a:cubicBezTo>
                  <a:close/>
                  <a:moveTo>
                    <a:pt x="431" y="94"/>
                  </a:moveTo>
                  <a:cubicBezTo>
                    <a:pt x="431" y="94"/>
                    <a:pt x="430" y="94"/>
                    <a:pt x="429" y="94"/>
                  </a:cubicBezTo>
                  <a:cubicBezTo>
                    <a:pt x="430" y="94"/>
                    <a:pt x="430" y="94"/>
                    <a:pt x="431" y="94"/>
                  </a:cubicBezTo>
                  <a:close/>
                  <a:moveTo>
                    <a:pt x="429" y="94"/>
                  </a:moveTo>
                  <a:cubicBezTo>
                    <a:pt x="428" y="93"/>
                    <a:pt x="427" y="87"/>
                    <a:pt x="424" y="89"/>
                  </a:cubicBezTo>
                  <a:cubicBezTo>
                    <a:pt x="425" y="92"/>
                    <a:pt x="425" y="95"/>
                    <a:pt x="426" y="96"/>
                  </a:cubicBezTo>
                  <a:cubicBezTo>
                    <a:pt x="426" y="93"/>
                    <a:pt x="428" y="94"/>
                    <a:pt x="429" y="94"/>
                  </a:cubicBezTo>
                  <a:close/>
                  <a:moveTo>
                    <a:pt x="357" y="102"/>
                  </a:moveTo>
                  <a:cubicBezTo>
                    <a:pt x="360" y="103"/>
                    <a:pt x="360" y="103"/>
                    <a:pt x="360" y="103"/>
                  </a:cubicBezTo>
                  <a:cubicBezTo>
                    <a:pt x="361" y="101"/>
                    <a:pt x="359" y="101"/>
                    <a:pt x="359" y="100"/>
                  </a:cubicBezTo>
                  <a:cubicBezTo>
                    <a:pt x="358" y="101"/>
                    <a:pt x="356" y="101"/>
                    <a:pt x="357" y="102"/>
                  </a:cubicBezTo>
                  <a:close/>
                  <a:moveTo>
                    <a:pt x="345" y="87"/>
                  </a:moveTo>
                  <a:cubicBezTo>
                    <a:pt x="344" y="93"/>
                    <a:pt x="344" y="93"/>
                    <a:pt x="344" y="93"/>
                  </a:cubicBezTo>
                  <a:cubicBezTo>
                    <a:pt x="345" y="94"/>
                    <a:pt x="344" y="89"/>
                    <a:pt x="347" y="90"/>
                  </a:cubicBezTo>
                  <a:lnTo>
                    <a:pt x="345" y="87"/>
                  </a:lnTo>
                  <a:close/>
                  <a:moveTo>
                    <a:pt x="352" y="59"/>
                  </a:moveTo>
                  <a:cubicBezTo>
                    <a:pt x="353" y="59"/>
                    <a:pt x="353" y="59"/>
                    <a:pt x="353" y="59"/>
                  </a:cubicBezTo>
                  <a:cubicBezTo>
                    <a:pt x="353" y="59"/>
                    <a:pt x="353" y="59"/>
                    <a:pt x="353" y="59"/>
                  </a:cubicBezTo>
                  <a:lnTo>
                    <a:pt x="352" y="59"/>
                  </a:lnTo>
                  <a:close/>
                  <a:moveTo>
                    <a:pt x="334" y="102"/>
                  </a:moveTo>
                  <a:cubicBezTo>
                    <a:pt x="333" y="94"/>
                    <a:pt x="333" y="94"/>
                    <a:pt x="333" y="94"/>
                  </a:cubicBezTo>
                  <a:cubicBezTo>
                    <a:pt x="332" y="94"/>
                    <a:pt x="332" y="100"/>
                    <a:pt x="334" y="102"/>
                  </a:cubicBezTo>
                  <a:close/>
                  <a:moveTo>
                    <a:pt x="318" y="98"/>
                  </a:moveTo>
                  <a:cubicBezTo>
                    <a:pt x="323" y="100"/>
                    <a:pt x="323" y="100"/>
                    <a:pt x="323" y="100"/>
                  </a:cubicBezTo>
                  <a:cubicBezTo>
                    <a:pt x="322" y="98"/>
                    <a:pt x="322" y="98"/>
                    <a:pt x="322" y="98"/>
                  </a:cubicBezTo>
                  <a:lnTo>
                    <a:pt x="318" y="98"/>
                  </a:lnTo>
                  <a:close/>
                  <a:moveTo>
                    <a:pt x="305" y="93"/>
                  </a:moveTo>
                  <a:cubicBezTo>
                    <a:pt x="308" y="95"/>
                    <a:pt x="308" y="95"/>
                    <a:pt x="308" y="95"/>
                  </a:cubicBezTo>
                  <a:cubicBezTo>
                    <a:pt x="309" y="94"/>
                    <a:pt x="309" y="94"/>
                    <a:pt x="309" y="94"/>
                  </a:cubicBezTo>
                  <a:lnTo>
                    <a:pt x="305" y="93"/>
                  </a:lnTo>
                  <a:close/>
                  <a:moveTo>
                    <a:pt x="173" y="79"/>
                  </a:moveTo>
                  <a:cubicBezTo>
                    <a:pt x="171" y="80"/>
                    <a:pt x="165" y="78"/>
                    <a:pt x="166" y="84"/>
                  </a:cubicBezTo>
                  <a:cubicBezTo>
                    <a:pt x="168" y="76"/>
                    <a:pt x="172" y="86"/>
                    <a:pt x="173" y="79"/>
                  </a:cubicBezTo>
                  <a:close/>
                  <a:moveTo>
                    <a:pt x="68" y="94"/>
                  </a:moveTo>
                  <a:cubicBezTo>
                    <a:pt x="63" y="93"/>
                    <a:pt x="63" y="93"/>
                    <a:pt x="63" y="93"/>
                  </a:cubicBezTo>
                  <a:cubicBezTo>
                    <a:pt x="67" y="94"/>
                    <a:pt x="64" y="97"/>
                    <a:pt x="68" y="94"/>
                  </a:cubicBezTo>
                  <a:close/>
                  <a:moveTo>
                    <a:pt x="424" y="167"/>
                  </a:moveTo>
                  <a:cubicBezTo>
                    <a:pt x="425" y="167"/>
                    <a:pt x="425" y="167"/>
                    <a:pt x="425" y="167"/>
                  </a:cubicBezTo>
                  <a:cubicBezTo>
                    <a:pt x="425" y="167"/>
                    <a:pt x="425" y="167"/>
                    <a:pt x="424" y="167"/>
                  </a:cubicBezTo>
                  <a:close/>
                  <a:moveTo>
                    <a:pt x="424" y="167"/>
                  </a:moveTo>
                  <a:cubicBezTo>
                    <a:pt x="422" y="165"/>
                    <a:pt x="419" y="166"/>
                    <a:pt x="418" y="167"/>
                  </a:cubicBezTo>
                  <a:cubicBezTo>
                    <a:pt x="421" y="173"/>
                    <a:pt x="423" y="168"/>
                    <a:pt x="424" y="167"/>
                  </a:cubicBezTo>
                  <a:close/>
                  <a:moveTo>
                    <a:pt x="427" y="177"/>
                  </a:moveTo>
                  <a:cubicBezTo>
                    <a:pt x="430" y="178"/>
                    <a:pt x="430" y="178"/>
                    <a:pt x="430" y="178"/>
                  </a:cubicBezTo>
                  <a:cubicBezTo>
                    <a:pt x="429" y="178"/>
                    <a:pt x="427" y="174"/>
                    <a:pt x="427" y="177"/>
                  </a:cubicBezTo>
                  <a:close/>
                  <a:moveTo>
                    <a:pt x="428" y="171"/>
                  </a:moveTo>
                  <a:cubicBezTo>
                    <a:pt x="426" y="170"/>
                    <a:pt x="426" y="170"/>
                    <a:pt x="426" y="170"/>
                  </a:cubicBezTo>
                  <a:cubicBezTo>
                    <a:pt x="427" y="172"/>
                    <a:pt x="427" y="172"/>
                    <a:pt x="427" y="172"/>
                  </a:cubicBezTo>
                  <a:lnTo>
                    <a:pt x="428" y="171"/>
                  </a:lnTo>
                  <a:close/>
                  <a:moveTo>
                    <a:pt x="495" y="116"/>
                  </a:moveTo>
                  <a:cubicBezTo>
                    <a:pt x="498" y="117"/>
                    <a:pt x="499" y="118"/>
                    <a:pt x="501" y="118"/>
                  </a:cubicBezTo>
                  <a:lnTo>
                    <a:pt x="495" y="116"/>
                  </a:lnTo>
                  <a:close/>
                  <a:moveTo>
                    <a:pt x="523" y="125"/>
                  </a:moveTo>
                  <a:cubicBezTo>
                    <a:pt x="523" y="125"/>
                    <a:pt x="523" y="125"/>
                    <a:pt x="523" y="125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lnTo>
                    <a:pt x="523" y="125"/>
                  </a:lnTo>
                  <a:close/>
                  <a:moveTo>
                    <a:pt x="500" y="119"/>
                  </a:moveTo>
                  <a:cubicBezTo>
                    <a:pt x="500" y="120"/>
                    <a:pt x="500" y="120"/>
                    <a:pt x="500" y="120"/>
                  </a:cubicBezTo>
                  <a:cubicBezTo>
                    <a:pt x="501" y="120"/>
                    <a:pt x="501" y="120"/>
                    <a:pt x="500" y="119"/>
                  </a:cubicBezTo>
                  <a:close/>
                  <a:moveTo>
                    <a:pt x="466" y="136"/>
                  </a:moveTo>
                  <a:cubicBezTo>
                    <a:pt x="466" y="137"/>
                    <a:pt x="468" y="139"/>
                    <a:pt x="469" y="140"/>
                  </a:cubicBezTo>
                  <a:cubicBezTo>
                    <a:pt x="468" y="138"/>
                    <a:pt x="466" y="134"/>
                    <a:pt x="466" y="136"/>
                  </a:cubicBezTo>
                  <a:close/>
                  <a:moveTo>
                    <a:pt x="557" y="113"/>
                  </a:moveTo>
                  <a:cubicBezTo>
                    <a:pt x="560" y="114"/>
                    <a:pt x="560" y="114"/>
                    <a:pt x="560" y="114"/>
                  </a:cubicBezTo>
                  <a:cubicBezTo>
                    <a:pt x="560" y="113"/>
                    <a:pt x="558" y="113"/>
                    <a:pt x="557" y="113"/>
                  </a:cubicBezTo>
                  <a:close/>
                  <a:moveTo>
                    <a:pt x="575" y="142"/>
                  </a:moveTo>
                  <a:cubicBezTo>
                    <a:pt x="574" y="142"/>
                    <a:pt x="574" y="142"/>
                    <a:pt x="574" y="142"/>
                  </a:cubicBezTo>
                  <a:cubicBezTo>
                    <a:pt x="575" y="143"/>
                    <a:pt x="576" y="143"/>
                    <a:pt x="578" y="144"/>
                  </a:cubicBezTo>
                  <a:lnTo>
                    <a:pt x="575" y="142"/>
                  </a:lnTo>
                  <a:close/>
                  <a:moveTo>
                    <a:pt x="502" y="122"/>
                  </a:moveTo>
                  <a:cubicBezTo>
                    <a:pt x="504" y="123"/>
                    <a:pt x="504" y="123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2" y="122"/>
                    <a:pt x="502" y="122"/>
                    <a:pt x="502" y="122"/>
                  </a:cubicBezTo>
                  <a:close/>
                  <a:moveTo>
                    <a:pt x="560" y="102"/>
                  </a:moveTo>
                  <a:cubicBezTo>
                    <a:pt x="558" y="102"/>
                    <a:pt x="557" y="103"/>
                    <a:pt x="556" y="103"/>
                  </a:cubicBezTo>
                  <a:cubicBezTo>
                    <a:pt x="558" y="103"/>
                    <a:pt x="560" y="103"/>
                    <a:pt x="560" y="102"/>
                  </a:cubicBezTo>
                  <a:close/>
                  <a:moveTo>
                    <a:pt x="523" y="124"/>
                  </a:move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lose/>
                  <a:moveTo>
                    <a:pt x="567" y="146"/>
                  </a:moveTo>
                  <a:cubicBezTo>
                    <a:pt x="566" y="146"/>
                    <a:pt x="565" y="146"/>
                    <a:pt x="564" y="146"/>
                  </a:cubicBezTo>
                  <a:cubicBezTo>
                    <a:pt x="565" y="147"/>
                    <a:pt x="567" y="147"/>
                    <a:pt x="567" y="146"/>
                  </a:cubicBezTo>
                  <a:close/>
                  <a:moveTo>
                    <a:pt x="470" y="141"/>
                  </a:moveTo>
                  <a:cubicBezTo>
                    <a:pt x="469" y="140"/>
                    <a:pt x="469" y="140"/>
                    <a:pt x="469" y="140"/>
                  </a:cubicBezTo>
                  <a:cubicBezTo>
                    <a:pt x="470" y="141"/>
                    <a:pt x="470" y="141"/>
                    <a:pt x="470" y="141"/>
                  </a:cubicBezTo>
                  <a:close/>
                  <a:moveTo>
                    <a:pt x="431" y="163"/>
                  </a:moveTo>
                  <a:cubicBezTo>
                    <a:pt x="430" y="162"/>
                    <a:pt x="429" y="160"/>
                    <a:pt x="429" y="161"/>
                  </a:cubicBezTo>
                  <a:cubicBezTo>
                    <a:pt x="430" y="162"/>
                    <a:pt x="430" y="163"/>
                    <a:pt x="431" y="163"/>
                  </a:cubicBezTo>
                  <a:close/>
                  <a:moveTo>
                    <a:pt x="458" y="4"/>
                  </a:moveTo>
                  <a:cubicBezTo>
                    <a:pt x="458" y="5"/>
                    <a:pt x="458" y="5"/>
                    <a:pt x="458" y="5"/>
                  </a:cubicBezTo>
                  <a:cubicBezTo>
                    <a:pt x="458" y="4"/>
                    <a:pt x="458" y="4"/>
                    <a:pt x="458" y="4"/>
                  </a:cubicBezTo>
                  <a:close/>
                  <a:moveTo>
                    <a:pt x="461" y="34"/>
                  </a:moveTo>
                  <a:cubicBezTo>
                    <a:pt x="461" y="33"/>
                    <a:pt x="462" y="33"/>
                    <a:pt x="462" y="33"/>
                  </a:cubicBezTo>
                  <a:cubicBezTo>
                    <a:pt x="461" y="33"/>
                    <a:pt x="460" y="34"/>
                    <a:pt x="461" y="34"/>
                  </a:cubicBezTo>
                  <a:close/>
                  <a:moveTo>
                    <a:pt x="524" y="32"/>
                  </a:moveTo>
                  <a:cubicBezTo>
                    <a:pt x="520" y="39"/>
                    <a:pt x="520" y="39"/>
                    <a:pt x="520" y="39"/>
                  </a:cubicBezTo>
                  <a:cubicBezTo>
                    <a:pt x="523" y="38"/>
                    <a:pt x="524" y="39"/>
                    <a:pt x="526" y="37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6" y="39"/>
                    <a:pt x="526" y="39"/>
                    <a:pt x="526" y="39"/>
                  </a:cubicBezTo>
                  <a:cubicBezTo>
                    <a:pt x="533" y="42"/>
                    <a:pt x="517" y="57"/>
                    <a:pt x="531" y="58"/>
                  </a:cubicBezTo>
                  <a:cubicBezTo>
                    <a:pt x="532" y="57"/>
                    <a:pt x="532" y="57"/>
                    <a:pt x="532" y="57"/>
                  </a:cubicBezTo>
                  <a:cubicBezTo>
                    <a:pt x="528" y="64"/>
                    <a:pt x="528" y="64"/>
                    <a:pt x="528" y="64"/>
                  </a:cubicBezTo>
                  <a:cubicBezTo>
                    <a:pt x="529" y="64"/>
                    <a:pt x="534" y="62"/>
                    <a:pt x="536" y="62"/>
                  </a:cubicBezTo>
                  <a:cubicBezTo>
                    <a:pt x="531" y="64"/>
                    <a:pt x="536" y="64"/>
                    <a:pt x="532" y="67"/>
                  </a:cubicBezTo>
                  <a:cubicBezTo>
                    <a:pt x="535" y="67"/>
                    <a:pt x="536" y="65"/>
                    <a:pt x="537" y="64"/>
                  </a:cubicBezTo>
                  <a:cubicBezTo>
                    <a:pt x="541" y="64"/>
                    <a:pt x="541" y="66"/>
                    <a:pt x="541" y="68"/>
                  </a:cubicBezTo>
                  <a:cubicBezTo>
                    <a:pt x="541" y="69"/>
                    <a:pt x="540" y="69"/>
                    <a:pt x="541" y="69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1" y="72"/>
                    <a:pt x="541" y="72"/>
                    <a:pt x="542" y="73"/>
                  </a:cubicBezTo>
                  <a:cubicBezTo>
                    <a:pt x="542" y="75"/>
                    <a:pt x="544" y="77"/>
                    <a:pt x="546" y="78"/>
                  </a:cubicBezTo>
                  <a:cubicBezTo>
                    <a:pt x="540" y="76"/>
                    <a:pt x="538" y="75"/>
                    <a:pt x="536" y="74"/>
                  </a:cubicBezTo>
                  <a:cubicBezTo>
                    <a:pt x="535" y="73"/>
                    <a:pt x="535" y="73"/>
                    <a:pt x="534" y="72"/>
                  </a:cubicBezTo>
                  <a:cubicBezTo>
                    <a:pt x="533" y="72"/>
                    <a:pt x="533" y="72"/>
                    <a:pt x="532" y="72"/>
                  </a:cubicBezTo>
                  <a:cubicBezTo>
                    <a:pt x="531" y="73"/>
                    <a:pt x="531" y="73"/>
                    <a:pt x="532" y="74"/>
                  </a:cubicBezTo>
                  <a:cubicBezTo>
                    <a:pt x="533" y="75"/>
                    <a:pt x="533" y="76"/>
                    <a:pt x="534" y="76"/>
                  </a:cubicBezTo>
                  <a:cubicBezTo>
                    <a:pt x="536" y="77"/>
                    <a:pt x="538" y="79"/>
                    <a:pt x="538" y="82"/>
                  </a:cubicBezTo>
                  <a:cubicBezTo>
                    <a:pt x="539" y="78"/>
                    <a:pt x="539" y="78"/>
                    <a:pt x="539" y="78"/>
                  </a:cubicBezTo>
                  <a:cubicBezTo>
                    <a:pt x="544" y="78"/>
                    <a:pt x="544" y="81"/>
                    <a:pt x="545" y="83"/>
                  </a:cubicBezTo>
                  <a:cubicBezTo>
                    <a:pt x="545" y="86"/>
                    <a:pt x="545" y="88"/>
                    <a:pt x="550" y="87"/>
                  </a:cubicBezTo>
                  <a:cubicBezTo>
                    <a:pt x="550" y="89"/>
                    <a:pt x="549" y="91"/>
                    <a:pt x="548" y="94"/>
                  </a:cubicBezTo>
                  <a:cubicBezTo>
                    <a:pt x="546" y="96"/>
                    <a:pt x="545" y="98"/>
                    <a:pt x="548" y="99"/>
                  </a:cubicBezTo>
                  <a:cubicBezTo>
                    <a:pt x="550" y="99"/>
                    <a:pt x="553" y="98"/>
                    <a:pt x="555" y="97"/>
                  </a:cubicBezTo>
                  <a:cubicBezTo>
                    <a:pt x="558" y="101"/>
                    <a:pt x="558" y="101"/>
                    <a:pt x="558" y="101"/>
                  </a:cubicBezTo>
                  <a:cubicBezTo>
                    <a:pt x="552" y="101"/>
                    <a:pt x="552" y="101"/>
                    <a:pt x="552" y="101"/>
                  </a:cubicBezTo>
                  <a:cubicBezTo>
                    <a:pt x="553" y="103"/>
                    <a:pt x="554" y="103"/>
                    <a:pt x="556" y="103"/>
                  </a:cubicBezTo>
                  <a:cubicBezTo>
                    <a:pt x="553" y="105"/>
                    <a:pt x="554" y="106"/>
                    <a:pt x="554" y="108"/>
                  </a:cubicBezTo>
                  <a:cubicBezTo>
                    <a:pt x="555" y="109"/>
                    <a:pt x="556" y="111"/>
                    <a:pt x="554" y="113"/>
                  </a:cubicBezTo>
                  <a:cubicBezTo>
                    <a:pt x="557" y="113"/>
                    <a:pt x="557" y="113"/>
                    <a:pt x="557" y="113"/>
                  </a:cubicBezTo>
                  <a:cubicBezTo>
                    <a:pt x="557" y="114"/>
                    <a:pt x="556" y="114"/>
                    <a:pt x="555" y="114"/>
                  </a:cubicBezTo>
                  <a:cubicBezTo>
                    <a:pt x="562" y="115"/>
                    <a:pt x="562" y="118"/>
                    <a:pt x="568" y="119"/>
                  </a:cubicBezTo>
                  <a:cubicBezTo>
                    <a:pt x="569" y="118"/>
                    <a:pt x="570" y="115"/>
                    <a:pt x="566" y="115"/>
                  </a:cubicBezTo>
                  <a:cubicBezTo>
                    <a:pt x="571" y="112"/>
                    <a:pt x="573" y="119"/>
                    <a:pt x="575" y="121"/>
                  </a:cubicBezTo>
                  <a:cubicBezTo>
                    <a:pt x="570" y="119"/>
                    <a:pt x="571" y="121"/>
                    <a:pt x="570" y="122"/>
                  </a:cubicBezTo>
                  <a:cubicBezTo>
                    <a:pt x="572" y="123"/>
                    <a:pt x="572" y="122"/>
                    <a:pt x="573" y="123"/>
                  </a:cubicBezTo>
                  <a:cubicBezTo>
                    <a:pt x="577" y="125"/>
                    <a:pt x="574" y="126"/>
                    <a:pt x="572" y="126"/>
                  </a:cubicBezTo>
                  <a:cubicBezTo>
                    <a:pt x="570" y="127"/>
                    <a:pt x="569" y="127"/>
                    <a:pt x="577" y="130"/>
                  </a:cubicBezTo>
                  <a:cubicBezTo>
                    <a:pt x="570" y="129"/>
                    <a:pt x="570" y="129"/>
                    <a:pt x="570" y="129"/>
                  </a:cubicBezTo>
                  <a:cubicBezTo>
                    <a:pt x="578" y="133"/>
                    <a:pt x="578" y="133"/>
                    <a:pt x="578" y="133"/>
                  </a:cubicBezTo>
                  <a:cubicBezTo>
                    <a:pt x="570" y="131"/>
                    <a:pt x="570" y="132"/>
                    <a:pt x="571" y="133"/>
                  </a:cubicBezTo>
                  <a:cubicBezTo>
                    <a:pt x="571" y="134"/>
                    <a:pt x="572" y="135"/>
                    <a:pt x="564" y="133"/>
                  </a:cubicBezTo>
                  <a:cubicBezTo>
                    <a:pt x="566" y="135"/>
                    <a:pt x="574" y="135"/>
                    <a:pt x="573" y="136"/>
                  </a:cubicBezTo>
                  <a:cubicBezTo>
                    <a:pt x="577" y="139"/>
                    <a:pt x="570" y="139"/>
                    <a:pt x="572" y="141"/>
                  </a:cubicBezTo>
                  <a:cubicBezTo>
                    <a:pt x="572" y="141"/>
                    <a:pt x="572" y="142"/>
                    <a:pt x="574" y="142"/>
                  </a:cubicBezTo>
                  <a:cubicBezTo>
                    <a:pt x="573" y="142"/>
                    <a:pt x="572" y="142"/>
                    <a:pt x="571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68" y="142"/>
                    <a:pt x="568" y="142"/>
                    <a:pt x="567" y="142"/>
                  </a:cubicBezTo>
                  <a:cubicBezTo>
                    <a:pt x="565" y="143"/>
                    <a:pt x="564" y="143"/>
                    <a:pt x="561" y="143"/>
                  </a:cubicBezTo>
                  <a:cubicBezTo>
                    <a:pt x="568" y="146"/>
                    <a:pt x="568" y="146"/>
                    <a:pt x="568" y="146"/>
                  </a:cubicBezTo>
                  <a:cubicBezTo>
                    <a:pt x="565" y="145"/>
                    <a:pt x="561" y="144"/>
                    <a:pt x="561" y="145"/>
                  </a:cubicBezTo>
                  <a:cubicBezTo>
                    <a:pt x="561" y="145"/>
                    <a:pt x="563" y="146"/>
                    <a:pt x="564" y="146"/>
                  </a:cubicBezTo>
                  <a:cubicBezTo>
                    <a:pt x="555" y="146"/>
                    <a:pt x="552" y="146"/>
                    <a:pt x="548" y="147"/>
                  </a:cubicBezTo>
                  <a:cubicBezTo>
                    <a:pt x="552" y="149"/>
                    <a:pt x="554" y="151"/>
                    <a:pt x="558" y="151"/>
                  </a:cubicBezTo>
                  <a:cubicBezTo>
                    <a:pt x="558" y="153"/>
                    <a:pt x="554" y="152"/>
                    <a:pt x="549" y="152"/>
                  </a:cubicBezTo>
                  <a:cubicBezTo>
                    <a:pt x="545" y="151"/>
                    <a:pt x="540" y="151"/>
                    <a:pt x="538" y="152"/>
                  </a:cubicBezTo>
                  <a:cubicBezTo>
                    <a:pt x="541" y="154"/>
                    <a:pt x="541" y="154"/>
                    <a:pt x="541" y="154"/>
                  </a:cubicBezTo>
                  <a:cubicBezTo>
                    <a:pt x="534" y="152"/>
                    <a:pt x="534" y="152"/>
                    <a:pt x="534" y="152"/>
                  </a:cubicBezTo>
                  <a:cubicBezTo>
                    <a:pt x="536" y="153"/>
                    <a:pt x="537" y="154"/>
                    <a:pt x="539" y="155"/>
                  </a:cubicBezTo>
                  <a:cubicBezTo>
                    <a:pt x="535" y="157"/>
                    <a:pt x="527" y="159"/>
                    <a:pt x="518" y="153"/>
                  </a:cubicBezTo>
                  <a:cubicBezTo>
                    <a:pt x="521" y="154"/>
                    <a:pt x="520" y="158"/>
                    <a:pt x="526" y="160"/>
                  </a:cubicBezTo>
                  <a:cubicBezTo>
                    <a:pt x="521" y="158"/>
                    <a:pt x="517" y="158"/>
                    <a:pt x="514" y="159"/>
                  </a:cubicBezTo>
                  <a:cubicBezTo>
                    <a:pt x="510" y="159"/>
                    <a:pt x="507" y="160"/>
                    <a:pt x="504" y="160"/>
                  </a:cubicBezTo>
                  <a:cubicBezTo>
                    <a:pt x="504" y="160"/>
                    <a:pt x="504" y="160"/>
                    <a:pt x="504" y="160"/>
                  </a:cubicBezTo>
                  <a:cubicBezTo>
                    <a:pt x="501" y="158"/>
                    <a:pt x="501" y="158"/>
                    <a:pt x="501" y="158"/>
                  </a:cubicBezTo>
                  <a:cubicBezTo>
                    <a:pt x="501" y="159"/>
                    <a:pt x="501" y="159"/>
                    <a:pt x="501" y="159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1" y="160"/>
                    <a:pt x="498" y="159"/>
                    <a:pt x="496" y="158"/>
                  </a:cubicBezTo>
                  <a:cubicBezTo>
                    <a:pt x="496" y="159"/>
                    <a:pt x="497" y="163"/>
                    <a:pt x="496" y="165"/>
                  </a:cubicBezTo>
                  <a:cubicBezTo>
                    <a:pt x="495" y="162"/>
                    <a:pt x="494" y="164"/>
                    <a:pt x="493" y="166"/>
                  </a:cubicBezTo>
                  <a:cubicBezTo>
                    <a:pt x="492" y="167"/>
                    <a:pt x="491" y="169"/>
                    <a:pt x="489" y="166"/>
                  </a:cubicBezTo>
                  <a:cubicBezTo>
                    <a:pt x="489" y="167"/>
                    <a:pt x="490" y="167"/>
                    <a:pt x="490" y="169"/>
                  </a:cubicBezTo>
                  <a:cubicBezTo>
                    <a:pt x="485" y="169"/>
                    <a:pt x="477" y="165"/>
                    <a:pt x="473" y="171"/>
                  </a:cubicBezTo>
                  <a:cubicBezTo>
                    <a:pt x="469" y="161"/>
                    <a:pt x="466" y="165"/>
                    <a:pt x="461" y="162"/>
                  </a:cubicBezTo>
                  <a:cubicBezTo>
                    <a:pt x="463" y="168"/>
                    <a:pt x="464" y="164"/>
                    <a:pt x="466" y="168"/>
                  </a:cubicBezTo>
                  <a:cubicBezTo>
                    <a:pt x="464" y="167"/>
                    <a:pt x="469" y="176"/>
                    <a:pt x="464" y="172"/>
                  </a:cubicBezTo>
                  <a:cubicBezTo>
                    <a:pt x="465" y="173"/>
                    <a:pt x="465" y="174"/>
                    <a:pt x="465" y="173"/>
                  </a:cubicBezTo>
                  <a:cubicBezTo>
                    <a:pt x="464" y="174"/>
                    <a:pt x="463" y="166"/>
                    <a:pt x="461" y="169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59" y="168"/>
                    <a:pt x="459" y="168"/>
                    <a:pt x="459" y="168"/>
                  </a:cubicBezTo>
                  <a:cubicBezTo>
                    <a:pt x="455" y="172"/>
                    <a:pt x="450" y="171"/>
                    <a:pt x="448" y="177"/>
                  </a:cubicBezTo>
                  <a:cubicBezTo>
                    <a:pt x="447" y="176"/>
                    <a:pt x="446" y="174"/>
                    <a:pt x="446" y="172"/>
                  </a:cubicBezTo>
                  <a:cubicBezTo>
                    <a:pt x="445" y="173"/>
                    <a:pt x="440" y="167"/>
                    <a:pt x="439" y="172"/>
                  </a:cubicBezTo>
                  <a:cubicBezTo>
                    <a:pt x="440" y="174"/>
                    <a:pt x="440" y="174"/>
                    <a:pt x="440" y="174"/>
                  </a:cubicBezTo>
                  <a:cubicBezTo>
                    <a:pt x="438" y="179"/>
                    <a:pt x="435" y="170"/>
                    <a:pt x="430" y="170"/>
                  </a:cubicBezTo>
                  <a:cubicBezTo>
                    <a:pt x="431" y="170"/>
                    <a:pt x="434" y="172"/>
                    <a:pt x="432" y="167"/>
                  </a:cubicBezTo>
                  <a:cubicBezTo>
                    <a:pt x="431" y="164"/>
                    <a:pt x="429" y="165"/>
                    <a:pt x="429" y="168"/>
                  </a:cubicBezTo>
                  <a:cubicBezTo>
                    <a:pt x="427" y="162"/>
                    <a:pt x="427" y="162"/>
                    <a:pt x="427" y="162"/>
                  </a:cubicBezTo>
                  <a:cubicBezTo>
                    <a:pt x="429" y="165"/>
                    <a:pt x="431" y="164"/>
                    <a:pt x="432" y="166"/>
                  </a:cubicBezTo>
                  <a:cubicBezTo>
                    <a:pt x="432" y="165"/>
                    <a:pt x="431" y="164"/>
                    <a:pt x="431" y="163"/>
                  </a:cubicBezTo>
                  <a:cubicBezTo>
                    <a:pt x="433" y="164"/>
                    <a:pt x="434" y="164"/>
                    <a:pt x="436" y="165"/>
                  </a:cubicBezTo>
                  <a:cubicBezTo>
                    <a:pt x="434" y="166"/>
                    <a:pt x="434" y="166"/>
                    <a:pt x="434" y="166"/>
                  </a:cubicBezTo>
                  <a:cubicBezTo>
                    <a:pt x="437" y="171"/>
                    <a:pt x="438" y="164"/>
                    <a:pt x="439" y="166"/>
                  </a:cubicBezTo>
                  <a:cubicBezTo>
                    <a:pt x="437" y="161"/>
                    <a:pt x="436" y="162"/>
                    <a:pt x="436" y="158"/>
                  </a:cubicBezTo>
                  <a:cubicBezTo>
                    <a:pt x="439" y="154"/>
                    <a:pt x="440" y="162"/>
                    <a:pt x="445" y="166"/>
                  </a:cubicBezTo>
                  <a:cubicBezTo>
                    <a:pt x="445" y="167"/>
                    <a:pt x="445" y="167"/>
                    <a:pt x="445" y="167"/>
                  </a:cubicBezTo>
                  <a:cubicBezTo>
                    <a:pt x="447" y="168"/>
                    <a:pt x="450" y="173"/>
                    <a:pt x="450" y="168"/>
                  </a:cubicBezTo>
                  <a:cubicBezTo>
                    <a:pt x="448" y="165"/>
                    <a:pt x="447" y="165"/>
                    <a:pt x="446" y="164"/>
                  </a:cubicBezTo>
                  <a:cubicBezTo>
                    <a:pt x="445" y="162"/>
                    <a:pt x="450" y="169"/>
                    <a:pt x="450" y="165"/>
                  </a:cubicBezTo>
                  <a:cubicBezTo>
                    <a:pt x="447" y="161"/>
                    <a:pt x="444" y="160"/>
                    <a:pt x="442" y="161"/>
                  </a:cubicBezTo>
                  <a:cubicBezTo>
                    <a:pt x="442" y="159"/>
                    <a:pt x="441" y="158"/>
                    <a:pt x="440" y="156"/>
                  </a:cubicBezTo>
                  <a:cubicBezTo>
                    <a:pt x="447" y="158"/>
                    <a:pt x="455" y="162"/>
                    <a:pt x="459" y="157"/>
                  </a:cubicBezTo>
                  <a:cubicBezTo>
                    <a:pt x="454" y="151"/>
                    <a:pt x="460" y="156"/>
                    <a:pt x="457" y="150"/>
                  </a:cubicBezTo>
                  <a:cubicBezTo>
                    <a:pt x="459" y="154"/>
                    <a:pt x="459" y="149"/>
                    <a:pt x="462" y="151"/>
                  </a:cubicBezTo>
                  <a:cubicBezTo>
                    <a:pt x="460" y="145"/>
                    <a:pt x="457" y="148"/>
                    <a:pt x="457" y="144"/>
                  </a:cubicBezTo>
                  <a:cubicBezTo>
                    <a:pt x="460" y="144"/>
                    <a:pt x="468" y="152"/>
                    <a:pt x="471" y="149"/>
                  </a:cubicBezTo>
                  <a:cubicBezTo>
                    <a:pt x="470" y="147"/>
                    <a:pt x="469" y="147"/>
                    <a:pt x="468" y="146"/>
                  </a:cubicBezTo>
                  <a:cubicBezTo>
                    <a:pt x="471" y="147"/>
                    <a:pt x="478" y="158"/>
                    <a:pt x="477" y="149"/>
                  </a:cubicBezTo>
                  <a:cubicBezTo>
                    <a:pt x="475" y="147"/>
                    <a:pt x="473" y="144"/>
                    <a:pt x="470" y="141"/>
                  </a:cubicBezTo>
                  <a:cubicBezTo>
                    <a:pt x="471" y="141"/>
                    <a:pt x="471" y="141"/>
                    <a:pt x="471" y="139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1" y="133"/>
                    <a:pt x="474" y="143"/>
                    <a:pt x="477" y="147"/>
                  </a:cubicBezTo>
                  <a:cubicBezTo>
                    <a:pt x="477" y="141"/>
                    <a:pt x="477" y="141"/>
                    <a:pt x="477" y="141"/>
                  </a:cubicBezTo>
                  <a:cubicBezTo>
                    <a:pt x="478" y="139"/>
                    <a:pt x="480" y="139"/>
                    <a:pt x="482" y="139"/>
                  </a:cubicBezTo>
                  <a:cubicBezTo>
                    <a:pt x="484" y="140"/>
                    <a:pt x="486" y="143"/>
                    <a:pt x="488" y="146"/>
                  </a:cubicBezTo>
                  <a:cubicBezTo>
                    <a:pt x="489" y="145"/>
                    <a:pt x="491" y="145"/>
                    <a:pt x="488" y="140"/>
                  </a:cubicBezTo>
                  <a:cubicBezTo>
                    <a:pt x="486" y="137"/>
                    <a:pt x="484" y="135"/>
                    <a:pt x="483" y="133"/>
                  </a:cubicBezTo>
                  <a:cubicBezTo>
                    <a:pt x="482" y="131"/>
                    <a:pt x="481" y="130"/>
                    <a:pt x="479" y="131"/>
                  </a:cubicBezTo>
                  <a:cubicBezTo>
                    <a:pt x="480" y="135"/>
                    <a:pt x="483" y="135"/>
                    <a:pt x="482" y="136"/>
                  </a:cubicBezTo>
                  <a:cubicBezTo>
                    <a:pt x="481" y="135"/>
                    <a:pt x="480" y="140"/>
                    <a:pt x="477" y="136"/>
                  </a:cubicBezTo>
                  <a:cubicBezTo>
                    <a:pt x="481" y="135"/>
                    <a:pt x="481" y="135"/>
                    <a:pt x="481" y="135"/>
                  </a:cubicBezTo>
                  <a:cubicBezTo>
                    <a:pt x="478" y="128"/>
                    <a:pt x="479" y="135"/>
                    <a:pt x="477" y="132"/>
                  </a:cubicBezTo>
                  <a:cubicBezTo>
                    <a:pt x="477" y="129"/>
                    <a:pt x="478" y="129"/>
                    <a:pt x="479" y="129"/>
                  </a:cubicBezTo>
                  <a:cubicBezTo>
                    <a:pt x="479" y="129"/>
                    <a:pt x="480" y="129"/>
                    <a:pt x="480" y="129"/>
                  </a:cubicBezTo>
                  <a:cubicBezTo>
                    <a:pt x="480" y="129"/>
                    <a:pt x="481" y="129"/>
                    <a:pt x="481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2" y="129"/>
                    <a:pt x="481" y="127"/>
                    <a:pt x="485" y="130"/>
                  </a:cubicBezTo>
                  <a:cubicBezTo>
                    <a:pt x="488" y="136"/>
                    <a:pt x="486" y="134"/>
                    <a:pt x="486" y="136"/>
                  </a:cubicBezTo>
                  <a:cubicBezTo>
                    <a:pt x="488" y="136"/>
                    <a:pt x="491" y="138"/>
                    <a:pt x="495" y="139"/>
                  </a:cubicBezTo>
                  <a:cubicBezTo>
                    <a:pt x="499" y="139"/>
                    <a:pt x="502" y="139"/>
                    <a:pt x="499" y="133"/>
                  </a:cubicBezTo>
                  <a:cubicBezTo>
                    <a:pt x="497" y="132"/>
                    <a:pt x="495" y="131"/>
                    <a:pt x="493" y="129"/>
                  </a:cubicBezTo>
                  <a:cubicBezTo>
                    <a:pt x="493" y="128"/>
                    <a:pt x="500" y="132"/>
                    <a:pt x="493" y="126"/>
                  </a:cubicBezTo>
                  <a:cubicBezTo>
                    <a:pt x="494" y="128"/>
                    <a:pt x="490" y="124"/>
                    <a:pt x="489" y="123"/>
                  </a:cubicBezTo>
                  <a:cubicBezTo>
                    <a:pt x="489" y="123"/>
                    <a:pt x="489" y="123"/>
                    <a:pt x="489" y="123"/>
                  </a:cubicBezTo>
                  <a:cubicBezTo>
                    <a:pt x="489" y="123"/>
                    <a:pt x="488" y="122"/>
                    <a:pt x="487" y="121"/>
                  </a:cubicBezTo>
                  <a:cubicBezTo>
                    <a:pt x="491" y="125"/>
                    <a:pt x="494" y="126"/>
                    <a:pt x="497" y="127"/>
                  </a:cubicBezTo>
                  <a:cubicBezTo>
                    <a:pt x="495" y="126"/>
                    <a:pt x="494" y="124"/>
                    <a:pt x="493" y="123"/>
                  </a:cubicBezTo>
                  <a:cubicBezTo>
                    <a:pt x="495" y="123"/>
                    <a:pt x="496" y="125"/>
                    <a:pt x="498" y="127"/>
                  </a:cubicBezTo>
                  <a:cubicBezTo>
                    <a:pt x="499" y="128"/>
                    <a:pt x="505" y="131"/>
                    <a:pt x="501" y="127"/>
                  </a:cubicBezTo>
                  <a:cubicBezTo>
                    <a:pt x="498" y="124"/>
                    <a:pt x="496" y="125"/>
                    <a:pt x="493" y="122"/>
                  </a:cubicBezTo>
                  <a:cubicBezTo>
                    <a:pt x="496" y="123"/>
                    <a:pt x="499" y="125"/>
                    <a:pt x="502" y="126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2" y="126"/>
                    <a:pt x="504" y="127"/>
                    <a:pt x="503" y="126"/>
                  </a:cubicBezTo>
                  <a:cubicBezTo>
                    <a:pt x="500" y="124"/>
                    <a:pt x="499" y="123"/>
                    <a:pt x="499" y="124"/>
                  </a:cubicBezTo>
                  <a:cubicBezTo>
                    <a:pt x="497" y="122"/>
                    <a:pt x="501" y="124"/>
                    <a:pt x="504" y="125"/>
                  </a:cubicBezTo>
                  <a:cubicBezTo>
                    <a:pt x="506" y="126"/>
                    <a:pt x="509" y="126"/>
                    <a:pt x="504" y="123"/>
                  </a:cubicBezTo>
                  <a:cubicBezTo>
                    <a:pt x="508" y="125"/>
                    <a:pt x="508" y="125"/>
                    <a:pt x="508" y="125"/>
                  </a:cubicBezTo>
                  <a:cubicBezTo>
                    <a:pt x="507" y="124"/>
                    <a:pt x="506" y="123"/>
                    <a:pt x="505" y="123"/>
                  </a:cubicBezTo>
                  <a:cubicBezTo>
                    <a:pt x="510" y="125"/>
                    <a:pt x="510" y="125"/>
                    <a:pt x="510" y="125"/>
                  </a:cubicBezTo>
                  <a:cubicBezTo>
                    <a:pt x="515" y="126"/>
                    <a:pt x="502" y="120"/>
                    <a:pt x="500" y="119"/>
                  </a:cubicBezTo>
                  <a:cubicBezTo>
                    <a:pt x="500" y="119"/>
                    <a:pt x="500" y="119"/>
                    <a:pt x="500" y="119"/>
                  </a:cubicBezTo>
                  <a:cubicBezTo>
                    <a:pt x="499" y="119"/>
                    <a:pt x="496" y="117"/>
                    <a:pt x="495" y="116"/>
                  </a:cubicBezTo>
                  <a:cubicBezTo>
                    <a:pt x="497" y="117"/>
                    <a:pt x="499" y="118"/>
                    <a:pt x="501" y="118"/>
                  </a:cubicBezTo>
                  <a:cubicBezTo>
                    <a:pt x="501" y="118"/>
                    <a:pt x="501" y="118"/>
                    <a:pt x="501" y="118"/>
                  </a:cubicBezTo>
                  <a:cubicBezTo>
                    <a:pt x="509" y="122"/>
                    <a:pt x="514" y="122"/>
                    <a:pt x="529" y="127"/>
                  </a:cubicBezTo>
                  <a:cubicBezTo>
                    <a:pt x="529" y="127"/>
                    <a:pt x="528" y="127"/>
                    <a:pt x="528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5" y="125"/>
                    <a:pt x="524" y="125"/>
                    <a:pt x="523" y="124"/>
                  </a:cubicBezTo>
                  <a:cubicBezTo>
                    <a:pt x="523" y="124"/>
                    <a:pt x="522" y="124"/>
                    <a:pt x="521" y="123"/>
                  </a:cubicBezTo>
                  <a:cubicBezTo>
                    <a:pt x="518" y="122"/>
                    <a:pt x="511" y="120"/>
                    <a:pt x="512" y="119"/>
                  </a:cubicBezTo>
                  <a:cubicBezTo>
                    <a:pt x="509" y="118"/>
                    <a:pt x="510" y="119"/>
                    <a:pt x="509" y="119"/>
                  </a:cubicBezTo>
                  <a:cubicBezTo>
                    <a:pt x="509" y="118"/>
                    <a:pt x="509" y="118"/>
                    <a:pt x="511" y="119"/>
                  </a:cubicBezTo>
                  <a:cubicBezTo>
                    <a:pt x="505" y="117"/>
                    <a:pt x="505" y="117"/>
                    <a:pt x="505" y="117"/>
                  </a:cubicBezTo>
                  <a:cubicBezTo>
                    <a:pt x="511" y="119"/>
                    <a:pt x="509" y="117"/>
                    <a:pt x="508" y="117"/>
                  </a:cubicBezTo>
                  <a:cubicBezTo>
                    <a:pt x="499" y="114"/>
                    <a:pt x="499" y="114"/>
                    <a:pt x="499" y="114"/>
                  </a:cubicBezTo>
                  <a:cubicBezTo>
                    <a:pt x="503" y="116"/>
                    <a:pt x="504" y="116"/>
                    <a:pt x="502" y="115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98" y="113"/>
                    <a:pt x="509" y="117"/>
                    <a:pt x="503" y="114"/>
                  </a:cubicBezTo>
                  <a:cubicBezTo>
                    <a:pt x="505" y="115"/>
                    <a:pt x="507" y="116"/>
                    <a:pt x="509" y="117"/>
                  </a:cubicBezTo>
                  <a:cubicBezTo>
                    <a:pt x="510" y="116"/>
                    <a:pt x="521" y="119"/>
                    <a:pt x="526" y="120"/>
                  </a:cubicBezTo>
                  <a:cubicBezTo>
                    <a:pt x="529" y="120"/>
                    <a:pt x="526" y="118"/>
                    <a:pt x="525" y="116"/>
                  </a:cubicBezTo>
                  <a:cubicBezTo>
                    <a:pt x="523" y="115"/>
                    <a:pt x="523" y="114"/>
                    <a:pt x="531" y="114"/>
                  </a:cubicBezTo>
                  <a:cubicBezTo>
                    <a:pt x="528" y="113"/>
                    <a:pt x="526" y="113"/>
                    <a:pt x="524" y="113"/>
                  </a:cubicBezTo>
                  <a:cubicBezTo>
                    <a:pt x="522" y="112"/>
                    <a:pt x="521" y="112"/>
                    <a:pt x="518" y="112"/>
                  </a:cubicBezTo>
                  <a:cubicBezTo>
                    <a:pt x="517" y="113"/>
                    <a:pt x="516" y="113"/>
                    <a:pt x="509" y="112"/>
                  </a:cubicBezTo>
                  <a:cubicBezTo>
                    <a:pt x="502" y="113"/>
                    <a:pt x="529" y="117"/>
                    <a:pt x="519" y="117"/>
                  </a:cubicBezTo>
                  <a:cubicBezTo>
                    <a:pt x="511" y="115"/>
                    <a:pt x="511" y="115"/>
                    <a:pt x="514" y="115"/>
                  </a:cubicBezTo>
                  <a:cubicBezTo>
                    <a:pt x="508" y="113"/>
                    <a:pt x="504" y="113"/>
                    <a:pt x="502" y="113"/>
                  </a:cubicBezTo>
                  <a:cubicBezTo>
                    <a:pt x="503" y="113"/>
                    <a:pt x="501" y="112"/>
                    <a:pt x="500" y="111"/>
                  </a:cubicBezTo>
                  <a:cubicBezTo>
                    <a:pt x="498" y="110"/>
                    <a:pt x="496" y="110"/>
                    <a:pt x="496" y="109"/>
                  </a:cubicBezTo>
                  <a:cubicBezTo>
                    <a:pt x="499" y="110"/>
                    <a:pt x="502" y="109"/>
                    <a:pt x="501" y="109"/>
                  </a:cubicBezTo>
                  <a:cubicBezTo>
                    <a:pt x="505" y="109"/>
                    <a:pt x="506" y="107"/>
                    <a:pt x="515" y="108"/>
                  </a:cubicBezTo>
                  <a:cubicBezTo>
                    <a:pt x="516" y="106"/>
                    <a:pt x="503" y="107"/>
                    <a:pt x="511" y="105"/>
                  </a:cubicBezTo>
                  <a:cubicBezTo>
                    <a:pt x="505" y="106"/>
                    <a:pt x="506" y="104"/>
                    <a:pt x="501" y="105"/>
                  </a:cubicBezTo>
                  <a:cubicBezTo>
                    <a:pt x="504" y="105"/>
                    <a:pt x="503" y="106"/>
                    <a:pt x="501" y="106"/>
                  </a:cubicBezTo>
                  <a:cubicBezTo>
                    <a:pt x="499" y="107"/>
                    <a:pt x="496" y="107"/>
                    <a:pt x="494" y="107"/>
                  </a:cubicBezTo>
                  <a:cubicBezTo>
                    <a:pt x="493" y="107"/>
                    <a:pt x="491" y="106"/>
                    <a:pt x="490" y="106"/>
                  </a:cubicBezTo>
                  <a:cubicBezTo>
                    <a:pt x="492" y="106"/>
                    <a:pt x="495" y="106"/>
                    <a:pt x="496" y="105"/>
                  </a:cubicBezTo>
                  <a:cubicBezTo>
                    <a:pt x="491" y="105"/>
                    <a:pt x="491" y="105"/>
                    <a:pt x="491" y="105"/>
                  </a:cubicBezTo>
                  <a:cubicBezTo>
                    <a:pt x="497" y="105"/>
                    <a:pt x="494" y="104"/>
                    <a:pt x="492" y="104"/>
                  </a:cubicBezTo>
                  <a:cubicBezTo>
                    <a:pt x="489" y="103"/>
                    <a:pt x="487" y="103"/>
                    <a:pt x="494" y="101"/>
                  </a:cubicBezTo>
                  <a:cubicBezTo>
                    <a:pt x="494" y="102"/>
                    <a:pt x="498" y="102"/>
                    <a:pt x="492" y="103"/>
                  </a:cubicBezTo>
                  <a:cubicBezTo>
                    <a:pt x="494" y="103"/>
                    <a:pt x="496" y="103"/>
                    <a:pt x="499" y="102"/>
                  </a:cubicBezTo>
                  <a:cubicBezTo>
                    <a:pt x="501" y="102"/>
                    <a:pt x="503" y="101"/>
                    <a:pt x="506" y="101"/>
                  </a:cubicBezTo>
                  <a:cubicBezTo>
                    <a:pt x="508" y="100"/>
                    <a:pt x="506" y="98"/>
                    <a:pt x="505" y="97"/>
                  </a:cubicBezTo>
                  <a:cubicBezTo>
                    <a:pt x="504" y="95"/>
                    <a:pt x="503" y="94"/>
                    <a:pt x="506" y="91"/>
                  </a:cubicBezTo>
                  <a:cubicBezTo>
                    <a:pt x="503" y="93"/>
                    <a:pt x="504" y="94"/>
                    <a:pt x="500" y="96"/>
                  </a:cubicBezTo>
                  <a:cubicBezTo>
                    <a:pt x="498" y="95"/>
                    <a:pt x="500" y="94"/>
                    <a:pt x="502" y="91"/>
                  </a:cubicBezTo>
                  <a:cubicBezTo>
                    <a:pt x="504" y="89"/>
                    <a:pt x="506" y="85"/>
                    <a:pt x="507" y="83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6" y="82"/>
                    <a:pt x="500" y="87"/>
                    <a:pt x="500" y="83"/>
                  </a:cubicBezTo>
                  <a:cubicBezTo>
                    <a:pt x="501" y="83"/>
                    <a:pt x="503" y="82"/>
                    <a:pt x="503" y="82"/>
                  </a:cubicBezTo>
                  <a:cubicBezTo>
                    <a:pt x="501" y="80"/>
                    <a:pt x="498" y="84"/>
                    <a:pt x="496" y="83"/>
                  </a:cubicBezTo>
                  <a:cubicBezTo>
                    <a:pt x="503" y="76"/>
                    <a:pt x="489" y="85"/>
                    <a:pt x="492" y="79"/>
                  </a:cubicBezTo>
                  <a:cubicBezTo>
                    <a:pt x="490" y="80"/>
                    <a:pt x="490" y="80"/>
                    <a:pt x="490" y="80"/>
                  </a:cubicBezTo>
                  <a:cubicBezTo>
                    <a:pt x="493" y="76"/>
                    <a:pt x="483" y="77"/>
                    <a:pt x="481" y="74"/>
                  </a:cubicBezTo>
                  <a:cubicBezTo>
                    <a:pt x="482" y="74"/>
                    <a:pt x="482" y="77"/>
                    <a:pt x="487" y="74"/>
                  </a:cubicBezTo>
                  <a:cubicBezTo>
                    <a:pt x="487" y="69"/>
                    <a:pt x="487" y="69"/>
                    <a:pt x="487" y="69"/>
                  </a:cubicBezTo>
                  <a:cubicBezTo>
                    <a:pt x="485" y="70"/>
                    <a:pt x="484" y="69"/>
                    <a:pt x="482" y="71"/>
                  </a:cubicBezTo>
                  <a:cubicBezTo>
                    <a:pt x="481" y="72"/>
                    <a:pt x="483" y="72"/>
                    <a:pt x="483" y="72"/>
                  </a:cubicBezTo>
                  <a:cubicBezTo>
                    <a:pt x="480" y="73"/>
                    <a:pt x="480" y="73"/>
                    <a:pt x="480" y="73"/>
                  </a:cubicBezTo>
                  <a:cubicBezTo>
                    <a:pt x="481" y="68"/>
                    <a:pt x="488" y="69"/>
                    <a:pt x="493" y="67"/>
                  </a:cubicBezTo>
                  <a:cubicBezTo>
                    <a:pt x="491" y="66"/>
                    <a:pt x="495" y="63"/>
                    <a:pt x="495" y="62"/>
                  </a:cubicBezTo>
                  <a:cubicBezTo>
                    <a:pt x="489" y="63"/>
                    <a:pt x="490" y="66"/>
                    <a:pt x="484" y="68"/>
                  </a:cubicBezTo>
                  <a:cubicBezTo>
                    <a:pt x="481" y="68"/>
                    <a:pt x="483" y="62"/>
                    <a:pt x="488" y="59"/>
                  </a:cubicBezTo>
                  <a:cubicBezTo>
                    <a:pt x="475" y="63"/>
                    <a:pt x="482" y="53"/>
                    <a:pt x="473" y="57"/>
                  </a:cubicBezTo>
                  <a:cubicBezTo>
                    <a:pt x="474" y="57"/>
                    <a:pt x="477" y="55"/>
                    <a:pt x="475" y="5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68" y="55"/>
                    <a:pt x="480" y="50"/>
                    <a:pt x="477" y="49"/>
                  </a:cubicBezTo>
                  <a:cubicBezTo>
                    <a:pt x="476" y="50"/>
                    <a:pt x="475" y="51"/>
                    <a:pt x="473" y="52"/>
                  </a:cubicBezTo>
                  <a:cubicBezTo>
                    <a:pt x="470" y="50"/>
                    <a:pt x="482" y="42"/>
                    <a:pt x="475" y="41"/>
                  </a:cubicBezTo>
                  <a:cubicBezTo>
                    <a:pt x="475" y="42"/>
                    <a:pt x="474" y="42"/>
                    <a:pt x="474" y="42"/>
                  </a:cubicBezTo>
                  <a:cubicBezTo>
                    <a:pt x="473" y="43"/>
                    <a:pt x="473" y="42"/>
                    <a:pt x="475" y="40"/>
                  </a:cubicBezTo>
                  <a:cubicBezTo>
                    <a:pt x="479" y="40"/>
                    <a:pt x="479" y="40"/>
                    <a:pt x="479" y="40"/>
                  </a:cubicBezTo>
                  <a:cubicBezTo>
                    <a:pt x="489" y="34"/>
                    <a:pt x="472" y="37"/>
                    <a:pt x="474" y="33"/>
                  </a:cubicBezTo>
                  <a:cubicBezTo>
                    <a:pt x="472" y="34"/>
                    <a:pt x="473" y="36"/>
                    <a:pt x="469" y="36"/>
                  </a:cubicBezTo>
                  <a:cubicBezTo>
                    <a:pt x="468" y="35"/>
                    <a:pt x="480" y="30"/>
                    <a:pt x="474" y="30"/>
                  </a:cubicBezTo>
                  <a:cubicBezTo>
                    <a:pt x="473" y="32"/>
                    <a:pt x="467" y="34"/>
                    <a:pt x="467" y="35"/>
                  </a:cubicBezTo>
                  <a:cubicBezTo>
                    <a:pt x="465" y="34"/>
                    <a:pt x="462" y="34"/>
                    <a:pt x="466" y="32"/>
                  </a:cubicBezTo>
                  <a:cubicBezTo>
                    <a:pt x="465" y="32"/>
                    <a:pt x="463" y="32"/>
                    <a:pt x="462" y="33"/>
                  </a:cubicBezTo>
                  <a:cubicBezTo>
                    <a:pt x="465" y="31"/>
                    <a:pt x="462" y="30"/>
                    <a:pt x="461" y="29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69" y="24"/>
                    <a:pt x="458" y="27"/>
                    <a:pt x="458" y="25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6" y="25"/>
                    <a:pt x="459" y="22"/>
                    <a:pt x="454" y="22"/>
                  </a:cubicBezTo>
                  <a:cubicBezTo>
                    <a:pt x="451" y="24"/>
                    <a:pt x="451" y="24"/>
                    <a:pt x="451" y="24"/>
                  </a:cubicBezTo>
                  <a:cubicBezTo>
                    <a:pt x="453" y="22"/>
                    <a:pt x="446" y="21"/>
                    <a:pt x="451" y="18"/>
                  </a:cubicBezTo>
                  <a:cubicBezTo>
                    <a:pt x="450" y="18"/>
                    <a:pt x="445" y="22"/>
                    <a:pt x="444" y="20"/>
                  </a:cubicBezTo>
                  <a:cubicBezTo>
                    <a:pt x="446" y="18"/>
                    <a:pt x="447" y="16"/>
                    <a:pt x="444" y="16"/>
                  </a:cubicBezTo>
                  <a:cubicBezTo>
                    <a:pt x="442" y="17"/>
                    <a:pt x="440" y="18"/>
                    <a:pt x="442" y="18"/>
                  </a:cubicBezTo>
                  <a:cubicBezTo>
                    <a:pt x="443" y="18"/>
                    <a:pt x="443" y="18"/>
                    <a:pt x="444" y="17"/>
                  </a:cubicBezTo>
                  <a:cubicBezTo>
                    <a:pt x="441" y="19"/>
                    <a:pt x="441" y="19"/>
                    <a:pt x="441" y="19"/>
                  </a:cubicBezTo>
                  <a:cubicBezTo>
                    <a:pt x="438" y="18"/>
                    <a:pt x="443" y="17"/>
                    <a:pt x="441" y="15"/>
                  </a:cubicBezTo>
                  <a:cubicBezTo>
                    <a:pt x="439" y="16"/>
                    <a:pt x="438" y="17"/>
                    <a:pt x="436" y="18"/>
                  </a:cubicBezTo>
                  <a:cubicBezTo>
                    <a:pt x="437" y="15"/>
                    <a:pt x="439" y="12"/>
                    <a:pt x="440" y="8"/>
                  </a:cubicBezTo>
                  <a:cubicBezTo>
                    <a:pt x="443" y="7"/>
                    <a:pt x="444" y="8"/>
                    <a:pt x="448" y="6"/>
                  </a:cubicBezTo>
                  <a:cubicBezTo>
                    <a:pt x="448" y="7"/>
                    <a:pt x="449" y="7"/>
                    <a:pt x="450" y="8"/>
                  </a:cubicBezTo>
                  <a:cubicBezTo>
                    <a:pt x="455" y="8"/>
                    <a:pt x="454" y="5"/>
                    <a:pt x="455" y="3"/>
                  </a:cubicBezTo>
                  <a:cubicBezTo>
                    <a:pt x="456" y="5"/>
                    <a:pt x="456" y="5"/>
                    <a:pt x="456" y="5"/>
                  </a:cubicBezTo>
                  <a:cubicBezTo>
                    <a:pt x="457" y="5"/>
                    <a:pt x="458" y="5"/>
                    <a:pt x="458" y="5"/>
                  </a:cubicBezTo>
                  <a:cubicBezTo>
                    <a:pt x="458" y="6"/>
                    <a:pt x="458" y="6"/>
                    <a:pt x="458" y="6"/>
                  </a:cubicBezTo>
                  <a:cubicBezTo>
                    <a:pt x="463" y="0"/>
                    <a:pt x="468" y="6"/>
                    <a:pt x="471" y="1"/>
                  </a:cubicBezTo>
                  <a:cubicBezTo>
                    <a:pt x="471" y="2"/>
                    <a:pt x="468" y="4"/>
                    <a:pt x="466" y="6"/>
                  </a:cubicBezTo>
                  <a:cubicBezTo>
                    <a:pt x="465" y="8"/>
                    <a:pt x="468" y="6"/>
                    <a:pt x="470" y="6"/>
                  </a:cubicBezTo>
                  <a:cubicBezTo>
                    <a:pt x="474" y="2"/>
                    <a:pt x="474" y="2"/>
                    <a:pt x="474" y="2"/>
                  </a:cubicBezTo>
                  <a:cubicBezTo>
                    <a:pt x="473" y="7"/>
                    <a:pt x="478" y="0"/>
                    <a:pt x="482" y="2"/>
                  </a:cubicBezTo>
                  <a:cubicBezTo>
                    <a:pt x="480" y="6"/>
                    <a:pt x="495" y="3"/>
                    <a:pt x="496" y="4"/>
                  </a:cubicBezTo>
                  <a:cubicBezTo>
                    <a:pt x="496" y="7"/>
                    <a:pt x="490" y="5"/>
                    <a:pt x="488" y="8"/>
                  </a:cubicBezTo>
                  <a:cubicBezTo>
                    <a:pt x="488" y="9"/>
                    <a:pt x="491" y="7"/>
                    <a:pt x="493" y="8"/>
                  </a:cubicBezTo>
                  <a:cubicBezTo>
                    <a:pt x="487" y="11"/>
                    <a:pt x="487" y="11"/>
                    <a:pt x="487" y="11"/>
                  </a:cubicBezTo>
                  <a:cubicBezTo>
                    <a:pt x="487" y="13"/>
                    <a:pt x="493" y="9"/>
                    <a:pt x="491" y="11"/>
                  </a:cubicBezTo>
                  <a:cubicBezTo>
                    <a:pt x="495" y="11"/>
                    <a:pt x="493" y="9"/>
                    <a:pt x="498" y="7"/>
                  </a:cubicBezTo>
                  <a:cubicBezTo>
                    <a:pt x="497" y="8"/>
                    <a:pt x="495" y="11"/>
                    <a:pt x="498" y="10"/>
                  </a:cubicBezTo>
                  <a:cubicBezTo>
                    <a:pt x="499" y="10"/>
                    <a:pt x="499" y="8"/>
                    <a:pt x="500" y="9"/>
                  </a:cubicBezTo>
                  <a:cubicBezTo>
                    <a:pt x="499" y="14"/>
                    <a:pt x="506" y="13"/>
                    <a:pt x="507" y="17"/>
                  </a:cubicBezTo>
                  <a:cubicBezTo>
                    <a:pt x="510" y="16"/>
                    <a:pt x="510" y="16"/>
                    <a:pt x="510" y="16"/>
                  </a:cubicBezTo>
                  <a:cubicBezTo>
                    <a:pt x="509" y="16"/>
                    <a:pt x="508" y="17"/>
                    <a:pt x="509" y="17"/>
                  </a:cubicBezTo>
                  <a:cubicBezTo>
                    <a:pt x="511" y="16"/>
                    <a:pt x="511" y="16"/>
                    <a:pt x="511" y="16"/>
                  </a:cubicBezTo>
                  <a:cubicBezTo>
                    <a:pt x="511" y="17"/>
                    <a:pt x="509" y="23"/>
                    <a:pt x="511" y="25"/>
                  </a:cubicBezTo>
                  <a:cubicBezTo>
                    <a:pt x="514" y="22"/>
                    <a:pt x="514" y="22"/>
                    <a:pt x="514" y="22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16" y="24"/>
                    <a:pt x="516" y="24"/>
                    <a:pt x="516" y="24"/>
                  </a:cubicBezTo>
                  <a:cubicBezTo>
                    <a:pt x="511" y="27"/>
                    <a:pt x="516" y="28"/>
                    <a:pt x="515" y="31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17" y="32"/>
                    <a:pt x="517" y="32"/>
                    <a:pt x="517" y="32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20" y="32"/>
                    <a:pt x="515" y="36"/>
                    <a:pt x="518" y="36"/>
                  </a:cubicBezTo>
                  <a:cubicBezTo>
                    <a:pt x="517" y="36"/>
                    <a:pt x="522" y="33"/>
                    <a:pt x="524" y="32"/>
                  </a:cubicBezTo>
                  <a:close/>
                  <a:moveTo>
                    <a:pt x="552" y="103"/>
                  </a:moveTo>
                  <a:cubicBezTo>
                    <a:pt x="552" y="104"/>
                    <a:pt x="552" y="104"/>
                    <a:pt x="552" y="104"/>
                  </a:cubicBezTo>
                  <a:cubicBezTo>
                    <a:pt x="553" y="103"/>
                    <a:pt x="552" y="103"/>
                    <a:pt x="552" y="103"/>
                  </a:cubicBezTo>
                  <a:cubicBezTo>
                    <a:pt x="551" y="101"/>
                    <a:pt x="551" y="101"/>
                    <a:pt x="551" y="101"/>
                  </a:cubicBezTo>
                  <a:cubicBezTo>
                    <a:pt x="547" y="102"/>
                    <a:pt x="550" y="102"/>
                    <a:pt x="552" y="103"/>
                  </a:cubicBezTo>
                  <a:close/>
                  <a:moveTo>
                    <a:pt x="473" y="166"/>
                  </a:moveTo>
                  <a:cubicBezTo>
                    <a:pt x="475" y="166"/>
                    <a:pt x="475" y="166"/>
                    <a:pt x="475" y="166"/>
                  </a:cubicBezTo>
                  <a:cubicBezTo>
                    <a:pt x="475" y="167"/>
                    <a:pt x="473" y="165"/>
                    <a:pt x="475" y="168"/>
                  </a:cubicBezTo>
                  <a:cubicBezTo>
                    <a:pt x="474" y="167"/>
                    <a:pt x="474" y="168"/>
                    <a:pt x="473" y="166"/>
                  </a:cubicBezTo>
                  <a:close/>
                  <a:moveTo>
                    <a:pt x="509" y="103"/>
                  </a:moveTo>
                  <a:cubicBezTo>
                    <a:pt x="506" y="104"/>
                    <a:pt x="506" y="104"/>
                    <a:pt x="506" y="104"/>
                  </a:cubicBezTo>
                  <a:cubicBezTo>
                    <a:pt x="510" y="104"/>
                    <a:pt x="510" y="104"/>
                    <a:pt x="510" y="104"/>
                  </a:cubicBezTo>
                  <a:lnTo>
                    <a:pt x="509" y="103"/>
                  </a:lnTo>
                  <a:close/>
                  <a:moveTo>
                    <a:pt x="502" y="93"/>
                  </a:moveTo>
                  <a:cubicBezTo>
                    <a:pt x="502" y="94"/>
                    <a:pt x="502" y="94"/>
                    <a:pt x="501" y="95"/>
                  </a:cubicBezTo>
                  <a:cubicBezTo>
                    <a:pt x="502" y="95"/>
                    <a:pt x="502" y="95"/>
                    <a:pt x="502" y="95"/>
                  </a:cubicBezTo>
                  <a:cubicBezTo>
                    <a:pt x="502" y="94"/>
                    <a:pt x="503" y="93"/>
                    <a:pt x="503" y="93"/>
                  </a:cubicBezTo>
                  <a:lnTo>
                    <a:pt x="502" y="93"/>
                  </a:lnTo>
                  <a:close/>
                  <a:moveTo>
                    <a:pt x="523" y="61"/>
                  </a:moveTo>
                  <a:cubicBezTo>
                    <a:pt x="518" y="65"/>
                    <a:pt x="524" y="62"/>
                    <a:pt x="522" y="64"/>
                  </a:cubicBezTo>
                  <a:cubicBezTo>
                    <a:pt x="522" y="64"/>
                    <a:pt x="521" y="65"/>
                    <a:pt x="521" y="65"/>
                  </a:cubicBezTo>
                  <a:cubicBezTo>
                    <a:pt x="522" y="65"/>
                    <a:pt x="522" y="64"/>
                    <a:pt x="522" y="64"/>
                  </a:cubicBezTo>
                  <a:cubicBezTo>
                    <a:pt x="524" y="63"/>
                    <a:pt x="528" y="59"/>
                    <a:pt x="523" y="61"/>
                  </a:cubicBezTo>
                  <a:close/>
                  <a:moveTo>
                    <a:pt x="540" y="98"/>
                  </a:moveTo>
                  <a:cubicBezTo>
                    <a:pt x="544" y="98"/>
                    <a:pt x="543" y="95"/>
                    <a:pt x="545" y="94"/>
                  </a:cubicBezTo>
                  <a:cubicBezTo>
                    <a:pt x="544" y="93"/>
                    <a:pt x="541" y="95"/>
                    <a:pt x="539" y="96"/>
                  </a:cubicBezTo>
                  <a:cubicBezTo>
                    <a:pt x="539" y="95"/>
                    <a:pt x="539" y="95"/>
                    <a:pt x="539" y="94"/>
                  </a:cubicBezTo>
                  <a:cubicBezTo>
                    <a:pt x="531" y="96"/>
                    <a:pt x="543" y="96"/>
                    <a:pt x="540" y="98"/>
                  </a:cubicBezTo>
                  <a:close/>
                  <a:moveTo>
                    <a:pt x="562" y="140"/>
                  </a:moveTo>
                  <a:cubicBezTo>
                    <a:pt x="565" y="140"/>
                    <a:pt x="565" y="140"/>
                    <a:pt x="565" y="140"/>
                  </a:cubicBezTo>
                  <a:cubicBezTo>
                    <a:pt x="568" y="141"/>
                    <a:pt x="568" y="141"/>
                    <a:pt x="568" y="141"/>
                  </a:cubicBezTo>
                  <a:cubicBezTo>
                    <a:pt x="569" y="141"/>
                    <a:pt x="569" y="141"/>
                    <a:pt x="569" y="141"/>
                  </a:cubicBezTo>
                  <a:lnTo>
                    <a:pt x="562" y="140"/>
                  </a:lnTo>
                  <a:close/>
                  <a:moveTo>
                    <a:pt x="556" y="144"/>
                  </a:moveTo>
                  <a:cubicBezTo>
                    <a:pt x="554" y="145"/>
                    <a:pt x="546" y="143"/>
                    <a:pt x="541" y="140"/>
                  </a:cubicBezTo>
                  <a:cubicBezTo>
                    <a:pt x="544" y="140"/>
                    <a:pt x="545" y="139"/>
                    <a:pt x="553" y="142"/>
                  </a:cubicBezTo>
                  <a:cubicBezTo>
                    <a:pt x="548" y="140"/>
                    <a:pt x="564" y="146"/>
                    <a:pt x="556" y="144"/>
                  </a:cubicBezTo>
                  <a:close/>
                  <a:moveTo>
                    <a:pt x="521" y="78"/>
                  </a:moveTo>
                  <a:cubicBezTo>
                    <a:pt x="520" y="80"/>
                    <a:pt x="513" y="85"/>
                    <a:pt x="519" y="86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3" y="81"/>
                    <a:pt x="523" y="81"/>
                    <a:pt x="523" y="81"/>
                  </a:cubicBezTo>
                  <a:cubicBezTo>
                    <a:pt x="515" y="86"/>
                    <a:pt x="521" y="79"/>
                    <a:pt x="521" y="78"/>
                  </a:cubicBezTo>
                  <a:close/>
                  <a:moveTo>
                    <a:pt x="529" y="145"/>
                  </a:moveTo>
                  <a:cubicBezTo>
                    <a:pt x="528" y="146"/>
                    <a:pt x="522" y="144"/>
                    <a:pt x="516" y="140"/>
                  </a:cubicBezTo>
                  <a:cubicBezTo>
                    <a:pt x="519" y="142"/>
                    <a:pt x="526" y="144"/>
                    <a:pt x="531" y="146"/>
                  </a:cubicBezTo>
                  <a:cubicBezTo>
                    <a:pt x="530" y="145"/>
                    <a:pt x="529" y="145"/>
                    <a:pt x="529" y="145"/>
                  </a:cubicBezTo>
                  <a:close/>
                  <a:moveTo>
                    <a:pt x="523" y="141"/>
                  </a:moveTo>
                  <a:cubicBezTo>
                    <a:pt x="523" y="140"/>
                    <a:pt x="518" y="137"/>
                    <a:pt x="523" y="139"/>
                  </a:cubicBezTo>
                  <a:cubicBezTo>
                    <a:pt x="526" y="141"/>
                    <a:pt x="536" y="147"/>
                    <a:pt x="536" y="144"/>
                  </a:cubicBezTo>
                  <a:cubicBezTo>
                    <a:pt x="527" y="140"/>
                    <a:pt x="524" y="138"/>
                    <a:pt x="518" y="137"/>
                  </a:cubicBezTo>
                  <a:lnTo>
                    <a:pt x="523" y="141"/>
                  </a:lnTo>
                  <a:close/>
                  <a:moveTo>
                    <a:pt x="541" y="148"/>
                  </a:moveTo>
                  <a:cubicBezTo>
                    <a:pt x="541" y="147"/>
                    <a:pt x="541" y="146"/>
                    <a:pt x="541" y="145"/>
                  </a:cubicBezTo>
                  <a:cubicBezTo>
                    <a:pt x="531" y="141"/>
                    <a:pt x="539" y="146"/>
                    <a:pt x="541" y="148"/>
                  </a:cubicBezTo>
                  <a:cubicBezTo>
                    <a:pt x="541" y="149"/>
                    <a:pt x="541" y="149"/>
                    <a:pt x="541" y="149"/>
                  </a:cubicBezTo>
                  <a:cubicBezTo>
                    <a:pt x="541" y="149"/>
                    <a:pt x="541" y="148"/>
                    <a:pt x="541" y="148"/>
                  </a:cubicBezTo>
                  <a:close/>
                  <a:moveTo>
                    <a:pt x="513" y="155"/>
                  </a:moveTo>
                  <a:cubicBezTo>
                    <a:pt x="515" y="156"/>
                    <a:pt x="515" y="156"/>
                    <a:pt x="515" y="156"/>
                  </a:cubicBezTo>
                  <a:cubicBezTo>
                    <a:pt x="516" y="157"/>
                    <a:pt x="517" y="158"/>
                    <a:pt x="518" y="157"/>
                  </a:cubicBezTo>
                  <a:cubicBezTo>
                    <a:pt x="515" y="156"/>
                    <a:pt x="515" y="156"/>
                    <a:pt x="515" y="156"/>
                  </a:cubicBezTo>
                  <a:cubicBezTo>
                    <a:pt x="514" y="154"/>
                    <a:pt x="514" y="152"/>
                    <a:pt x="513" y="155"/>
                  </a:cubicBezTo>
                  <a:close/>
                  <a:moveTo>
                    <a:pt x="537" y="149"/>
                  </a:moveTo>
                  <a:cubicBezTo>
                    <a:pt x="533" y="149"/>
                    <a:pt x="533" y="149"/>
                    <a:pt x="533" y="149"/>
                  </a:cubicBezTo>
                  <a:cubicBezTo>
                    <a:pt x="533" y="148"/>
                    <a:pt x="533" y="146"/>
                    <a:pt x="537" y="149"/>
                  </a:cubicBezTo>
                  <a:close/>
                  <a:moveTo>
                    <a:pt x="516" y="149"/>
                  </a:moveTo>
                  <a:cubicBezTo>
                    <a:pt x="516" y="149"/>
                    <a:pt x="513" y="150"/>
                    <a:pt x="512" y="151"/>
                  </a:cubicBezTo>
                  <a:cubicBezTo>
                    <a:pt x="514" y="152"/>
                    <a:pt x="518" y="152"/>
                    <a:pt x="516" y="149"/>
                  </a:cubicBezTo>
                  <a:close/>
                  <a:moveTo>
                    <a:pt x="455" y="166"/>
                  </a:moveTo>
                  <a:cubicBezTo>
                    <a:pt x="454" y="162"/>
                    <a:pt x="454" y="162"/>
                    <a:pt x="454" y="162"/>
                  </a:cubicBezTo>
                  <a:cubicBezTo>
                    <a:pt x="452" y="162"/>
                    <a:pt x="452" y="162"/>
                    <a:pt x="452" y="162"/>
                  </a:cubicBezTo>
                  <a:lnTo>
                    <a:pt x="455" y="166"/>
                  </a:lnTo>
                  <a:close/>
                  <a:moveTo>
                    <a:pt x="468" y="155"/>
                  </a:moveTo>
                  <a:cubicBezTo>
                    <a:pt x="469" y="155"/>
                    <a:pt x="469" y="155"/>
                    <a:pt x="469" y="155"/>
                  </a:cubicBezTo>
                  <a:cubicBezTo>
                    <a:pt x="468" y="153"/>
                    <a:pt x="468" y="153"/>
                    <a:pt x="468" y="153"/>
                  </a:cubicBezTo>
                  <a:lnTo>
                    <a:pt x="468" y="155"/>
                  </a:lnTo>
                  <a:close/>
                  <a:moveTo>
                    <a:pt x="484" y="145"/>
                  </a:moveTo>
                  <a:cubicBezTo>
                    <a:pt x="484" y="146"/>
                    <a:pt x="484" y="146"/>
                    <a:pt x="484" y="147"/>
                  </a:cubicBezTo>
                  <a:cubicBezTo>
                    <a:pt x="484" y="150"/>
                    <a:pt x="481" y="153"/>
                    <a:pt x="479" y="152"/>
                  </a:cubicBezTo>
                  <a:cubicBezTo>
                    <a:pt x="479" y="155"/>
                    <a:pt x="483" y="158"/>
                    <a:pt x="484" y="160"/>
                  </a:cubicBezTo>
                  <a:cubicBezTo>
                    <a:pt x="478" y="146"/>
                    <a:pt x="486" y="160"/>
                    <a:pt x="486" y="154"/>
                  </a:cubicBezTo>
                  <a:cubicBezTo>
                    <a:pt x="485" y="153"/>
                    <a:pt x="484" y="154"/>
                    <a:pt x="483" y="152"/>
                  </a:cubicBezTo>
                  <a:cubicBezTo>
                    <a:pt x="483" y="150"/>
                    <a:pt x="484" y="149"/>
                    <a:pt x="485" y="150"/>
                  </a:cubicBezTo>
                  <a:cubicBezTo>
                    <a:pt x="486" y="151"/>
                    <a:pt x="486" y="152"/>
                    <a:pt x="486" y="152"/>
                  </a:cubicBezTo>
                  <a:cubicBezTo>
                    <a:pt x="486" y="151"/>
                    <a:pt x="485" y="150"/>
                    <a:pt x="485" y="150"/>
                  </a:cubicBezTo>
                  <a:cubicBezTo>
                    <a:pt x="485" y="149"/>
                    <a:pt x="484" y="148"/>
                    <a:pt x="484" y="147"/>
                  </a:cubicBezTo>
                  <a:cubicBezTo>
                    <a:pt x="484" y="146"/>
                    <a:pt x="484" y="146"/>
                    <a:pt x="484" y="145"/>
                  </a:cubicBezTo>
                  <a:close/>
                  <a:moveTo>
                    <a:pt x="506" y="138"/>
                  </a:moveTo>
                  <a:cubicBezTo>
                    <a:pt x="507" y="139"/>
                    <a:pt x="508" y="141"/>
                    <a:pt x="510" y="142"/>
                  </a:cubicBezTo>
                  <a:cubicBezTo>
                    <a:pt x="509" y="140"/>
                    <a:pt x="507" y="139"/>
                    <a:pt x="506" y="138"/>
                  </a:cubicBezTo>
                  <a:cubicBezTo>
                    <a:pt x="505" y="138"/>
                    <a:pt x="504" y="137"/>
                    <a:pt x="504" y="137"/>
                  </a:cubicBezTo>
                  <a:cubicBezTo>
                    <a:pt x="504" y="137"/>
                    <a:pt x="505" y="138"/>
                    <a:pt x="506" y="138"/>
                  </a:cubicBezTo>
                  <a:close/>
                  <a:moveTo>
                    <a:pt x="498" y="132"/>
                  </a:moveTo>
                  <a:cubicBezTo>
                    <a:pt x="501" y="133"/>
                    <a:pt x="503" y="135"/>
                    <a:pt x="506" y="136"/>
                  </a:cubicBezTo>
                  <a:cubicBezTo>
                    <a:pt x="502" y="134"/>
                    <a:pt x="502" y="134"/>
                    <a:pt x="502" y="134"/>
                  </a:cubicBezTo>
                  <a:cubicBezTo>
                    <a:pt x="504" y="134"/>
                    <a:pt x="505" y="135"/>
                    <a:pt x="506" y="135"/>
                  </a:cubicBezTo>
                  <a:cubicBezTo>
                    <a:pt x="502" y="132"/>
                    <a:pt x="497" y="129"/>
                    <a:pt x="498" y="132"/>
                  </a:cubicBezTo>
                  <a:close/>
                  <a:moveTo>
                    <a:pt x="508" y="133"/>
                  </a:moveTo>
                  <a:cubicBezTo>
                    <a:pt x="504" y="132"/>
                    <a:pt x="504" y="132"/>
                    <a:pt x="504" y="132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8" y="136"/>
                    <a:pt x="508" y="136"/>
                    <a:pt x="508" y="136"/>
                  </a:cubicBezTo>
                  <a:cubicBezTo>
                    <a:pt x="504" y="133"/>
                    <a:pt x="504" y="133"/>
                    <a:pt x="504" y="133"/>
                  </a:cubicBezTo>
                  <a:lnTo>
                    <a:pt x="508" y="133"/>
                  </a:lnTo>
                  <a:close/>
                  <a:moveTo>
                    <a:pt x="539" y="127"/>
                  </a:moveTo>
                  <a:cubicBezTo>
                    <a:pt x="542" y="128"/>
                    <a:pt x="544" y="129"/>
                    <a:pt x="538" y="128"/>
                  </a:cubicBezTo>
                  <a:cubicBezTo>
                    <a:pt x="536" y="126"/>
                    <a:pt x="536" y="126"/>
                    <a:pt x="536" y="126"/>
                  </a:cubicBezTo>
                  <a:cubicBezTo>
                    <a:pt x="536" y="126"/>
                    <a:pt x="532" y="126"/>
                    <a:pt x="534" y="127"/>
                  </a:cubicBezTo>
                  <a:cubicBezTo>
                    <a:pt x="517" y="121"/>
                    <a:pt x="536" y="128"/>
                    <a:pt x="528" y="123"/>
                  </a:cubicBezTo>
                  <a:cubicBezTo>
                    <a:pt x="530" y="126"/>
                    <a:pt x="520" y="122"/>
                    <a:pt x="514" y="120"/>
                  </a:cubicBezTo>
                  <a:cubicBezTo>
                    <a:pt x="518" y="121"/>
                    <a:pt x="518" y="120"/>
                    <a:pt x="520" y="120"/>
                  </a:cubicBezTo>
                  <a:cubicBezTo>
                    <a:pt x="521" y="120"/>
                    <a:pt x="522" y="120"/>
                    <a:pt x="524" y="121"/>
                  </a:cubicBezTo>
                  <a:cubicBezTo>
                    <a:pt x="525" y="121"/>
                    <a:pt x="526" y="121"/>
                    <a:pt x="528" y="122"/>
                  </a:cubicBezTo>
                  <a:cubicBezTo>
                    <a:pt x="529" y="122"/>
                    <a:pt x="531" y="123"/>
                    <a:pt x="534" y="124"/>
                  </a:cubicBezTo>
                  <a:cubicBezTo>
                    <a:pt x="532" y="124"/>
                    <a:pt x="536" y="125"/>
                    <a:pt x="539" y="127"/>
                  </a:cubicBezTo>
                  <a:close/>
                  <a:moveTo>
                    <a:pt x="520" y="108"/>
                  </a:moveTo>
                  <a:cubicBezTo>
                    <a:pt x="520" y="106"/>
                    <a:pt x="520" y="106"/>
                    <a:pt x="520" y="106"/>
                  </a:cubicBezTo>
                  <a:cubicBezTo>
                    <a:pt x="521" y="108"/>
                    <a:pt x="521" y="108"/>
                    <a:pt x="521" y="108"/>
                  </a:cubicBezTo>
                  <a:lnTo>
                    <a:pt x="520" y="108"/>
                  </a:lnTo>
                  <a:close/>
                  <a:moveTo>
                    <a:pt x="488" y="61"/>
                  </a:moveTo>
                  <a:cubicBezTo>
                    <a:pt x="483" y="63"/>
                    <a:pt x="489" y="64"/>
                    <a:pt x="492" y="62"/>
                  </a:cubicBezTo>
                  <a:cubicBezTo>
                    <a:pt x="490" y="63"/>
                    <a:pt x="489" y="61"/>
                    <a:pt x="488" y="61"/>
                  </a:cubicBezTo>
                  <a:close/>
                  <a:moveTo>
                    <a:pt x="480" y="41"/>
                  </a:moveTo>
                  <a:cubicBezTo>
                    <a:pt x="481" y="42"/>
                    <a:pt x="476" y="46"/>
                    <a:pt x="482" y="44"/>
                  </a:cubicBezTo>
                  <a:cubicBezTo>
                    <a:pt x="483" y="41"/>
                    <a:pt x="483" y="41"/>
                    <a:pt x="483" y="41"/>
                  </a:cubicBezTo>
                  <a:cubicBezTo>
                    <a:pt x="481" y="41"/>
                    <a:pt x="483" y="40"/>
                    <a:pt x="480" y="41"/>
                  </a:cubicBezTo>
                  <a:close/>
                  <a:moveTo>
                    <a:pt x="472" y="28"/>
                  </a:moveTo>
                  <a:cubicBezTo>
                    <a:pt x="478" y="25"/>
                    <a:pt x="478" y="25"/>
                    <a:pt x="478" y="25"/>
                  </a:cubicBezTo>
                  <a:cubicBezTo>
                    <a:pt x="477" y="26"/>
                    <a:pt x="477" y="26"/>
                    <a:pt x="477" y="26"/>
                  </a:cubicBezTo>
                  <a:lnTo>
                    <a:pt x="472" y="28"/>
                  </a:lnTo>
                  <a:close/>
                  <a:moveTo>
                    <a:pt x="466" y="33"/>
                  </a:moveTo>
                  <a:cubicBezTo>
                    <a:pt x="466" y="33"/>
                    <a:pt x="466" y="31"/>
                    <a:pt x="469" y="30"/>
                  </a:cubicBezTo>
                  <a:lnTo>
                    <a:pt x="466" y="33"/>
                  </a:lnTo>
                  <a:close/>
                  <a:moveTo>
                    <a:pt x="465" y="16"/>
                  </a:moveTo>
                  <a:cubicBezTo>
                    <a:pt x="459" y="19"/>
                    <a:pt x="459" y="19"/>
                    <a:pt x="459" y="19"/>
                  </a:cubicBezTo>
                  <a:cubicBezTo>
                    <a:pt x="459" y="19"/>
                    <a:pt x="459" y="19"/>
                    <a:pt x="459" y="19"/>
                  </a:cubicBezTo>
                  <a:lnTo>
                    <a:pt x="465" y="16"/>
                  </a:lnTo>
                  <a:close/>
                  <a:moveTo>
                    <a:pt x="469" y="16"/>
                  </a:moveTo>
                  <a:cubicBezTo>
                    <a:pt x="468" y="17"/>
                    <a:pt x="467" y="17"/>
                    <a:pt x="466" y="18"/>
                  </a:cubicBezTo>
                  <a:cubicBezTo>
                    <a:pt x="464" y="19"/>
                    <a:pt x="464" y="20"/>
                    <a:pt x="466" y="20"/>
                  </a:cubicBezTo>
                  <a:cubicBezTo>
                    <a:pt x="469" y="19"/>
                    <a:pt x="467" y="19"/>
                    <a:pt x="467" y="18"/>
                  </a:cubicBezTo>
                  <a:cubicBezTo>
                    <a:pt x="468" y="18"/>
                    <a:pt x="470" y="18"/>
                    <a:pt x="469" y="20"/>
                  </a:cubicBezTo>
                  <a:cubicBezTo>
                    <a:pt x="464" y="21"/>
                    <a:pt x="464" y="21"/>
                    <a:pt x="460" y="23"/>
                  </a:cubicBezTo>
                  <a:cubicBezTo>
                    <a:pt x="456" y="21"/>
                    <a:pt x="462" y="19"/>
                    <a:pt x="466" y="18"/>
                  </a:cubicBezTo>
                  <a:cubicBezTo>
                    <a:pt x="466" y="17"/>
                    <a:pt x="468" y="17"/>
                    <a:pt x="469" y="16"/>
                  </a:cubicBezTo>
                  <a:close/>
                  <a:moveTo>
                    <a:pt x="474" y="23"/>
                  </a:moveTo>
                  <a:cubicBezTo>
                    <a:pt x="473" y="23"/>
                    <a:pt x="472" y="23"/>
                    <a:pt x="471" y="24"/>
                  </a:cubicBezTo>
                  <a:cubicBezTo>
                    <a:pt x="469" y="23"/>
                    <a:pt x="467" y="22"/>
                    <a:pt x="463" y="25"/>
                  </a:cubicBezTo>
                  <a:cubicBezTo>
                    <a:pt x="464" y="26"/>
                    <a:pt x="464" y="26"/>
                    <a:pt x="464" y="26"/>
                  </a:cubicBezTo>
                  <a:cubicBezTo>
                    <a:pt x="464" y="26"/>
                    <a:pt x="464" y="26"/>
                    <a:pt x="465" y="25"/>
                  </a:cubicBezTo>
                  <a:cubicBezTo>
                    <a:pt x="468" y="25"/>
                    <a:pt x="465" y="27"/>
                    <a:pt x="464" y="28"/>
                  </a:cubicBezTo>
                  <a:cubicBezTo>
                    <a:pt x="466" y="27"/>
                    <a:pt x="468" y="25"/>
                    <a:pt x="471" y="24"/>
                  </a:cubicBezTo>
                  <a:cubicBezTo>
                    <a:pt x="472" y="24"/>
                    <a:pt x="472" y="24"/>
                    <a:pt x="473" y="24"/>
                  </a:cubicBezTo>
                  <a:cubicBezTo>
                    <a:pt x="473" y="25"/>
                    <a:pt x="472" y="25"/>
                    <a:pt x="474" y="25"/>
                  </a:cubicBezTo>
                  <a:cubicBezTo>
                    <a:pt x="475" y="24"/>
                    <a:pt x="475" y="24"/>
                    <a:pt x="475" y="24"/>
                  </a:cubicBezTo>
                  <a:cubicBezTo>
                    <a:pt x="474" y="24"/>
                    <a:pt x="474" y="24"/>
                    <a:pt x="473" y="24"/>
                  </a:cubicBezTo>
                  <a:cubicBezTo>
                    <a:pt x="474" y="24"/>
                    <a:pt x="474" y="23"/>
                    <a:pt x="474" y="23"/>
                  </a:cubicBezTo>
                  <a:close/>
                  <a:moveTo>
                    <a:pt x="472" y="13"/>
                  </a:moveTo>
                  <a:cubicBezTo>
                    <a:pt x="473" y="13"/>
                    <a:pt x="475" y="13"/>
                    <a:pt x="476" y="12"/>
                  </a:cubicBezTo>
                  <a:cubicBezTo>
                    <a:pt x="477" y="11"/>
                    <a:pt x="477" y="11"/>
                    <a:pt x="477" y="11"/>
                  </a:cubicBezTo>
                  <a:cubicBezTo>
                    <a:pt x="474" y="10"/>
                    <a:pt x="472" y="12"/>
                    <a:pt x="472" y="13"/>
                  </a:cubicBezTo>
                  <a:close/>
                  <a:moveTo>
                    <a:pt x="489" y="54"/>
                  </a:moveTo>
                  <a:cubicBezTo>
                    <a:pt x="489" y="54"/>
                    <a:pt x="490" y="56"/>
                    <a:pt x="487" y="58"/>
                  </a:cubicBezTo>
                  <a:cubicBezTo>
                    <a:pt x="492" y="56"/>
                    <a:pt x="492" y="56"/>
                    <a:pt x="492" y="56"/>
                  </a:cubicBezTo>
                  <a:cubicBezTo>
                    <a:pt x="491" y="55"/>
                    <a:pt x="494" y="53"/>
                    <a:pt x="496" y="53"/>
                  </a:cubicBezTo>
                  <a:cubicBezTo>
                    <a:pt x="492" y="53"/>
                    <a:pt x="494" y="51"/>
                    <a:pt x="489" y="54"/>
                  </a:cubicBezTo>
                  <a:close/>
                  <a:moveTo>
                    <a:pt x="518" y="105"/>
                  </a:moveTo>
                  <a:cubicBezTo>
                    <a:pt x="520" y="104"/>
                    <a:pt x="514" y="102"/>
                    <a:pt x="521" y="101"/>
                  </a:cubicBezTo>
                  <a:cubicBezTo>
                    <a:pt x="512" y="101"/>
                    <a:pt x="516" y="104"/>
                    <a:pt x="518" y="105"/>
                  </a:cubicBezTo>
                  <a:close/>
                  <a:moveTo>
                    <a:pt x="528" y="105"/>
                  </a:moveTo>
                  <a:cubicBezTo>
                    <a:pt x="528" y="106"/>
                    <a:pt x="528" y="106"/>
                    <a:pt x="528" y="106"/>
                  </a:cubicBezTo>
                  <a:cubicBezTo>
                    <a:pt x="527" y="107"/>
                    <a:pt x="520" y="107"/>
                    <a:pt x="524" y="108"/>
                  </a:cubicBezTo>
                  <a:cubicBezTo>
                    <a:pt x="526" y="108"/>
                    <a:pt x="523" y="107"/>
                    <a:pt x="525" y="107"/>
                  </a:cubicBezTo>
                  <a:cubicBezTo>
                    <a:pt x="529" y="107"/>
                    <a:pt x="528" y="107"/>
                    <a:pt x="528" y="106"/>
                  </a:cubicBezTo>
                  <a:cubicBezTo>
                    <a:pt x="528" y="106"/>
                    <a:pt x="528" y="106"/>
                    <a:pt x="528" y="105"/>
                  </a:cubicBezTo>
                  <a:close/>
                  <a:moveTo>
                    <a:pt x="513" y="71"/>
                  </a:moveTo>
                  <a:cubicBezTo>
                    <a:pt x="514" y="72"/>
                    <a:pt x="514" y="72"/>
                    <a:pt x="514" y="72"/>
                  </a:cubicBezTo>
                  <a:cubicBezTo>
                    <a:pt x="510" y="75"/>
                    <a:pt x="510" y="75"/>
                    <a:pt x="510" y="75"/>
                  </a:cubicBezTo>
                  <a:lnTo>
                    <a:pt x="513" y="71"/>
                  </a:lnTo>
                  <a:close/>
                  <a:moveTo>
                    <a:pt x="511" y="55"/>
                  </a:moveTo>
                  <a:cubicBezTo>
                    <a:pt x="511" y="56"/>
                    <a:pt x="511" y="56"/>
                    <a:pt x="511" y="56"/>
                  </a:cubicBezTo>
                  <a:cubicBezTo>
                    <a:pt x="510" y="56"/>
                    <a:pt x="510" y="56"/>
                    <a:pt x="510" y="56"/>
                  </a:cubicBezTo>
                  <a:cubicBezTo>
                    <a:pt x="509" y="57"/>
                    <a:pt x="507" y="57"/>
                    <a:pt x="506" y="58"/>
                  </a:cubicBezTo>
                  <a:cubicBezTo>
                    <a:pt x="506" y="58"/>
                    <a:pt x="506" y="59"/>
                    <a:pt x="506" y="59"/>
                  </a:cubicBezTo>
                  <a:cubicBezTo>
                    <a:pt x="506" y="59"/>
                    <a:pt x="506" y="58"/>
                    <a:pt x="506" y="58"/>
                  </a:cubicBezTo>
                  <a:cubicBezTo>
                    <a:pt x="506" y="57"/>
                    <a:pt x="505" y="56"/>
                    <a:pt x="509" y="54"/>
                  </a:cubicBezTo>
                  <a:cubicBezTo>
                    <a:pt x="507" y="55"/>
                    <a:pt x="508" y="57"/>
                    <a:pt x="511" y="56"/>
                  </a:cubicBezTo>
                  <a:lnTo>
                    <a:pt x="511" y="55"/>
                  </a:lnTo>
                  <a:close/>
                  <a:moveTo>
                    <a:pt x="501" y="25"/>
                  </a:moveTo>
                  <a:cubicBezTo>
                    <a:pt x="500" y="26"/>
                    <a:pt x="499" y="26"/>
                    <a:pt x="502" y="26"/>
                  </a:cubicBezTo>
                  <a:cubicBezTo>
                    <a:pt x="503" y="25"/>
                    <a:pt x="502" y="24"/>
                    <a:pt x="501" y="25"/>
                  </a:cubicBezTo>
                  <a:close/>
                  <a:moveTo>
                    <a:pt x="519" y="60"/>
                  </a:moveTo>
                  <a:cubicBezTo>
                    <a:pt x="516" y="61"/>
                    <a:pt x="518" y="62"/>
                    <a:pt x="514" y="63"/>
                  </a:cubicBezTo>
                  <a:cubicBezTo>
                    <a:pt x="513" y="63"/>
                    <a:pt x="513" y="63"/>
                    <a:pt x="513" y="63"/>
                  </a:cubicBezTo>
                  <a:cubicBezTo>
                    <a:pt x="515" y="63"/>
                    <a:pt x="507" y="67"/>
                    <a:pt x="512" y="66"/>
                  </a:cubicBezTo>
                  <a:cubicBezTo>
                    <a:pt x="511" y="66"/>
                    <a:pt x="511" y="66"/>
                    <a:pt x="511" y="66"/>
                  </a:cubicBezTo>
                  <a:cubicBezTo>
                    <a:pt x="513" y="66"/>
                    <a:pt x="515" y="62"/>
                    <a:pt x="518" y="62"/>
                  </a:cubicBezTo>
                  <a:cubicBezTo>
                    <a:pt x="519" y="63"/>
                    <a:pt x="521" y="60"/>
                    <a:pt x="519" y="60"/>
                  </a:cubicBezTo>
                  <a:close/>
                  <a:moveTo>
                    <a:pt x="507" y="19"/>
                  </a:moveTo>
                  <a:cubicBezTo>
                    <a:pt x="507" y="21"/>
                    <a:pt x="500" y="23"/>
                    <a:pt x="504" y="24"/>
                  </a:cubicBezTo>
                  <a:cubicBezTo>
                    <a:pt x="504" y="22"/>
                    <a:pt x="511" y="19"/>
                    <a:pt x="507" y="19"/>
                  </a:cubicBezTo>
                  <a:close/>
                  <a:moveTo>
                    <a:pt x="524" y="45"/>
                  </a:moveTo>
                  <a:cubicBezTo>
                    <a:pt x="525" y="45"/>
                    <a:pt x="525" y="45"/>
                    <a:pt x="525" y="45"/>
                  </a:cubicBezTo>
                  <a:cubicBezTo>
                    <a:pt x="524" y="47"/>
                    <a:pt x="524" y="47"/>
                    <a:pt x="524" y="47"/>
                  </a:cubicBezTo>
                  <a:cubicBezTo>
                    <a:pt x="523" y="47"/>
                    <a:pt x="523" y="47"/>
                    <a:pt x="523" y="47"/>
                  </a:cubicBezTo>
                  <a:lnTo>
                    <a:pt x="524" y="45"/>
                  </a:lnTo>
                  <a:close/>
                  <a:moveTo>
                    <a:pt x="467" y="35"/>
                  </a:moveTo>
                  <a:cubicBezTo>
                    <a:pt x="466" y="35"/>
                    <a:pt x="466" y="36"/>
                    <a:pt x="467" y="36"/>
                  </a:cubicBezTo>
                  <a:cubicBezTo>
                    <a:pt x="467" y="36"/>
                    <a:pt x="467" y="35"/>
                    <a:pt x="467" y="35"/>
                  </a:cubicBezTo>
                  <a:close/>
                  <a:moveTo>
                    <a:pt x="501" y="109"/>
                  </a:moveTo>
                  <a:cubicBezTo>
                    <a:pt x="500" y="108"/>
                    <a:pt x="499" y="108"/>
                    <a:pt x="498" y="108"/>
                  </a:cubicBezTo>
                  <a:cubicBezTo>
                    <a:pt x="499" y="108"/>
                    <a:pt x="500" y="108"/>
                    <a:pt x="501" y="109"/>
                  </a:cubicBezTo>
                  <a:close/>
                  <a:moveTo>
                    <a:pt x="496" y="109"/>
                  </a:moveTo>
                  <a:cubicBezTo>
                    <a:pt x="496" y="109"/>
                    <a:pt x="496" y="109"/>
                    <a:pt x="496" y="109"/>
                  </a:cubicBezTo>
                  <a:cubicBezTo>
                    <a:pt x="496" y="109"/>
                    <a:pt x="496" y="109"/>
                    <a:pt x="496" y="109"/>
                  </a:cubicBezTo>
                  <a:close/>
                  <a:moveTo>
                    <a:pt x="429" y="155"/>
                  </a:moveTo>
                  <a:cubicBezTo>
                    <a:pt x="428" y="155"/>
                    <a:pt x="425" y="152"/>
                    <a:pt x="428" y="156"/>
                  </a:cubicBezTo>
                  <a:cubicBezTo>
                    <a:pt x="429" y="158"/>
                    <a:pt x="428" y="155"/>
                    <a:pt x="429" y="155"/>
                  </a:cubicBezTo>
                  <a:close/>
                  <a:moveTo>
                    <a:pt x="433" y="159"/>
                  </a:moveTo>
                  <a:cubicBezTo>
                    <a:pt x="434" y="159"/>
                    <a:pt x="435" y="160"/>
                    <a:pt x="436" y="161"/>
                  </a:cubicBezTo>
                  <a:cubicBezTo>
                    <a:pt x="434" y="159"/>
                    <a:pt x="434" y="159"/>
                    <a:pt x="433" y="159"/>
                  </a:cubicBezTo>
                  <a:close/>
                  <a:moveTo>
                    <a:pt x="433" y="159"/>
                  </a:moveTo>
                  <a:cubicBezTo>
                    <a:pt x="432" y="159"/>
                    <a:pt x="432" y="160"/>
                    <a:pt x="431" y="161"/>
                  </a:cubicBezTo>
                  <a:cubicBezTo>
                    <a:pt x="433" y="162"/>
                    <a:pt x="433" y="160"/>
                    <a:pt x="433" y="159"/>
                  </a:cubicBezTo>
                  <a:close/>
                  <a:moveTo>
                    <a:pt x="442" y="148"/>
                  </a:moveTo>
                  <a:cubicBezTo>
                    <a:pt x="443" y="150"/>
                    <a:pt x="447" y="151"/>
                    <a:pt x="445" y="155"/>
                  </a:cubicBezTo>
                  <a:cubicBezTo>
                    <a:pt x="445" y="155"/>
                    <a:pt x="446" y="153"/>
                    <a:pt x="448" y="155"/>
                  </a:cubicBezTo>
                  <a:cubicBezTo>
                    <a:pt x="445" y="151"/>
                    <a:pt x="444" y="148"/>
                    <a:pt x="442" y="148"/>
                  </a:cubicBezTo>
                  <a:close/>
                  <a:moveTo>
                    <a:pt x="452" y="156"/>
                  </a:moveTo>
                  <a:cubicBezTo>
                    <a:pt x="452" y="155"/>
                    <a:pt x="452" y="155"/>
                    <a:pt x="453" y="155"/>
                  </a:cubicBezTo>
                  <a:cubicBezTo>
                    <a:pt x="452" y="155"/>
                    <a:pt x="452" y="155"/>
                    <a:pt x="452" y="156"/>
                  </a:cubicBezTo>
                  <a:close/>
                  <a:moveTo>
                    <a:pt x="453" y="155"/>
                  </a:moveTo>
                  <a:cubicBezTo>
                    <a:pt x="454" y="155"/>
                    <a:pt x="457" y="160"/>
                    <a:pt x="457" y="157"/>
                  </a:cubicBezTo>
                  <a:cubicBezTo>
                    <a:pt x="456" y="155"/>
                    <a:pt x="454" y="152"/>
                    <a:pt x="453" y="152"/>
                  </a:cubicBezTo>
                  <a:cubicBezTo>
                    <a:pt x="454" y="155"/>
                    <a:pt x="453" y="155"/>
                    <a:pt x="453" y="155"/>
                  </a:cubicBezTo>
                  <a:close/>
                  <a:moveTo>
                    <a:pt x="480" y="123"/>
                  </a:moveTo>
                  <a:cubicBezTo>
                    <a:pt x="479" y="124"/>
                    <a:pt x="479" y="124"/>
                    <a:pt x="479" y="124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480" y="125"/>
                    <a:pt x="481" y="124"/>
                    <a:pt x="480" y="123"/>
                  </a:cubicBezTo>
                  <a:close/>
                  <a:moveTo>
                    <a:pt x="491" y="134"/>
                  </a:moveTo>
                  <a:cubicBezTo>
                    <a:pt x="488" y="129"/>
                    <a:pt x="488" y="129"/>
                    <a:pt x="488" y="129"/>
                  </a:cubicBezTo>
                  <a:cubicBezTo>
                    <a:pt x="487" y="128"/>
                    <a:pt x="490" y="132"/>
                    <a:pt x="489" y="132"/>
                  </a:cubicBezTo>
                  <a:cubicBezTo>
                    <a:pt x="489" y="133"/>
                    <a:pt x="490" y="134"/>
                    <a:pt x="491" y="134"/>
                  </a:cubicBezTo>
                  <a:close/>
                  <a:moveTo>
                    <a:pt x="504" y="160"/>
                  </a:moveTo>
                  <a:cubicBezTo>
                    <a:pt x="504" y="160"/>
                    <a:pt x="504" y="160"/>
                    <a:pt x="503" y="160"/>
                  </a:cubicBezTo>
                  <a:cubicBezTo>
                    <a:pt x="504" y="160"/>
                    <a:pt x="504" y="160"/>
                    <a:pt x="504" y="160"/>
                  </a:cubicBezTo>
                  <a:close/>
                  <a:moveTo>
                    <a:pt x="484" y="120"/>
                  </a:moveTo>
                  <a:cubicBezTo>
                    <a:pt x="486" y="122"/>
                    <a:pt x="487" y="124"/>
                    <a:pt x="489" y="125"/>
                  </a:cubicBezTo>
                  <a:cubicBezTo>
                    <a:pt x="490" y="126"/>
                    <a:pt x="486" y="121"/>
                    <a:pt x="484" y="120"/>
                  </a:cubicBezTo>
                  <a:close/>
                  <a:moveTo>
                    <a:pt x="489" y="120"/>
                  </a:moveTo>
                  <a:cubicBezTo>
                    <a:pt x="488" y="120"/>
                    <a:pt x="487" y="120"/>
                    <a:pt x="486" y="119"/>
                  </a:cubicBezTo>
                  <a:cubicBezTo>
                    <a:pt x="488" y="121"/>
                    <a:pt x="488" y="121"/>
                    <a:pt x="488" y="121"/>
                  </a:cubicBezTo>
                  <a:lnTo>
                    <a:pt x="489" y="120"/>
                  </a:lnTo>
                  <a:close/>
                  <a:moveTo>
                    <a:pt x="496" y="122"/>
                  </a:moveTo>
                  <a:cubicBezTo>
                    <a:pt x="494" y="121"/>
                    <a:pt x="494" y="121"/>
                    <a:pt x="494" y="121"/>
                  </a:cubicBezTo>
                  <a:cubicBezTo>
                    <a:pt x="495" y="122"/>
                    <a:pt x="495" y="122"/>
                    <a:pt x="495" y="122"/>
                  </a:cubicBezTo>
                  <a:lnTo>
                    <a:pt x="496" y="122"/>
                  </a:lnTo>
                  <a:close/>
                  <a:moveTo>
                    <a:pt x="501" y="90"/>
                  </a:moveTo>
                  <a:cubicBezTo>
                    <a:pt x="500" y="90"/>
                    <a:pt x="500" y="86"/>
                    <a:pt x="495" y="89"/>
                  </a:cubicBezTo>
                  <a:cubicBezTo>
                    <a:pt x="502" y="87"/>
                    <a:pt x="495" y="93"/>
                    <a:pt x="501" y="90"/>
                  </a:cubicBezTo>
                  <a:close/>
                  <a:moveTo>
                    <a:pt x="470" y="41"/>
                  </a:moveTo>
                  <a:cubicBezTo>
                    <a:pt x="471" y="38"/>
                    <a:pt x="471" y="38"/>
                    <a:pt x="471" y="38"/>
                  </a:cubicBezTo>
                  <a:cubicBezTo>
                    <a:pt x="470" y="40"/>
                    <a:pt x="467" y="40"/>
                    <a:pt x="470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Freeform 18"/>
            <p:cNvSpPr>
              <a:spLocks noChangeAspect="1" noEditPoints="1"/>
            </p:cNvSpPr>
            <p:nvPr/>
          </p:nvSpPr>
          <p:spPr bwMode="auto">
            <a:xfrm rot="12579955">
              <a:off x="3257374" y="2436463"/>
              <a:ext cx="746008" cy="172991"/>
            </a:xfrm>
            <a:custGeom>
              <a:avLst/>
              <a:gdLst>
                <a:gd name="T0" fmla="*/ 266 w 578"/>
                <a:gd name="T1" fmla="*/ 80 h 179"/>
                <a:gd name="T2" fmla="*/ 212 w 578"/>
                <a:gd name="T3" fmla="*/ 39 h 179"/>
                <a:gd name="T4" fmla="*/ 51 w 578"/>
                <a:gd name="T5" fmla="*/ 101 h 179"/>
                <a:gd name="T6" fmla="*/ 204 w 578"/>
                <a:gd name="T7" fmla="*/ 36 h 179"/>
                <a:gd name="T8" fmla="*/ 277 w 578"/>
                <a:gd name="T9" fmla="*/ 48 h 179"/>
                <a:gd name="T10" fmla="*/ 376 w 578"/>
                <a:gd name="T11" fmla="*/ 58 h 179"/>
                <a:gd name="T12" fmla="*/ 464 w 578"/>
                <a:gd name="T13" fmla="*/ 100 h 179"/>
                <a:gd name="T14" fmla="*/ 386 w 578"/>
                <a:gd name="T15" fmla="*/ 94 h 179"/>
                <a:gd name="T16" fmla="*/ 328 w 578"/>
                <a:gd name="T17" fmla="*/ 96 h 179"/>
                <a:gd name="T18" fmla="*/ 277 w 578"/>
                <a:gd name="T19" fmla="*/ 93 h 179"/>
                <a:gd name="T20" fmla="*/ 244 w 578"/>
                <a:gd name="T21" fmla="*/ 91 h 179"/>
                <a:gd name="T22" fmla="*/ 156 w 578"/>
                <a:gd name="T23" fmla="*/ 81 h 179"/>
                <a:gd name="T24" fmla="*/ 73 w 578"/>
                <a:gd name="T25" fmla="*/ 90 h 179"/>
                <a:gd name="T26" fmla="*/ 22 w 578"/>
                <a:gd name="T27" fmla="*/ 121 h 179"/>
                <a:gd name="T28" fmla="*/ 17 w 578"/>
                <a:gd name="T29" fmla="*/ 76 h 179"/>
                <a:gd name="T30" fmla="*/ 90 w 578"/>
                <a:gd name="T31" fmla="*/ 45 h 179"/>
                <a:gd name="T32" fmla="*/ 179 w 578"/>
                <a:gd name="T33" fmla="*/ 79 h 179"/>
                <a:gd name="T34" fmla="*/ 170 w 578"/>
                <a:gd name="T35" fmla="*/ 56 h 179"/>
                <a:gd name="T36" fmla="*/ 303 w 578"/>
                <a:gd name="T37" fmla="*/ 55 h 179"/>
                <a:gd name="T38" fmla="*/ 404 w 578"/>
                <a:gd name="T39" fmla="*/ 83 h 179"/>
                <a:gd name="T40" fmla="*/ 324 w 578"/>
                <a:gd name="T41" fmla="*/ 82 h 179"/>
                <a:gd name="T42" fmla="*/ 219 w 578"/>
                <a:gd name="T43" fmla="*/ 71 h 179"/>
                <a:gd name="T44" fmla="*/ 25 w 578"/>
                <a:gd name="T45" fmla="*/ 95 h 179"/>
                <a:gd name="T46" fmla="*/ 39 w 578"/>
                <a:gd name="T47" fmla="*/ 89 h 179"/>
                <a:gd name="T48" fmla="*/ 150 w 578"/>
                <a:gd name="T49" fmla="*/ 60 h 179"/>
                <a:gd name="T50" fmla="*/ 141 w 578"/>
                <a:gd name="T51" fmla="*/ 60 h 179"/>
                <a:gd name="T52" fmla="*/ 230 w 578"/>
                <a:gd name="T53" fmla="*/ 93 h 179"/>
                <a:gd name="T54" fmla="*/ 424 w 578"/>
                <a:gd name="T55" fmla="*/ 89 h 179"/>
                <a:gd name="T56" fmla="*/ 323 w 578"/>
                <a:gd name="T57" fmla="*/ 100 h 179"/>
                <a:gd name="T58" fmla="*/ 427 w 578"/>
                <a:gd name="T59" fmla="*/ 177 h 179"/>
                <a:gd name="T60" fmla="*/ 500 w 578"/>
                <a:gd name="T61" fmla="*/ 119 h 179"/>
                <a:gd name="T62" fmla="*/ 523 w 578"/>
                <a:gd name="T63" fmla="*/ 124 h 179"/>
                <a:gd name="T64" fmla="*/ 520 w 578"/>
                <a:gd name="T65" fmla="*/ 39 h 179"/>
                <a:gd name="T66" fmla="*/ 534 w 578"/>
                <a:gd name="T67" fmla="*/ 76 h 179"/>
                <a:gd name="T68" fmla="*/ 573 w 578"/>
                <a:gd name="T69" fmla="*/ 123 h 179"/>
                <a:gd name="T70" fmla="*/ 549 w 578"/>
                <a:gd name="T71" fmla="*/ 152 h 179"/>
                <a:gd name="T72" fmla="*/ 461 w 578"/>
                <a:gd name="T73" fmla="*/ 162 h 179"/>
                <a:gd name="T74" fmla="*/ 439 w 578"/>
                <a:gd name="T75" fmla="*/ 166 h 179"/>
                <a:gd name="T76" fmla="*/ 477 w 578"/>
                <a:gd name="T77" fmla="*/ 147 h 179"/>
                <a:gd name="T78" fmla="*/ 493 w 578"/>
                <a:gd name="T79" fmla="*/ 129 h 179"/>
                <a:gd name="T80" fmla="*/ 500 w 578"/>
                <a:gd name="T81" fmla="*/ 119 h 179"/>
                <a:gd name="T82" fmla="*/ 509 w 578"/>
                <a:gd name="T83" fmla="*/ 117 h 179"/>
                <a:gd name="T84" fmla="*/ 496 w 578"/>
                <a:gd name="T85" fmla="*/ 105 h 179"/>
                <a:gd name="T86" fmla="*/ 487 w 578"/>
                <a:gd name="T87" fmla="*/ 74 h 179"/>
                <a:gd name="T88" fmla="*/ 469 w 578"/>
                <a:gd name="T89" fmla="*/ 36 h 179"/>
                <a:gd name="T90" fmla="*/ 440 w 578"/>
                <a:gd name="T91" fmla="*/ 8 h 179"/>
                <a:gd name="T92" fmla="*/ 500 w 578"/>
                <a:gd name="T93" fmla="*/ 9 h 179"/>
                <a:gd name="T94" fmla="*/ 552 w 578"/>
                <a:gd name="T95" fmla="*/ 103 h 179"/>
                <a:gd name="T96" fmla="*/ 540 w 578"/>
                <a:gd name="T97" fmla="*/ 98 h 179"/>
                <a:gd name="T98" fmla="*/ 521 w 578"/>
                <a:gd name="T99" fmla="*/ 78 h 179"/>
                <a:gd name="T100" fmla="*/ 513 w 578"/>
                <a:gd name="T101" fmla="*/ 155 h 179"/>
                <a:gd name="T102" fmla="*/ 486 w 578"/>
                <a:gd name="T103" fmla="*/ 154 h 179"/>
                <a:gd name="T104" fmla="*/ 504 w 578"/>
                <a:gd name="T105" fmla="*/ 133 h 179"/>
                <a:gd name="T106" fmla="*/ 520 w 578"/>
                <a:gd name="T107" fmla="*/ 108 h 179"/>
                <a:gd name="T108" fmla="*/ 469 w 578"/>
                <a:gd name="T109" fmla="*/ 16 h 179"/>
                <a:gd name="T110" fmla="*/ 474 w 578"/>
                <a:gd name="T111" fmla="*/ 23 h 179"/>
                <a:gd name="T112" fmla="*/ 513 w 578"/>
                <a:gd name="T113" fmla="*/ 71 h 179"/>
                <a:gd name="T114" fmla="*/ 512 w 578"/>
                <a:gd name="T115" fmla="*/ 66 h 179"/>
                <a:gd name="T116" fmla="*/ 496 w 578"/>
                <a:gd name="T117" fmla="*/ 109 h 179"/>
                <a:gd name="T118" fmla="*/ 457 w 578"/>
                <a:gd name="T119" fmla="*/ 157 h 179"/>
                <a:gd name="T120" fmla="*/ 488 w 578"/>
                <a:gd name="T12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8" h="179">
                  <a:moveTo>
                    <a:pt x="484" y="109"/>
                  </a:moveTo>
                  <a:cubicBezTo>
                    <a:pt x="484" y="110"/>
                    <a:pt x="484" y="110"/>
                    <a:pt x="484" y="110"/>
                  </a:cubicBezTo>
                  <a:cubicBezTo>
                    <a:pt x="483" y="110"/>
                    <a:pt x="483" y="110"/>
                    <a:pt x="484" y="109"/>
                  </a:cubicBezTo>
                  <a:close/>
                  <a:moveTo>
                    <a:pt x="484" y="110"/>
                  </a:moveTo>
                  <a:cubicBezTo>
                    <a:pt x="486" y="114"/>
                    <a:pt x="491" y="116"/>
                    <a:pt x="494" y="118"/>
                  </a:cubicBezTo>
                  <a:cubicBezTo>
                    <a:pt x="496" y="111"/>
                    <a:pt x="487" y="111"/>
                    <a:pt x="484" y="110"/>
                  </a:cubicBezTo>
                  <a:close/>
                  <a:moveTo>
                    <a:pt x="491" y="102"/>
                  </a:moveTo>
                  <a:cubicBezTo>
                    <a:pt x="488" y="99"/>
                    <a:pt x="488" y="99"/>
                    <a:pt x="488" y="99"/>
                  </a:cubicBezTo>
                  <a:cubicBezTo>
                    <a:pt x="489" y="100"/>
                    <a:pt x="488" y="103"/>
                    <a:pt x="491" y="102"/>
                  </a:cubicBezTo>
                  <a:close/>
                  <a:moveTo>
                    <a:pt x="484" y="104"/>
                  </a:moveTo>
                  <a:cubicBezTo>
                    <a:pt x="485" y="108"/>
                    <a:pt x="485" y="108"/>
                    <a:pt x="485" y="108"/>
                  </a:cubicBezTo>
                  <a:cubicBezTo>
                    <a:pt x="486" y="105"/>
                    <a:pt x="486" y="105"/>
                    <a:pt x="486" y="105"/>
                  </a:cubicBezTo>
                  <a:lnTo>
                    <a:pt x="484" y="104"/>
                  </a:lnTo>
                  <a:close/>
                  <a:moveTo>
                    <a:pt x="277" y="97"/>
                  </a:moveTo>
                  <a:cubicBezTo>
                    <a:pt x="277" y="96"/>
                    <a:pt x="277" y="94"/>
                    <a:pt x="277" y="93"/>
                  </a:cubicBezTo>
                  <a:lnTo>
                    <a:pt x="277" y="97"/>
                  </a:lnTo>
                  <a:close/>
                  <a:moveTo>
                    <a:pt x="266" y="80"/>
                  </a:moveTo>
                  <a:cubicBezTo>
                    <a:pt x="267" y="80"/>
                    <a:pt x="267" y="81"/>
                    <a:pt x="268" y="81"/>
                  </a:cubicBezTo>
                  <a:cubicBezTo>
                    <a:pt x="267" y="80"/>
                    <a:pt x="267" y="80"/>
                    <a:pt x="266" y="80"/>
                  </a:cubicBezTo>
                  <a:close/>
                  <a:moveTo>
                    <a:pt x="284" y="93"/>
                  </a:moveTo>
                  <a:cubicBezTo>
                    <a:pt x="286" y="93"/>
                    <a:pt x="286" y="93"/>
                    <a:pt x="286" y="93"/>
                  </a:cubicBezTo>
                  <a:cubicBezTo>
                    <a:pt x="285" y="93"/>
                    <a:pt x="284" y="93"/>
                    <a:pt x="284" y="93"/>
                  </a:cubicBezTo>
                  <a:close/>
                  <a:moveTo>
                    <a:pt x="394" y="100"/>
                  </a:moveTo>
                  <a:cubicBezTo>
                    <a:pt x="393" y="99"/>
                    <a:pt x="391" y="97"/>
                    <a:pt x="390" y="95"/>
                  </a:cubicBezTo>
                  <a:cubicBezTo>
                    <a:pt x="391" y="97"/>
                    <a:pt x="390" y="101"/>
                    <a:pt x="394" y="100"/>
                  </a:cubicBezTo>
                  <a:close/>
                  <a:moveTo>
                    <a:pt x="225" y="44"/>
                  </a:move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3"/>
                    <a:pt x="225" y="44"/>
                  </a:cubicBezTo>
                  <a:close/>
                  <a:moveTo>
                    <a:pt x="267" y="49"/>
                  </a:moveTo>
                  <a:cubicBezTo>
                    <a:pt x="267" y="49"/>
                    <a:pt x="267" y="49"/>
                    <a:pt x="267" y="49"/>
                  </a:cubicBezTo>
                  <a:cubicBezTo>
                    <a:pt x="267" y="48"/>
                    <a:pt x="268" y="48"/>
                    <a:pt x="268" y="46"/>
                  </a:cubicBezTo>
                  <a:lnTo>
                    <a:pt x="267" y="49"/>
                  </a:lnTo>
                  <a:close/>
                  <a:moveTo>
                    <a:pt x="294" y="90"/>
                  </a:moveTo>
                  <a:cubicBezTo>
                    <a:pt x="293" y="89"/>
                    <a:pt x="293" y="89"/>
                    <a:pt x="293" y="89"/>
                  </a:cubicBezTo>
                  <a:cubicBezTo>
                    <a:pt x="292" y="89"/>
                    <a:pt x="292" y="89"/>
                    <a:pt x="292" y="89"/>
                  </a:cubicBezTo>
                  <a:cubicBezTo>
                    <a:pt x="293" y="90"/>
                    <a:pt x="293" y="90"/>
                    <a:pt x="294" y="90"/>
                  </a:cubicBezTo>
                  <a:close/>
                  <a:moveTo>
                    <a:pt x="210" y="34"/>
                  </a:moveTo>
                  <a:cubicBezTo>
                    <a:pt x="210" y="36"/>
                    <a:pt x="211" y="38"/>
                    <a:pt x="212" y="39"/>
                  </a:cubicBezTo>
                  <a:cubicBezTo>
                    <a:pt x="212" y="37"/>
                    <a:pt x="211" y="35"/>
                    <a:pt x="210" y="34"/>
                  </a:cubicBezTo>
                  <a:close/>
                  <a:moveTo>
                    <a:pt x="266" y="80"/>
                  </a:move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lose/>
                  <a:moveTo>
                    <a:pt x="279" y="48"/>
                  </a:moveTo>
                  <a:cubicBezTo>
                    <a:pt x="280" y="49"/>
                    <a:pt x="281" y="49"/>
                    <a:pt x="281" y="49"/>
                  </a:cubicBezTo>
                  <a:cubicBezTo>
                    <a:pt x="281" y="48"/>
                    <a:pt x="280" y="48"/>
                    <a:pt x="279" y="48"/>
                  </a:cubicBezTo>
                  <a:close/>
                  <a:moveTo>
                    <a:pt x="389" y="93"/>
                  </a:moveTo>
                  <a:cubicBezTo>
                    <a:pt x="390" y="95"/>
                    <a:pt x="390" y="95"/>
                    <a:pt x="390" y="95"/>
                  </a:cubicBezTo>
                  <a:cubicBezTo>
                    <a:pt x="390" y="94"/>
                    <a:pt x="390" y="93"/>
                    <a:pt x="389" y="93"/>
                  </a:cubicBezTo>
                  <a:close/>
                  <a:moveTo>
                    <a:pt x="471" y="106"/>
                  </a:moveTo>
                  <a:cubicBezTo>
                    <a:pt x="471" y="108"/>
                    <a:pt x="470" y="109"/>
                    <a:pt x="472" y="110"/>
                  </a:cubicBezTo>
                  <a:cubicBezTo>
                    <a:pt x="472" y="108"/>
                    <a:pt x="471" y="107"/>
                    <a:pt x="471" y="106"/>
                  </a:cubicBezTo>
                  <a:close/>
                  <a:moveTo>
                    <a:pt x="5" y="110"/>
                  </a:move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lose/>
                  <a:moveTo>
                    <a:pt x="52" y="103"/>
                  </a:moveTo>
                  <a:cubicBezTo>
                    <a:pt x="51" y="102"/>
                    <a:pt x="51" y="102"/>
                    <a:pt x="51" y="101"/>
                  </a:cubicBezTo>
                  <a:cubicBezTo>
                    <a:pt x="51" y="103"/>
                    <a:pt x="51" y="104"/>
                    <a:pt x="52" y="103"/>
                  </a:cubicBezTo>
                  <a:close/>
                  <a:moveTo>
                    <a:pt x="87" y="38"/>
                  </a:moveTo>
                  <a:cubicBezTo>
                    <a:pt x="96" y="43"/>
                    <a:pt x="96" y="43"/>
                    <a:pt x="96" y="43"/>
                  </a:cubicBezTo>
                  <a:cubicBezTo>
                    <a:pt x="96" y="41"/>
                    <a:pt x="100" y="39"/>
                    <a:pt x="97" y="37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15" y="31"/>
                    <a:pt x="128" y="52"/>
                    <a:pt x="141" y="38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1" y="43"/>
                    <a:pt x="151" y="37"/>
                    <a:pt x="154" y="35"/>
                  </a:cubicBezTo>
                  <a:cubicBezTo>
                    <a:pt x="153" y="41"/>
                    <a:pt x="159" y="36"/>
                    <a:pt x="160" y="41"/>
                  </a:cubicBezTo>
                  <a:cubicBezTo>
                    <a:pt x="162" y="38"/>
                    <a:pt x="160" y="37"/>
                    <a:pt x="159" y="35"/>
                  </a:cubicBezTo>
                  <a:cubicBezTo>
                    <a:pt x="167" y="29"/>
                    <a:pt x="174" y="38"/>
                    <a:pt x="182" y="34"/>
                  </a:cubicBezTo>
                  <a:cubicBezTo>
                    <a:pt x="174" y="42"/>
                    <a:pt x="174" y="40"/>
                    <a:pt x="168" y="43"/>
                  </a:cubicBezTo>
                  <a:cubicBezTo>
                    <a:pt x="175" y="46"/>
                    <a:pt x="176" y="40"/>
                    <a:pt x="184" y="42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4" y="31"/>
                    <a:pt x="192" y="44"/>
                    <a:pt x="193" y="35"/>
                  </a:cubicBezTo>
                  <a:cubicBezTo>
                    <a:pt x="197" y="36"/>
                    <a:pt x="201" y="45"/>
                    <a:pt x="206" y="44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1" y="41"/>
                    <a:pt x="211" y="40"/>
                    <a:pt x="212" y="39"/>
                  </a:cubicBezTo>
                  <a:cubicBezTo>
                    <a:pt x="215" y="45"/>
                    <a:pt x="220" y="42"/>
                    <a:pt x="224" y="47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5"/>
                    <a:pt x="226" y="45"/>
                    <a:pt x="226" y="46"/>
                  </a:cubicBezTo>
                  <a:cubicBezTo>
                    <a:pt x="227" y="41"/>
                    <a:pt x="230" y="43"/>
                    <a:pt x="231" y="39"/>
                  </a:cubicBezTo>
                  <a:cubicBezTo>
                    <a:pt x="229" y="37"/>
                    <a:pt x="226" y="35"/>
                    <a:pt x="226" y="38"/>
                  </a:cubicBezTo>
                  <a:cubicBezTo>
                    <a:pt x="222" y="32"/>
                    <a:pt x="231" y="35"/>
                    <a:pt x="233" y="35"/>
                  </a:cubicBezTo>
                  <a:cubicBezTo>
                    <a:pt x="230" y="37"/>
                    <a:pt x="234" y="38"/>
                    <a:pt x="235" y="39"/>
                  </a:cubicBezTo>
                  <a:cubicBezTo>
                    <a:pt x="236" y="39"/>
                    <a:pt x="235" y="38"/>
                    <a:pt x="235" y="37"/>
                  </a:cubicBezTo>
                  <a:cubicBezTo>
                    <a:pt x="240" y="34"/>
                    <a:pt x="241" y="48"/>
                    <a:pt x="244" y="39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9" y="40"/>
                    <a:pt x="249" y="40"/>
                    <a:pt x="249" y="40"/>
                  </a:cubicBezTo>
                  <a:cubicBezTo>
                    <a:pt x="249" y="50"/>
                    <a:pt x="254" y="41"/>
                    <a:pt x="254" y="51"/>
                  </a:cubicBezTo>
                  <a:cubicBezTo>
                    <a:pt x="258" y="51"/>
                    <a:pt x="254" y="45"/>
                    <a:pt x="255" y="46"/>
                  </a:cubicBezTo>
                  <a:cubicBezTo>
                    <a:pt x="259" y="44"/>
                    <a:pt x="266" y="54"/>
                    <a:pt x="267" y="49"/>
                  </a:cubicBezTo>
                  <a:cubicBezTo>
                    <a:pt x="270" y="53"/>
                    <a:pt x="274" y="51"/>
                    <a:pt x="277" y="53"/>
                  </a:cubicBezTo>
                  <a:cubicBezTo>
                    <a:pt x="277" y="48"/>
                    <a:pt x="277" y="48"/>
                    <a:pt x="277" y="48"/>
                  </a:cubicBezTo>
                  <a:cubicBezTo>
                    <a:pt x="279" y="50"/>
                    <a:pt x="280" y="52"/>
                    <a:pt x="282" y="51"/>
                  </a:cubicBezTo>
                  <a:cubicBezTo>
                    <a:pt x="282" y="51"/>
                    <a:pt x="282" y="50"/>
                    <a:pt x="281" y="49"/>
                  </a:cubicBezTo>
                  <a:cubicBezTo>
                    <a:pt x="287" y="52"/>
                    <a:pt x="291" y="53"/>
                    <a:pt x="296" y="53"/>
                  </a:cubicBezTo>
                  <a:cubicBezTo>
                    <a:pt x="296" y="50"/>
                    <a:pt x="296" y="49"/>
                    <a:pt x="293" y="47"/>
                  </a:cubicBezTo>
                  <a:cubicBezTo>
                    <a:pt x="298" y="43"/>
                    <a:pt x="305" y="54"/>
                    <a:pt x="311" y="53"/>
                  </a:cubicBezTo>
                  <a:cubicBezTo>
                    <a:pt x="311" y="50"/>
                    <a:pt x="311" y="50"/>
                    <a:pt x="311" y="50"/>
                  </a:cubicBezTo>
                  <a:cubicBezTo>
                    <a:pt x="314" y="54"/>
                    <a:pt x="314" y="54"/>
                    <a:pt x="314" y="54"/>
                  </a:cubicBezTo>
                  <a:cubicBezTo>
                    <a:pt x="314" y="53"/>
                    <a:pt x="314" y="51"/>
                    <a:pt x="315" y="50"/>
                  </a:cubicBezTo>
                  <a:cubicBezTo>
                    <a:pt x="321" y="49"/>
                    <a:pt x="329" y="50"/>
                    <a:pt x="331" y="59"/>
                  </a:cubicBezTo>
                  <a:cubicBezTo>
                    <a:pt x="330" y="57"/>
                    <a:pt x="335" y="54"/>
                    <a:pt x="331" y="50"/>
                  </a:cubicBezTo>
                  <a:cubicBezTo>
                    <a:pt x="337" y="57"/>
                    <a:pt x="345" y="56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5" y="62"/>
                    <a:pt x="355" y="62"/>
                    <a:pt x="355" y="62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53" y="59"/>
                    <a:pt x="353" y="59"/>
                    <a:pt x="353" y="59"/>
                  </a:cubicBezTo>
                  <a:cubicBezTo>
                    <a:pt x="356" y="60"/>
                    <a:pt x="359" y="62"/>
                    <a:pt x="360" y="65"/>
                  </a:cubicBezTo>
                  <a:cubicBezTo>
                    <a:pt x="361" y="63"/>
                    <a:pt x="362" y="60"/>
                    <a:pt x="364" y="58"/>
                  </a:cubicBezTo>
                  <a:cubicBezTo>
                    <a:pt x="364" y="64"/>
                    <a:pt x="373" y="54"/>
                    <a:pt x="376" y="61"/>
                  </a:cubicBezTo>
                  <a:cubicBezTo>
                    <a:pt x="377" y="60"/>
                    <a:pt x="375" y="60"/>
                    <a:pt x="376" y="58"/>
                  </a:cubicBezTo>
                  <a:cubicBezTo>
                    <a:pt x="385" y="60"/>
                    <a:pt x="397" y="69"/>
                    <a:pt x="408" y="67"/>
                  </a:cubicBezTo>
                  <a:cubicBezTo>
                    <a:pt x="407" y="77"/>
                    <a:pt x="416" y="76"/>
                    <a:pt x="420" y="83"/>
                  </a:cubicBezTo>
                  <a:cubicBezTo>
                    <a:pt x="423" y="77"/>
                    <a:pt x="418" y="79"/>
                    <a:pt x="417" y="74"/>
                  </a:cubicBezTo>
                  <a:cubicBezTo>
                    <a:pt x="420" y="76"/>
                    <a:pt x="420" y="66"/>
                    <a:pt x="424" y="72"/>
                  </a:cubicBezTo>
                  <a:cubicBezTo>
                    <a:pt x="424" y="71"/>
                    <a:pt x="425" y="71"/>
                    <a:pt x="423" y="70"/>
                  </a:cubicBezTo>
                  <a:cubicBezTo>
                    <a:pt x="427" y="71"/>
                    <a:pt x="421" y="78"/>
                    <a:pt x="426" y="77"/>
                  </a:cubicBezTo>
                  <a:cubicBezTo>
                    <a:pt x="428" y="73"/>
                    <a:pt x="428" y="73"/>
                    <a:pt x="428" y="73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40" y="79"/>
                    <a:pt x="447" y="84"/>
                    <a:pt x="457" y="82"/>
                  </a:cubicBezTo>
                  <a:cubicBezTo>
                    <a:pt x="457" y="83"/>
                    <a:pt x="457" y="85"/>
                    <a:pt x="455" y="86"/>
                  </a:cubicBezTo>
                  <a:cubicBezTo>
                    <a:pt x="459" y="87"/>
                    <a:pt x="461" y="96"/>
                    <a:pt x="467" y="93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75" y="89"/>
                    <a:pt x="472" y="98"/>
                    <a:pt x="479" y="103"/>
                  </a:cubicBezTo>
                  <a:cubicBezTo>
                    <a:pt x="478" y="102"/>
                    <a:pt x="474" y="98"/>
                    <a:pt x="472" y="102"/>
                  </a:cubicBezTo>
                  <a:cubicBezTo>
                    <a:pt x="472" y="106"/>
                    <a:pt x="476" y="107"/>
                    <a:pt x="478" y="105"/>
                  </a:cubicBezTo>
                  <a:cubicBezTo>
                    <a:pt x="476" y="110"/>
                    <a:pt x="476" y="110"/>
                    <a:pt x="476" y="110"/>
                  </a:cubicBezTo>
                  <a:cubicBezTo>
                    <a:pt x="476" y="106"/>
                    <a:pt x="473" y="106"/>
                    <a:pt x="471" y="103"/>
                  </a:cubicBezTo>
                  <a:cubicBezTo>
                    <a:pt x="471" y="104"/>
                    <a:pt x="471" y="105"/>
                    <a:pt x="471" y="106"/>
                  </a:cubicBezTo>
                  <a:cubicBezTo>
                    <a:pt x="470" y="104"/>
                    <a:pt x="467" y="103"/>
                    <a:pt x="464" y="100"/>
                  </a:cubicBezTo>
                  <a:cubicBezTo>
                    <a:pt x="469" y="101"/>
                    <a:pt x="469" y="101"/>
                    <a:pt x="469" y="101"/>
                  </a:cubicBezTo>
                  <a:cubicBezTo>
                    <a:pt x="469" y="95"/>
                    <a:pt x="462" y="99"/>
                    <a:pt x="461" y="97"/>
                  </a:cubicBezTo>
                  <a:cubicBezTo>
                    <a:pt x="459" y="102"/>
                    <a:pt x="462" y="102"/>
                    <a:pt x="458" y="105"/>
                  </a:cubicBezTo>
                  <a:cubicBezTo>
                    <a:pt x="451" y="105"/>
                    <a:pt x="456" y="99"/>
                    <a:pt x="451" y="92"/>
                  </a:cubicBezTo>
                  <a:cubicBezTo>
                    <a:pt x="452" y="90"/>
                    <a:pt x="452" y="90"/>
                    <a:pt x="452" y="90"/>
                  </a:cubicBezTo>
                  <a:cubicBezTo>
                    <a:pt x="450" y="89"/>
                    <a:pt x="450" y="83"/>
                    <a:pt x="446" y="86"/>
                  </a:cubicBezTo>
                  <a:cubicBezTo>
                    <a:pt x="445" y="90"/>
                    <a:pt x="448" y="90"/>
                    <a:pt x="448" y="92"/>
                  </a:cubicBezTo>
                  <a:cubicBezTo>
                    <a:pt x="447" y="94"/>
                    <a:pt x="446" y="85"/>
                    <a:pt x="443" y="88"/>
                  </a:cubicBezTo>
                  <a:cubicBezTo>
                    <a:pt x="444" y="94"/>
                    <a:pt x="448" y="97"/>
                    <a:pt x="452" y="98"/>
                  </a:cubicBezTo>
                  <a:cubicBezTo>
                    <a:pt x="451" y="99"/>
                    <a:pt x="450" y="101"/>
                    <a:pt x="450" y="103"/>
                  </a:cubicBezTo>
                  <a:cubicBezTo>
                    <a:pt x="441" y="96"/>
                    <a:pt x="431" y="87"/>
                    <a:pt x="420" y="88"/>
                  </a:cubicBezTo>
                  <a:cubicBezTo>
                    <a:pt x="424" y="96"/>
                    <a:pt x="418" y="87"/>
                    <a:pt x="417" y="95"/>
                  </a:cubicBezTo>
                  <a:cubicBezTo>
                    <a:pt x="418" y="90"/>
                    <a:pt x="414" y="94"/>
                    <a:pt x="411" y="91"/>
                  </a:cubicBezTo>
                  <a:cubicBezTo>
                    <a:pt x="409" y="96"/>
                    <a:pt x="416" y="96"/>
                    <a:pt x="413" y="100"/>
                  </a:cubicBezTo>
                  <a:cubicBezTo>
                    <a:pt x="408" y="97"/>
                    <a:pt x="402" y="86"/>
                    <a:pt x="395" y="86"/>
                  </a:cubicBezTo>
                  <a:cubicBezTo>
                    <a:pt x="395" y="89"/>
                    <a:pt x="397" y="89"/>
                    <a:pt x="397" y="90"/>
                  </a:cubicBezTo>
                  <a:cubicBezTo>
                    <a:pt x="392" y="88"/>
                    <a:pt x="388" y="74"/>
                    <a:pt x="383" y="82"/>
                  </a:cubicBezTo>
                  <a:cubicBezTo>
                    <a:pt x="385" y="86"/>
                    <a:pt x="387" y="89"/>
                    <a:pt x="389" y="93"/>
                  </a:cubicBezTo>
                  <a:cubicBezTo>
                    <a:pt x="389" y="93"/>
                    <a:pt x="388" y="93"/>
                    <a:pt x="386" y="94"/>
                  </a:cubicBezTo>
                  <a:cubicBezTo>
                    <a:pt x="387" y="99"/>
                    <a:pt x="387" y="99"/>
                    <a:pt x="387" y="99"/>
                  </a:cubicBezTo>
                  <a:cubicBezTo>
                    <a:pt x="381" y="99"/>
                    <a:pt x="384" y="89"/>
                    <a:pt x="382" y="84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1" y="91"/>
                    <a:pt x="365" y="87"/>
                    <a:pt x="362" y="79"/>
                  </a:cubicBezTo>
                  <a:cubicBezTo>
                    <a:pt x="361" y="79"/>
                    <a:pt x="356" y="78"/>
                    <a:pt x="358" y="83"/>
                  </a:cubicBezTo>
                  <a:cubicBezTo>
                    <a:pt x="360" y="91"/>
                    <a:pt x="361" y="96"/>
                    <a:pt x="367" y="97"/>
                  </a:cubicBezTo>
                  <a:cubicBezTo>
                    <a:pt x="369" y="92"/>
                    <a:pt x="363" y="91"/>
                    <a:pt x="365" y="91"/>
                  </a:cubicBezTo>
                  <a:cubicBezTo>
                    <a:pt x="367" y="92"/>
                    <a:pt x="373" y="89"/>
                    <a:pt x="374" y="94"/>
                  </a:cubicBezTo>
                  <a:cubicBezTo>
                    <a:pt x="367" y="92"/>
                    <a:pt x="367" y="92"/>
                    <a:pt x="367" y="92"/>
                  </a:cubicBezTo>
                  <a:cubicBezTo>
                    <a:pt x="366" y="99"/>
                    <a:pt x="370" y="93"/>
                    <a:pt x="371" y="97"/>
                  </a:cubicBezTo>
                  <a:cubicBezTo>
                    <a:pt x="368" y="102"/>
                    <a:pt x="365" y="95"/>
                    <a:pt x="362" y="98"/>
                  </a:cubicBezTo>
                  <a:cubicBezTo>
                    <a:pt x="362" y="98"/>
                    <a:pt x="362" y="98"/>
                    <a:pt x="362" y="98"/>
                  </a:cubicBezTo>
                  <a:cubicBezTo>
                    <a:pt x="357" y="96"/>
                    <a:pt x="358" y="98"/>
                    <a:pt x="353" y="94"/>
                  </a:cubicBezTo>
                  <a:cubicBezTo>
                    <a:pt x="353" y="87"/>
                    <a:pt x="355" y="90"/>
                    <a:pt x="358" y="88"/>
                  </a:cubicBezTo>
                  <a:cubicBezTo>
                    <a:pt x="349" y="87"/>
                    <a:pt x="338" y="73"/>
                    <a:pt x="328" y="83"/>
                  </a:cubicBezTo>
                  <a:cubicBezTo>
                    <a:pt x="333" y="90"/>
                    <a:pt x="333" y="90"/>
                    <a:pt x="333" y="90"/>
                  </a:cubicBezTo>
                  <a:cubicBezTo>
                    <a:pt x="330" y="91"/>
                    <a:pt x="324" y="84"/>
                    <a:pt x="324" y="92"/>
                  </a:cubicBezTo>
                  <a:cubicBezTo>
                    <a:pt x="328" y="90"/>
                    <a:pt x="326" y="95"/>
                    <a:pt x="328" y="97"/>
                  </a:cubicBezTo>
                  <a:cubicBezTo>
                    <a:pt x="328" y="96"/>
                    <a:pt x="328" y="96"/>
                    <a:pt x="328" y="96"/>
                  </a:cubicBezTo>
                  <a:cubicBezTo>
                    <a:pt x="328" y="96"/>
                    <a:pt x="330" y="98"/>
                    <a:pt x="329" y="99"/>
                  </a:cubicBezTo>
                  <a:cubicBezTo>
                    <a:pt x="326" y="94"/>
                    <a:pt x="322" y="92"/>
                    <a:pt x="319" y="89"/>
                  </a:cubicBezTo>
                  <a:cubicBezTo>
                    <a:pt x="320" y="91"/>
                    <a:pt x="317" y="93"/>
                    <a:pt x="316" y="94"/>
                  </a:cubicBezTo>
                  <a:cubicBezTo>
                    <a:pt x="313" y="93"/>
                    <a:pt x="317" y="91"/>
                    <a:pt x="317" y="88"/>
                  </a:cubicBezTo>
                  <a:cubicBezTo>
                    <a:pt x="315" y="88"/>
                    <a:pt x="313" y="83"/>
                    <a:pt x="311" y="87"/>
                  </a:cubicBezTo>
                  <a:cubicBezTo>
                    <a:pt x="309" y="91"/>
                    <a:pt x="314" y="91"/>
                    <a:pt x="314" y="95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87"/>
                    <a:pt x="304" y="86"/>
                    <a:pt x="303" y="87"/>
                  </a:cubicBezTo>
                  <a:cubicBezTo>
                    <a:pt x="302" y="90"/>
                    <a:pt x="304" y="91"/>
                    <a:pt x="305" y="90"/>
                  </a:cubicBezTo>
                  <a:cubicBezTo>
                    <a:pt x="300" y="94"/>
                    <a:pt x="297" y="80"/>
                    <a:pt x="293" y="89"/>
                  </a:cubicBezTo>
                  <a:cubicBezTo>
                    <a:pt x="290" y="86"/>
                    <a:pt x="290" y="86"/>
                    <a:pt x="290" y="86"/>
                  </a:cubicBezTo>
                  <a:cubicBezTo>
                    <a:pt x="290" y="87"/>
                    <a:pt x="289" y="88"/>
                    <a:pt x="290" y="88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2" y="82"/>
                    <a:pt x="285" y="92"/>
                    <a:pt x="284" y="93"/>
                  </a:cubicBezTo>
                  <a:cubicBezTo>
                    <a:pt x="284" y="93"/>
                    <a:pt x="284" y="93"/>
                    <a:pt x="284" y="93"/>
                  </a:cubicBezTo>
                  <a:cubicBezTo>
                    <a:pt x="282" y="94"/>
                    <a:pt x="281" y="97"/>
                    <a:pt x="282" y="97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5" y="88"/>
                    <a:pt x="268" y="86"/>
                    <a:pt x="268" y="76"/>
                  </a:cubicBezTo>
                  <a:cubicBezTo>
                    <a:pt x="267" y="77"/>
                    <a:pt x="265" y="79"/>
                    <a:pt x="266" y="80"/>
                  </a:cubicBezTo>
                  <a:cubicBezTo>
                    <a:pt x="262" y="79"/>
                    <a:pt x="267" y="88"/>
                    <a:pt x="260" y="86"/>
                  </a:cubicBezTo>
                  <a:cubicBezTo>
                    <a:pt x="260" y="88"/>
                    <a:pt x="261" y="88"/>
                    <a:pt x="262" y="88"/>
                  </a:cubicBezTo>
                  <a:cubicBezTo>
                    <a:pt x="260" y="88"/>
                    <a:pt x="260" y="88"/>
                    <a:pt x="259" y="87"/>
                  </a:cubicBezTo>
                  <a:cubicBezTo>
                    <a:pt x="259" y="88"/>
                    <a:pt x="259" y="89"/>
                    <a:pt x="259" y="90"/>
                  </a:cubicBezTo>
                  <a:cubicBezTo>
                    <a:pt x="259" y="87"/>
                    <a:pt x="256" y="87"/>
                    <a:pt x="255" y="88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5" y="91"/>
                    <a:pt x="254" y="91"/>
                    <a:pt x="252" y="91"/>
                  </a:cubicBezTo>
                  <a:cubicBezTo>
                    <a:pt x="253" y="95"/>
                    <a:pt x="253" y="95"/>
                    <a:pt x="253" y="95"/>
                  </a:cubicBezTo>
                  <a:cubicBezTo>
                    <a:pt x="249" y="94"/>
                    <a:pt x="253" y="87"/>
                    <a:pt x="248" y="90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47" y="85"/>
                    <a:pt x="250" y="77"/>
                    <a:pt x="247" y="74"/>
                  </a:cubicBezTo>
                  <a:cubicBezTo>
                    <a:pt x="242" y="67"/>
                    <a:pt x="234" y="78"/>
                    <a:pt x="230" y="66"/>
                  </a:cubicBezTo>
                  <a:cubicBezTo>
                    <a:pt x="229" y="70"/>
                    <a:pt x="230" y="71"/>
                    <a:pt x="228" y="75"/>
                  </a:cubicBezTo>
                  <a:cubicBezTo>
                    <a:pt x="232" y="77"/>
                    <a:pt x="234" y="78"/>
                    <a:pt x="235" y="84"/>
                  </a:cubicBezTo>
                  <a:cubicBezTo>
                    <a:pt x="242" y="90"/>
                    <a:pt x="237" y="69"/>
                    <a:pt x="245" y="78"/>
                  </a:cubicBezTo>
                  <a:cubicBezTo>
                    <a:pt x="244" y="84"/>
                    <a:pt x="242" y="84"/>
                    <a:pt x="240" y="81"/>
                  </a:cubicBezTo>
                  <a:cubicBezTo>
                    <a:pt x="240" y="85"/>
                    <a:pt x="242" y="88"/>
                    <a:pt x="244" y="91"/>
                  </a:cubicBezTo>
                  <a:cubicBezTo>
                    <a:pt x="239" y="88"/>
                    <a:pt x="233" y="93"/>
                    <a:pt x="230" y="93"/>
                  </a:cubicBezTo>
                  <a:cubicBezTo>
                    <a:pt x="229" y="90"/>
                    <a:pt x="225" y="87"/>
                    <a:pt x="224" y="88"/>
                  </a:cubicBezTo>
                  <a:cubicBezTo>
                    <a:pt x="224" y="85"/>
                    <a:pt x="217" y="82"/>
                    <a:pt x="220" y="76"/>
                  </a:cubicBezTo>
                  <a:cubicBezTo>
                    <a:pt x="215" y="74"/>
                    <a:pt x="216" y="85"/>
                    <a:pt x="212" y="77"/>
                  </a:cubicBezTo>
                  <a:cubicBezTo>
                    <a:pt x="214" y="83"/>
                    <a:pt x="209" y="81"/>
                    <a:pt x="211" y="86"/>
                  </a:cubicBezTo>
                  <a:cubicBezTo>
                    <a:pt x="212" y="81"/>
                    <a:pt x="217" y="90"/>
                    <a:pt x="220" y="93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4" y="95"/>
                    <a:pt x="212" y="91"/>
                    <a:pt x="211" y="90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09" y="83"/>
                    <a:pt x="198" y="104"/>
                    <a:pt x="195" y="90"/>
                  </a:cubicBezTo>
                  <a:cubicBezTo>
                    <a:pt x="197" y="91"/>
                    <a:pt x="199" y="87"/>
                    <a:pt x="200" y="93"/>
                  </a:cubicBezTo>
                  <a:cubicBezTo>
                    <a:pt x="204" y="89"/>
                    <a:pt x="199" y="84"/>
                    <a:pt x="201" y="80"/>
                  </a:cubicBezTo>
                  <a:cubicBezTo>
                    <a:pt x="194" y="75"/>
                    <a:pt x="185" y="83"/>
                    <a:pt x="178" y="74"/>
                  </a:cubicBezTo>
                  <a:cubicBezTo>
                    <a:pt x="179" y="78"/>
                    <a:pt x="183" y="78"/>
                    <a:pt x="183" y="82"/>
                  </a:cubicBezTo>
                  <a:cubicBezTo>
                    <a:pt x="178" y="85"/>
                    <a:pt x="172" y="74"/>
                    <a:pt x="166" y="70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62" y="71"/>
                    <a:pt x="165" y="79"/>
                    <a:pt x="160" y="77"/>
                  </a:cubicBezTo>
                  <a:cubicBezTo>
                    <a:pt x="160" y="76"/>
                    <a:pt x="161" y="74"/>
                    <a:pt x="159" y="74"/>
                  </a:cubicBezTo>
                  <a:cubicBezTo>
                    <a:pt x="155" y="75"/>
                    <a:pt x="159" y="79"/>
                    <a:pt x="156" y="81"/>
                  </a:cubicBezTo>
                  <a:cubicBezTo>
                    <a:pt x="150" y="71"/>
                    <a:pt x="154" y="87"/>
                    <a:pt x="147" y="82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2" y="81"/>
                    <a:pt x="136" y="90"/>
                    <a:pt x="130" y="92"/>
                  </a:cubicBezTo>
                  <a:cubicBezTo>
                    <a:pt x="131" y="90"/>
                    <a:pt x="135" y="91"/>
                    <a:pt x="134" y="85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26" y="86"/>
                    <a:pt x="123" y="86"/>
                    <a:pt x="126" y="89"/>
                  </a:cubicBezTo>
                  <a:cubicBezTo>
                    <a:pt x="127" y="90"/>
                    <a:pt x="127" y="89"/>
                    <a:pt x="128" y="88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0" y="89"/>
                    <a:pt x="127" y="83"/>
                    <a:pt x="127" y="77"/>
                  </a:cubicBezTo>
                  <a:cubicBezTo>
                    <a:pt x="123" y="79"/>
                    <a:pt x="122" y="74"/>
                    <a:pt x="119" y="74"/>
                  </a:cubicBezTo>
                  <a:cubicBezTo>
                    <a:pt x="118" y="80"/>
                    <a:pt x="124" y="80"/>
                    <a:pt x="122" y="86"/>
                  </a:cubicBezTo>
                  <a:cubicBezTo>
                    <a:pt x="120" y="89"/>
                    <a:pt x="113" y="85"/>
                    <a:pt x="110" y="80"/>
                  </a:cubicBezTo>
                  <a:cubicBezTo>
                    <a:pt x="107" y="93"/>
                    <a:pt x="96" y="84"/>
                    <a:pt x="97" y="94"/>
                  </a:cubicBezTo>
                  <a:cubicBezTo>
                    <a:pt x="97" y="93"/>
                    <a:pt x="96" y="90"/>
                    <a:pt x="94" y="91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1" y="99"/>
                    <a:pt x="90" y="85"/>
                    <a:pt x="87" y="88"/>
                  </a:cubicBezTo>
                  <a:cubicBezTo>
                    <a:pt x="87" y="90"/>
                    <a:pt x="88" y="90"/>
                    <a:pt x="89" y="93"/>
                  </a:cubicBezTo>
                  <a:cubicBezTo>
                    <a:pt x="83" y="96"/>
                    <a:pt x="77" y="82"/>
                    <a:pt x="71" y="89"/>
                  </a:cubicBezTo>
                  <a:cubicBezTo>
                    <a:pt x="72" y="90"/>
                    <a:pt x="72" y="91"/>
                    <a:pt x="73" y="90"/>
                  </a:cubicBezTo>
                  <a:cubicBezTo>
                    <a:pt x="73" y="91"/>
                    <a:pt x="72" y="91"/>
                    <a:pt x="69" y="89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6" y="74"/>
                    <a:pt x="63" y="92"/>
                    <a:pt x="57" y="89"/>
                  </a:cubicBezTo>
                  <a:cubicBezTo>
                    <a:pt x="58" y="91"/>
                    <a:pt x="62" y="91"/>
                    <a:pt x="60" y="94"/>
                  </a:cubicBezTo>
                  <a:cubicBezTo>
                    <a:pt x="57" y="95"/>
                    <a:pt x="55" y="83"/>
                    <a:pt x="52" y="89"/>
                  </a:cubicBezTo>
                  <a:cubicBezTo>
                    <a:pt x="54" y="90"/>
                    <a:pt x="55" y="96"/>
                    <a:pt x="57" y="97"/>
                  </a:cubicBezTo>
                  <a:cubicBezTo>
                    <a:pt x="54" y="98"/>
                    <a:pt x="53" y="102"/>
                    <a:pt x="51" y="98"/>
                  </a:cubicBezTo>
                  <a:cubicBezTo>
                    <a:pt x="50" y="98"/>
                    <a:pt x="50" y="100"/>
                    <a:pt x="51" y="101"/>
                  </a:cubicBezTo>
                  <a:cubicBezTo>
                    <a:pt x="48" y="98"/>
                    <a:pt x="46" y="101"/>
                    <a:pt x="45" y="103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0" y="94"/>
                    <a:pt x="40" y="105"/>
                    <a:pt x="36" y="106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5" y="108"/>
                    <a:pt x="32" y="105"/>
                    <a:pt x="30" y="110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29" y="111"/>
                    <a:pt x="27" y="119"/>
                    <a:pt x="24" y="114"/>
                  </a:cubicBezTo>
                  <a:cubicBezTo>
                    <a:pt x="23" y="115"/>
                    <a:pt x="28" y="120"/>
                    <a:pt x="25" y="121"/>
                  </a:cubicBezTo>
                  <a:cubicBezTo>
                    <a:pt x="23" y="119"/>
                    <a:pt x="20" y="118"/>
                    <a:pt x="20" y="122"/>
                  </a:cubicBezTo>
                  <a:cubicBezTo>
                    <a:pt x="21" y="123"/>
                    <a:pt x="22" y="125"/>
                    <a:pt x="22" y="123"/>
                  </a:cubicBezTo>
                  <a:cubicBezTo>
                    <a:pt x="23" y="123"/>
                    <a:pt x="22" y="122"/>
                    <a:pt x="22" y="121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7"/>
                    <a:pt x="21" y="122"/>
                    <a:pt x="19" y="125"/>
                  </a:cubicBezTo>
                  <a:cubicBezTo>
                    <a:pt x="20" y="127"/>
                    <a:pt x="22" y="128"/>
                    <a:pt x="23" y="130"/>
                  </a:cubicBezTo>
                  <a:cubicBezTo>
                    <a:pt x="19" y="128"/>
                    <a:pt x="16" y="127"/>
                    <a:pt x="13" y="126"/>
                  </a:cubicBezTo>
                  <a:cubicBezTo>
                    <a:pt x="12" y="124"/>
                    <a:pt x="12" y="122"/>
                    <a:pt x="9" y="120"/>
                  </a:cubicBezTo>
                  <a:cubicBezTo>
                    <a:pt x="9" y="119"/>
                    <a:pt x="10" y="118"/>
                    <a:pt x="11" y="117"/>
                  </a:cubicBezTo>
                  <a:cubicBezTo>
                    <a:pt x="10" y="112"/>
                    <a:pt x="6" y="113"/>
                    <a:pt x="5" y="113"/>
                  </a:cubicBezTo>
                  <a:cubicBezTo>
                    <a:pt x="5" y="112"/>
                    <a:pt x="6" y="112"/>
                    <a:pt x="6" y="111"/>
                  </a:cubicBezTo>
                  <a:cubicBezTo>
                    <a:pt x="6" y="111"/>
                    <a:pt x="6" y="110"/>
                    <a:pt x="5" y="110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8"/>
                    <a:pt x="3" y="105"/>
                    <a:pt x="4" y="103"/>
                  </a:cubicBezTo>
                  <a:cubicBezTo>
                    <a:pt x="4" y="100"/>
                    <a:pt x="4" y="98"/>
                    <a:pt x="0" y="97"/>
                  </a:cubicBezTo>
                  <a:cubicBezTo>
                    <a:pt x="2" y="97"/>
                    <a:pt x="5" y="99"/>
                    <a:pt x="7" y="101"/>
                  </a:cubicBezTo>
                  <a:cubicBezTo>
                    <a:pt x="10" y="101"/>
                    <a:pt x="8" y="98"/>
                    <a:pt x="9" y="96"/>
                  </a:cubicBezTo>
                  <a:cubicBezTo>
                    <a:pt x="7" y="95"/>
                    <a:pt x="5" y="94"/>
                    <a:pt x="3" y="94"/>
                  </a:cubicBezTo>
                  <a:cubicBezTo>
                    <a:pt x="10" y="92"/>
                    <a:pt x="0" y="89"/>
                    <a:pt x="3" y="84"/>
                  </a:cubicBezTo>
                  <a:cubicBezTo>
                    <a:pt x="7" y="84"/>
                    <a:pt x="8" y="81"/>
                    <a:pt x="9" y="77"/>
                  </a:cubicBezTo>
                  <a:cubicBezTo>
                    <a:pt x="10" y="73"/>
                    <a:pt x="11" y="69"/>
                    <a:pt x="13" y="68"/>
                  </a:cubicBezTo>
                  <a:cubicBezTo>
                    <a:pt x="20" y="67"/>
                    <a:pt x="12" y="74"/>
                    <a:pt x="17" y="76"/>
                  </a:cubicBezTo>
                  <a:cubicBezTo>
                    <a:pt x="21" y="75"/>
                    <a:pt x="18" y="72"/>
                    <a:pt x="20" y="70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7" y="76"/>
                    <a:pt x="21" y="70"/>
                    <a:pt x="24" y="72"/>
                  </a:cubicBezTo>
                  <a:cubicBezTo>
                    <a:pt x="26" y="67"/>
                    <a:pt x="23" y="70"/>
                    <a:pt x="20" y="65"/>
                  </a:cubicBezTo>
                  <a:cubicBezTo>
                    <a:pt x="22" y="66"/>
                    <a:pt x="26" y="68"/>
                    <a:pt x="27" y="65"/>
                  </a:cubicBezTo>
                  <a:cubicBezTo>
                    <a:pt x="26" y="63"/>
                    <a:pt x="22" y="64"/>
                    <a:pt x="24" y="62"/>
                  </a:cubicBezTo>
                  <a:cubicBezTo>
                    <a:pt x="35" y="63"/>
                    <a:pt x="36" y="55"/>
                    <a:pt x="46" y="54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5" y="52"/>
                    <a:pt x="46" y="53"/>
                    <a:pt x="47" y="5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8" y="49"/>
                    <a:pt x="58" y="52"/>
                    <a:pt x="63" y="50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7" y="50"/>
                    <a:pt x="73" y="46"/>
                    <a:pt x="78" y="47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3" y="42"/>
                    <a:pt x="87" y="48"/>
                    <a:pt x="90" y="45"/>
                  </a:cubicBezTo>
                  <a:cubicBezTo>
                    <a:pt x="88" y="46"/>
                    <a:pt x="87" y="40"/>
                    <a:pt x="87" y="38"/>
                  </a:cubicBezTo>
                  <a:close/>
                  <a:moveTo>
                    <a:pt x="211" y="42"/>
                  </a:moveTo>
                  <a:cubicBezTo>
                    <a:pt x="212" y="42"/>
                    <a:pt x="212" y="42"/>
                    <a:pt x="212" y="42"/>
                  </a:cubicBezTo>
                  <a:cubicBezTo>
                    <a:pt x="212" y="42"/>
                    <a:pt x="211" y="42"/>
                    <a:pt x="211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5"/>
                    <a:pt x="210" y="43"/>
                    <a:pt x="211" y="42"/>
                  </a:cubicBezTo>
                  <a:close/>
                  <a:moveTo>
                    <a:pt x="403" y="71"/>
                  </a:moveTo>
                  <a:cubicBezTo>
                    <a:pt x="400" y="69"/>
                    <a:pt x="400" y="69"/>
                    <a:pt x="400" y="69"/>
                  </a:cubicBezTo>
                  <a:cubicBezTo>
                    <a:pt x="401" y="69"/>
                    <a:pt x="403" y="71"/>
                    <a:pt x="402" y="69"/>
                  </a:cubicBezTo>
                  <a:cubicBezTo>
                    <a:pt x="403" y="69"/>
                    <a:pt x="404" y="69"/>
                    <a:pt x="403" y="71"/>
                  </a:cubicBezTo>
                  <a:close/>
                  <a:moveTo>
                    <a:pt x="206" y="78"/>
                  </a:moveTo>
                  <a:cubicBezTo>
                    <a:pt x="208" y="81"/>
                    <a:pt x="208" y="81"/>
                    <a:pt x="208" y="81"/>
                  </a:cubicBezTo>
                  <a:cubicBezTo>
                    <a:pt x="209" y="78"/>
                    <a:pt x="209" y="78"/>
                    <a:pt x="209" y="78"/>
                  </a:cubicBezTo>
                  <a:lnTo>
                    <a:pt x="206" y="78"/>
                  </a:lnTo>
                  <a:close/>
                  <a:moveTo>
                    <a:pt x="179" y="79"/>
                  </a:moveTo>
                  <a:cubicBezTo>
                    <a:pt x="182" y="81"/>
                    <a:pt x="182" y="81"/>
                    <a:pt x="182" y="81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79"/>
                  </a:lnTo>
                  <a:close/>
                  <a:moveTo>
                    <a:pt x="140" y="47"/>
                  </a:moveTo>
                  <a:cubicBezTo>
                    <a:pt x="142" y="53"/>
                    <a:pt x="143" y="47"/>
                    <a:pt x="146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50"/>
                    <a:pt x="146" y="49"/>
                    <a:pt x="146" y="49"/>
                  </a:cubicBezTo>
                  <a:cubicBezTo>
                    <a:pt x="144" y="47"/>
                    <a:pt x="142" y="41"/>
                    <a:pt x="140" y="47"/>
                  </a:cubicBezTo>
                  <a:close/>
                  <a:moveTo>
                    <a:pt x="204" y="49"/>
                  </a:moveTo>
                  <a:cubicBezTo>
                    <a:pt x="204" y="46"/>
                    <a:pt x="200" y="45"/>
                    <a:pt x="199" y="42"/>
                  </a:cubicBezTo>
                  <a:cubicBezTo>
                    <a:pt x="198" y="43"/>
                    <a:pt x="200" y="46"/>
                    <a:pt x="200" y="49"/>
                  </a:cubicBezTo>
                  <a:cubicBezTo>
                    <a:pt x="200" y="49"/>
                    <a:pt x="199" y="49"/>
                    <a:pt x="198" y="48"/>
                  </a:cubicBezTo>
                  <a:cubicBezTo>
                    <a:pt x="199" y="56"/>
                    <a:pt x="201" y="45"/>
                    <a:pt x="204" y="49"/>
                  </a:cubicBezTo>
                  <a:close/>
                  <a:moveTo>
                    <a:pt x="270" y="55"/>
                  </a:moveTo>
                  <a:cubicBezTo>
                    <a:pt x="268" y="52"/>
                    <a:pt x="268" y="52"/>
                    <a:pt x="268" y="52"/>
                  </a:cubicBezTo>
                  <a:cubicBezTo>
                    <a:pt x="269" y="52"/>
                    <a:pt x="269" y="52"/>
                    <a:pt x="269" y="52"/>
                  </a:cubicBezTo>
                  <a:lnTo>
                    <a:pt x="270" y="55"/>
                  </a:lnTo>
                  <a:close/>
                  <a:moveTo>
                    <a:pt x="284" y="53"/>
                  </a:moveTo>
                  <a:cubicBezTo>
                    <a:pt x="287" y="53"/>
                    <a:pt x="290" y="58"/>
                    <a:pt x="289" y="62"/>
                  </a:cubicBezTo>
                  <a:cubicBezTo>
                    <a:pt x="286" y="61"/>
                    <a:pt x="282" y="61"/>
                    <a:pt x="281" y="56"/>
                  </a:cubicBezTo>
                  <a:cubicBezTo>
                    <a:pt x="282" y="59"/>
                    <a:pt x="281" y="49"/>
                    <a:pt x="284" y="53"/>
                  </a:cubicBezTo>
                  <a:close/>
                  <a:moveTo>
                    <a:pt x="170" y="56"/>
                  </a:moveTo>
                  <a:cubicBezTo>
                    <a:pt x="172" y="57"/>
                    <a:pt x="175" y="66"/>
                    <a:pt x="178" y="61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64"/>
                    <a:pt x="171" y="56"/>
                    <a:pt x="170" y="56"/>
                  </a:cubicBezTo>
                  <a:close/>
                  <a:moveTo>
                    <a:pt x="310" y="61"/>
                  </a:moveTo>
                  <a:cubicBezTo>
                    <a:pt x="311" y="62"/>
                    <a:pt x="315" y="65"/>
                    <a:pt x="314" y="71"/>
                  </a:cubicBezTo>
                  <a:cubicBezTo>
                    <a:pt x="315" y="68"/>
                    <a:pt x="311" y="64"/>
                    <a:pt x="308" y="61"/>
                  </a:cubicBezTo>
                  <a:cubicBezTo>
                    <a:pt x="309" y="61"/>
                    <a:pt x="309" y="62"/>
                    <a:pt x="310" y="61"/>
                  </a:cubicBezTo>
                  <a:close/>
                  <a:moveTo>
                    <a:pt x="308" y="68"/>
                  </a:moveTo>
                  <a:cubicBezTo>
                    <a:pt x="307" y="68"/>
                    <a:pt x="307" y="72"/>
                    <a:pt x="305" y="69"/>
                  </a:cubicBezTo>
                  <a:cubicBezTo>
                    <a:pt x="305" y="66"/>
                    <a:pt x="305" y="58"/>
                    <a:pt x="301" y="60"/>
                  </a:cubicBezTo>
                  <a:cubicBezTo>
                    <a:pt x="303" y="66"/>
                    <a:pt x="303" y="69"/>
                    <a:pt x="307" y="72"/>
                  </a:cubicBezTo>
                  <a:lnTo>
                    <a:pt x="308" y="68"/>
                  </a:lnTo>
                  <a:close/>
                  <a:moveTo>
                    <a:pt x="303" y="55"/>
                  </a:moveTo>
                  <a:cubicBezTo>
                    <a:pt x="297" y="57"/>
                    <a:pt x="297" y="57"/>
                    <a:pt x="297" y="57"/>
                  </a:cubicBezTo>
                  <a:cubicBezTo>
                    <a:pt x="300" y="65"/>
                    <a:pt x="301" y="58"/>
                    <a:pt x="303" y="55"/>
                  </a:cubicBezTo>
                  <a:cubicBezTo>
                    <a:pt x="304" y="54"/>
                    <a:pt x="304" y="54"/>
                    <a:pt x="304" y="54"/>
                  </a:cubicBezTo>
                  <a:cubicBezTo>
                    <a:pt x="304" y="54"/>
                    <a:pt x="303" y="55"/>
                    <a:pt x="303" y="55"/>
                  </a:cubicBezTo>
                  <a:close/>
                  <a:moveTo>
                    <a:pt x="339" y="60"/>
                  </a:moveTo>
                  <a:cubicBezTo>
                    <a:pt x="337" y="58"/>
                    <a:pt x="337" y="58"/>
                    <a:pt x="337" y="58"/>
                  </a:cubicBezTo>
                  <a:cubicBezTo>
                    <a:pt x="338" y="57"/>
                    <a:pt x="338" y="56"/>
                    <a:pt x="336" y="56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7" y="60"/>
                    <a:pt x="335" y="62"/>
                    <a:pt x="339" y="60"/>
                  </a:cubicBezTo>
                  <a:close/>
                  <a:moveTo>
                    <a:pt x="307" y="56"/>
                  </a:moveTo>
                  <a:cubicBezTo>
                    <a:pt x="312" y="57"/>
                    <a:pt x="312" y="57"/>
                    <a:pt x="312" y="57"/>
                  </a:cubicBezTo>
                  <a:cubicBezTo>
                    <a:pt x="310" y="58"/>
                    <a:pt x="307" y="59"/>
                    <a:pt x="307" y="56"/>
                  </a:cubicBezTo>
                  <a:close/>
                  <a:moveTo>
                    <a:pt x="329" y="64"/>
                  </a:moveTo>
                  <a:cubicBezTo>
                    <a:pt x="329" y="64"/>
                    <a:pt x="334" y="63"/>
                    <a:pt x="336" y="63"/>
                  </a:cubicBezTo>
                  <a:cubicBezTo>
                    <a:pt x="335" y="61"/>
                    <a:pt x="330" y="60"/>
                    <a:pt x="329" y="64"/>
                  </a:cubicBezTo>
                  <a:close/>
                  <a:moveTo>
                    <a:pt x="435" y="84"/>
                  </a:moveTo>
                  <a:cubicBezTo>
                    <a:pt x="433" y="88"/>
                    <a:pt x="433" y="88"/>
                    <a:pt x="433" y="88"/>
                  </a:cubicBezTo>
                  <a:cubicBezTo>
                    <a:pt x="436" y="89"/>
                    <a:pt x="436" y="89"/>
                    <a:pt x="436" y="89"/>
                  </a:cubicBezTo>
                  <a:lnTo>
                    <a:pt x="435" y="84"/>
                  </a:lnTo>
                  <a:close/>
                  <a:moveTo>
                    <a:pt x="404" y="83"/>
                  </a:moveTo>
                  <a:cubicBezTo>
                    <a:pt x="403" y="83"/>
                    <a:pt x="403" y="83"/>
                    <a:pt x="403" y="83"/>
                  </a:cubicBezTo>
                  <a:cubicBezTo>
                    <a:pt x="401" y="85"/>
                    <a:pt x="401" y="85"/>
                    <a:pt x="401" y="85"/>
                  </a:cubicBezTo>
                  <a:lnTo>
                    <a:pt x="404" y="83"/>
                  </a:lnTo>
                  <a:close/>
                  <a:moveTo>
                    <a:pt x="369" y="81"/>
                  </a:moveTo>
                  <a:cubicBezTo>
                    <a:pt x="370" y="81"/>
                    <a:pt x="370" y="81"/>
                    <a:pt x="370" y="80"/>
                  </a:cubicBezTo>
                  <a:cubicBezTo>
                    <a:pt x="373" y="78"/>
                    <a:pt x="380" y="77"/>
                    <a:pt x="383" y="78"/>
                  </a:cubicBezTo>
                  <a:cubicBezTo>
                    <a:pt x="385" y="76"/>
                    <a:pt x="381" y="71"/>
                    <a:pt x="380" y="69"/>
                  </a:cubicBezTo>
                  <a:cubicBezTo>
                    <a:pt x="380" y="85"/>
                    <a:pt x="376" y="68"/>
                    <a:pt x="372" y="73"/>
                  </a:cubicBezTo>
                  <a:cubicBezTo>
                    <a:pt x="373" y="74"/>
                    <a:pt x="375" y="74"/>
                    <a:pt x="375" y="77"/>
                  </a:cubicBezTo>
                  <a:cubicBezTo>
                    <a:pt x="374" y="78"/>
                    <a:pt x="372" y="78"/>
                    <a:pt x="371" y="77"/>
                  </a:cubicBezTo>
                  <a:cubicBezTo>
                    <a:pt x="371" y="76"/>
                    <a:pt x="370" y="75"/>
                    <a:pt x="370" y="75"/>
                  </a:cubicBezTo>
                  <a:cubicBezTo>
                    <a:pt x="370" y="76"/>
                    <a:pt x="370" y="76"/>
                    <a:pt x="371" y="77"/>
                  </a:cubicBezTo>
                  <a:cubicBezTo>
                    <a:pt x="371" y="78"/>
                    <a:pt x="371" y="79"/>
                    <a:pt x="370" y="80"/>
                  </a:cubicBezTo>
                  <a:cubicBezTo>
                    <a:pt x="370" y="80"/>
                    <a:pt x="369" y="81"/>
                    <a:pt x="369" y="81"/>
                  </a:cubicBezTo>
                  <a:close/>
                  <a:moveTo>
                    <a:pt x="326" y="77"/>
                  </a:moveTo>
                  <a:cubicBezTo>
                    <a:pt x="326" y="75"/>
                    <a:pt x="328" y="74"/>
                    <a:pt x="325" y="72"/>
                  </a:cubicBezTo>
                  <a:cubicBezTo>
                    <a:pt x="325" y="74"/>
                    <a:pt x="325" y="75"/>
                    <a:pt x="326" y="77"/>
                  </a:cubicBezTo>
                  <a:cubicBezTo>
                    <a:pt x="326" y="77"/>
                    <a:pt x="327" y="78"/>
                    <a:pt x="328" y="78"/>
                  </a:cubicBezTo>
                  <a:cubicBezTo>
                    <a:pt x="327" y="78"/>
                    <a:pt x="327" y="77"/>
                    <a:pt x="326" y="77"/>
                  </a:cubicBezTo>
                  <a:close/>
                  <a:moveTo>
                    <a:pt x="328" y="85"/>
                  </a:moveTo>
                  <a:cubicBezTo>
                    <a:pt x="322" y="78"/>
                    <a:pt x="322" y="78"/>
                    <a:pt x="322" y="78"/>
                  </a:cubicBezTo>
                  <a:cubicBezTo>
                    <a:pt x="324" y="82"/>
                    <a:pt x="324" y="82"/>
                    <a:pt x="324" y="82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1" y="82"/>
                    <a:pt x="324" y="88"/>
                    <a:pt x="328" y="85"/>
                  </a:cubicBezTo>
                  <a:close/>
                  <a:moveTo>
                    <a:pt x="313" y="79"/>
                  </a:moveTo>
                  <a:cubicBezTo>
                    <a:pt x="319" y="82"/>
                    <a:pt x="319" y="82"/>
                    <a:pt x="319" y="82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8" y="78"/>
                    <a:pt x="318" y="78"/>
                    <a:pt x="318" y="78"/>
                  </a:cubicBezTo>
                  <a:cubicBezTo>
                    <a:pt x="319" y="81"/>
                    <a:pt x="319" y="81"/>
                    <a:pt x="319" y="81"/>
                  </a:cubicBezTo>
                  <a:lnTo>
                    <a:pt x="313" y="79"/>
                  </a:lnTo>
                  <a:close/>
                  <a:moveTo>
                    <a:pt x="260" y="69"/>
                  </a:moveTo>
                  <a:cubicBezTo>
                    <a:pt x="257" y="69"/>
                    <a:pt x="257" y="69"/>
                    <a:pt x="257" y="69"/>
                  </a:cubicBezTo>
                  <a:cubicBezTo>
                    <a:pt x="257" y="69"/>
                    <a:pt x="260" y="73"/>
                    <a:pt x="263" y="72"/>
                  </a:cubicBezTo>
                  <a:cubicBezTo>
                    <a:pt x="259" y="82"/>
                    <a:pt x="262" y="70"/>
                    <a:pt x="256" y="74"/>
                  </a:cubicBezTo>
                  <a:cubicBezTo>
                    <a:pt x="263" y="74"/>
                    <a:pt x="260" y="81"/>
                    <a:pt x="259" y="85"/>
                  </a:cubicBezTo>
                  <a:cubicBezTo>
                    <a:pt x="258" y="79"/>
                    <a:pt x="250" y="82"/>
                    <a:pt x="253" y="70"/>
                  </a:cubicBezTo>
                  <a:cubicBezTo>
                    <a:pt x="255" y="72"/>
                    <a:pt x="258" y="61"/>
                    <a:pt x="260" y="69"/>
                  </a:cubicBezTo>
                  <a:close/>
                  <a:moveTo>
                    <a:pt x="219" y="71"/>
                  </a:moveTo>
                  <a:cubicBezTo>
                    <a:pt x="215" y="70"/>
                    <a:pt x="215" y="70"/>
                    <a:pt x="215" y="70"/>
                  </a:cubicBezTo>
                  <a:cubicBezTo>
                    <a:pt x="219" y="71"/>
                    <a:pt x="219" y="71"/>
                    <a:pt x="219" y="71"/>
                  </a:cubicBezTo>
                  <a:close/>
                  <a:moveTo>
                    <a:pt x="113" y="80"/>
                  </a:moveTo>
                  <a:cubicBezTo>
                    <a:pt x="114" y="86"/>
                    <a:pt x="119" y="80"/>
                    <a:pt x="119" y="77"/>
                  </a:cubicBezTo>
                  <a:cubicBezTo>
                    <a:pt x="118" y="79"/>
                    <a:pt x="115" y="79"/>
                    <a:pt x="113" y="80"/>
                  </a:cubicBezTo>
                  <a:close/>
                  <a:moveTo>
                    <a:pt x="74" y="84"/>
                  </a:moveTo>
                  <a:cubicBezTo>
                    <a:pt x="76" y="83"/>
                    <a:pt x="80" y="89"/>
                    <a:pt x="80" y="83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3"/>
                    <a:pt x="73" y="81"/>
                    <a:pt x="74" y="84"/>
                  </a:cubicBezTo>
                  <a:close/>
                  <a:moveTo>
                    <a:pt x="47" y="91"/>
                  </a:moveTo>
                  <a:cubicBezTo>
                    <a:pt x="44" y="85"/>
                    <a:pt x="44" y="85"/>
                    <a:pt x="44" y="85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7" y="91"/>
                  </a:lnTo>
                  <a:close/>
                  <a:moveTo>
                    <a:pt x="53" y="97"/>
                  </a:moveTo>
                  <a:cubicBezTo>
                    <a:pt x="53" y="98"/>
                    <a:pt x="49" y="97"/>
                    <a:pt x="50" y="94"/>
                  </a:cubicBezTo>
                  <a:lnTo>
                    <a:pt x="53" y="97"/>
                  </a:lnTo>
                  <a:close/>
                  <a:moveTo>
                    <a:pt x="25" y="100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26" y="106"/>
                    <a:pt x="26" y="106"/>
                    <a:pt x="26" y="106"/>
                  </a:cubicBezTo>
                  <a:lnTo>
                    <a:pt x="25" y="100"/>
                  </a:lnTo>
                  <a:close/>
                  <a:moveTo>
                    <a:pt x="25" y="95"/>
                  </a:moveTo>
                  <a:cubicBezTo>
                    <a:pt x="26" y="96"/>
                    <a:pt x="27" y="97"/>
                    <a:pt x="27" y="98"/>
                  </a:cubicBezTo>
                  <a:cubicBezTo>
                    <a:pt x="28" y="99"/>
                    <a:pt x="30" y="99"/>
                    <a:pt x="31" y="97"/>
                  </a:cubicBezTo>
                  <a:cubicBezTo>
                    <a:pt x="30" y="95"/>
                    <a:pt x="30" y="97"/>
                    <a:pt x="29" y="96"/>
                  </a:cubicBezTo>
                  <a:cubicBezTo>
                    <a:pt x="29" y="96"/>
                    <a:pt x="30" y="94"/>
                    <a:pt x="31" y="94"/>
                  </a:cubicBezTo>
                  <a:cubicBezTo>
                    <a:pt x="31" y="100"/>
                    <a:pt x="32" y="99"/>
                    <a:pt x="33" y="104"/>
                  </a:cubicBezTo>
                  <a:cubicBezTo>
                    <a:pt x="30" y="108"/>
                    <a:pt x="29" y="102"/>
                    <a:pt x="27" y="98"/>
                  </a:cubicBezTo>
                  <a:cubicBezTo>
                    <a:pt x="26" y="97"/>
                    <a:pt x="26" y="96"/>
                    <a:pt x="25" y="95"/>
                  </a:cubicBezTo>
                  <a:close/>
                  <a:moveTo>
                    <a:pt x="39" y="89"/>
                  </a:moveTo>
                  <a:cubicBezTo>
                    <a:pt x="39" y="90"/>
                    <a:pt x="39" y="91"/>
                    <a:pt x="39" y="92"/>
                  </a:cubicBezTo>
                  <a:cubicBezTo>
                    <a:pt x="37" y="94"/>
                    <a:pt x="35" y="96"/>
                    <a:pt x="39" y="101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0" y="100"/>
                    <a:pt x="40" y="99"/>
                    <a:pt x="39" y="98"/>
                  </a:cubicBezTo>
                  <a:cubicBezTo>
                    <a:pt x="41" y="95"/>
                    <a:pt x="43" y="99"/>
                    <a:pt x="44" y="99"/>
                  </a:cubicBezTo>
                  <a:cubicBezTo>
                    <a:pt x="43" y="97"/>
                    <a:pt x="40" y="96"/>
                    <a:pt x="39" y="92"/>
                  </a:cubicBezTo>
                  <a:cubicBezTo>
                    <a:pt x="40" y="91"/>
                    <a:pt x="40" y="91"/>
                    <a:pt x="41" y="90"/>
                  </a:cubicBezTo>
                  <a:cubicBezTo>
                    <a:pt x="42" y="90"/>
                    <a:pt x="42" y="91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1" y="89"/>
                    <a:pt x="41" y="90"/>
                  </a:cubicBezTo>
                  <a:cubicBezTo>
                    <a:pt x="40" y="89"/>
                    <a:pt x="40" y="88"/>
                    <a:pt x="39" y="89"/>
                  </a:cubicBezTo>
                  <a:close/>
                  <a:moveTo>
                    <a:pt x="22" y="92"/>
                  </a:moveTo>
                  <a:cubicBezTo>
                    <a:pt x="21" y="91"/>
                    <a:pt x="21" y="89"/>
                    <a:pt x="20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7" y="90"/>
                    <a:pt x="20" y="92"/>
                    <a:pt x="22" y="92"/>
                  </a:cubicBezTo>
                  <a:close/>
                  <a:moveTo>
                    <a:pt x="102" y="77"/>
                  </a:moveTo>
                  <a:cubicBezTo>
                    <a:pt x="103" y="78"/>
                    <a:pt x="107" y="77"/>
                    <a:pt x="107" y="81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6" y="76"/>
                    <a:pt x="103" y="72"/>
                    <a:pt x="104" y="71"/>
                  </a:cubicBezTo>
                  <a:cubicBezTo>
                    <a:pt x="103" y="74"/>
                    <a:pt x="101" y="72"/>
                    <a:pt x="102" y="77"/>
                  </a:cubicBezTo>
                  <a:close/>
                  <a:moveTo>
                    <a:pt x="213" y="71"/>
                  </a:moveTo>
                  <a:cubicBezTo>
                    <a:pt x="211" y="69"/>
                    <a:pt x="206" y="74"/>
                    <a:pt x="205" y="67"/>
                  </a:cubicBezTo>
                  <a:cubicBezTo>
                    <a:pt x="203" y="74"/>
                    <a:pt x="210" y="73"/>
                    <a:pt x="213" y="71"/>
                  </a:cubicBezTo>
                  <a:close/>
                  <a:moveTo>
                    <a:pt x="213" y="63"/>
                  </a:moveTo>
                  <a:cubicBezTo>
                    <a:pt x="214" y="64"/>
                    <a:pt x="214" y="64"/>
                    <a:pt x="215" y="64"/>
                  </a:cubicBezTo>
                  <a:cubicBezTo>
                    <a:pt x="216" y="65"/>
                    <a:pt x="216" y="71"/>
                    <a:pt x="219" y="68"/>
                  </a:cubicBezTo>
                  <a:cubicBezTo>
                    <a:pt x="218" y="66"/>
                    <a:pt x="217" y="68"/>
                    <a:pt x="216" y="67"/>
                  </a:cubicBezTo>
                  <a:cubicBezTo>
                    <a:pt x="217" y="63"/>
                    <a:pt x="216" y="64"/>
                    <a:pt x="215" y="64"/>
                  </a:cubicBezTo>
                  <a:cubicBezTo>
                    <a:pt x="214" y="63"/>
                    <a:pt x="214" y="63"/>
                    <a:pt x="213" y="63"/>
                  </a:cubicBezTo>
                  <a:close/>
                  <a:moveTo>
                    <a:pt x="150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5" y="64"/>
                    <a:pt x="155" y="64"/>
                    <a:pt x="155" y="64"/>
                  </a:cubicBezTo>
                  <a:lnTo>
                    <a:pt x="150" y="60"/>
                  </a:lnTo>
                  <a:close/>
                  <a:moveTo>
                    <a:pt x="119" y="56"/>
                  </a:moveTo>
                  <a:cubicBezTo>
                    <a:pt x="122" y="57"/>
                    <a:pt x="122" y="57"/>
                    <a:pt x="122" y="57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1" y="59"/>
                    <a:pt x="121" y="61"/>
                    <a:pt x="122" y="62"/>
                  </a:cubicBezTo>
                  <a:cubicBezTo>
                    <a:pt x="122" y="62"/>
                    <a:pt x="123" y="62"/>
                    <a:pt x="123" y="63"/>
                  </a:cubicBezTo>
                  <a:cubicBezTo>
                    <a:pt x="123" y="63"/>
                    <a:pt x="122" y="62"/>
                    <a:pt x="122" y="62"/>
                  </a:cubicBezTo>
                  <a:cubicBezTo>
                    <a:pt x="120" y="62"/>
                    <a:pt x="117" y="63"/>
                    <a:pt x="117" y="59"/>
                  </a:cubicBezTo>
                  <a:cubicBezTo>
                    <a:pt x="118" y="60"/>
                    <a:pt x="121" y="60"/>
                    <a:pt x="121" y="57"/>
                  </a:cubicBezTo>
                  <a:lnTo>
                    <a:pt x="119" y="56"/>
                  </a:lnTo>
                  <a:close/>
                  <a:moveTo>
                    <a:pt x="56" y="61"/>
                  </a:moveTo>
                  <a:cubicBezTo>
                    <a:pt x="58" y="62"/>
                    <a:pt x="58" y="63"/>
                    <a:pt x="60" y="59"/>
                  </a:cubicBezTo>
                  <a:cubicBezTo>
                    <a:pt x="58" y="59"/>
                    <a:pt x="56" y="59"/>
                    <a:pt x="56" y="61"/>
                  </a:cubicBezTo>
                  <a:close/>
                  <a:moveTo>
                    <a:pt x="135" y="50"/>
                  </a:moveTo>
                  <a:cubicBezTo>
                    <a:pt x="135" y="53"/>
                    <a:pt x="138" y="52"/>
                    <a:pt x="137" y="56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8" y="55"/>
                    <a:pt x="138" y="64"/>
                    <a:pt x="141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1" y="58"/>
                    <a:pt x="135" y="54"/>
                    <a:pt x="139" y="52"/>
                  </a:cubicBezTo>
                  <a:cubicBezTo>
                    <a:pt x="140" y="51"/>
                    <a:pt x="136" y="49"/>
                    <a:pt x="135" y="50"/>
                  </a:cubicBezTo>
                  <a:close/>
                  <a:moveTo>
                    <a:pt x="50" y="54"/>
                  </a:moveTo>
                  <a:cubicBezTo>
                    <a:pt x="52" y="54"/>
                    <a:pt x="53" y="62"/>
                    <a:pt x="56" y="58"/>
                  </a:cubicBezTo>
                  <a:cubicBezTo>
                    <a:pt x="53" y="57"/>
                    <a:pt x="52" y="50"/>
                    <a:pt x="50" y="54"/>
                  </a:cubicBezTo>
                  <a:close/>
                  <a:moveTo>
                    <a:pt x="112" y="41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lnTo>
                    <a:pt x="112" y="41"/>
                  </a:lnTo>
                  <a:close/>
                  <a:moveTo>
                    <a:pt x="57" y="97"/>
                  </a:moveTo>
                  <a:cubicBezTo>
                    <a:pt x="57" y="97"/>
                    <a:pt x="58" y="97"/>
                    <a:pt x="58" y="97"/>
                  </a:cubicBezTo>
                  <a:cubicBezTo>
                    <a:pt x="58" y="97"/>
                    <a:pt x="57" y="97"/>
                    <a:pt x="57" y="97"/>
                  </a:cubicBezTo>
                  <a:close/>
                  <a:moveTo>
                    <a:pt x="224" y="88"/>
                  </a:moveTo>
                  <a:cubicBezTo>
                    <a:pt x="223" y="89"/>
                    <a:pt x="223" y="89"/>
                    <a:pt x="223" y="90"/>
                  </a:cubicBezTo>
                  <a:cubicBezTo>
                    <a:pt x="224" y="90"/>
                    <a:pt x="224" y="89"/>
                    <a:pt x="224" y="88"/>
                  </a:cubicBezTo>
                  <a:close/>
                  <a:moveTo>
                    <a:pt x="230" y="93"/>
                  </a:moveTo>
                  <a:cubicBezTo>
                    <a:pt x="230" y="93"/>
                    <a:pt x="230" y="93"/>
                    <a:pt x="230" y="93"/>
                  </a:cubicBezTo>
                  <a:cubicBezTo>
                    <a:pt x="230" y="93"/>
                    <a:pt x="230" y="93"/>
                    <a:pt x="230" y="93"/>
                  </a:cubicBezTo>
                  <a:close/>
                  <a:moveTo>
                    <a:pt x="465" y="113"/>
                  </a:moveTo>
                  <a:cubicBezTo>
                    <a:pt x="467" y="114"/>
                    <a:pt x="468" y="119"/>
                    <a:pt x="468" y="114"/>
                  </a:cubicBezTo>
                  <a:cubicBezTo>
                    <a:pt x="468" y="111"/>
                    <a:pt x="467" y="114"/>
                    <a:pt x="465" y="113"/>
                  </a:cubicBezTo>
                  <a:close/>
                  <a:moveTo>
                    <a:pt x="464" y="107"/>
                  </a:moveTo>
                  <a:cubicBezTo>
                    <a:pt x="463" y="106"/>
                    <a:pt x="462" y="105"/>
                    <a:pt x="462" y="103"/>
                  </a:cubicBezTo>
                  <a:cubicBezTo>
                    <a:pt x="462" y="106"/>
                    <a:pt x="463" y="106"/>
                    <a:pt x="464" y="107"/>
                  </a:cubicBezTo>
                  <a:close/>
                  <a:moveTo>
                    <a:pt x="464" y="107"/>
                  </a:moveTo>
                  <a:cubicBezTo>
                    <a:pt x="465" y="107"/>
                    <a:pt x="466" y="108"/>
                    <a:pt x="468" y="107"/>
                  </a:cubicBezTo>
                  <a:cubicBezTo>
                    <a:pt x="467" y="105"/>
                    <a:pt x="465" y="107"/>
                    <a:pt x="464" y="107"/>
                  </a:cubicBezTo>
                  <a:close/>
                  <a:moveTo>
                    <a:pt x="441" y="108"/>
                  </a:moveTo>
                  <a:cubicBezTo>
                    <a:pt x="441" y="105"/>
                    <a:pt x="434" y="101"/>
                    <a:pt x="441" y="100"/>
                  </a:cubicBezTo>
                  <a:cubicBezTo>
                    <a:pt x="441" y="100"/>
                    <a:pt x="438" y="100"/>
                    <a:pt x="437" y="97"/>
                  </a:cubicBezTo>
                  <a:cubicBezTo>
                    <a:pt x="438" y="102"/>
                    <a:pt x="437" y="106"/>
                    <a:pt x="441" y="108"/>
                  </a:cubicBezTo>
                  <a:close/>
                  <a:moveTo>
                    <a:pt x="431" y="94"/>
                  </a:moveTo>
                  <a:cubicBezTo>
                    <a:pt x="431" y="94"/>
                    <a:pt x="430" y="94"/>
                    <a:pt x="429" y="94"/>
                  </a:cubicBezTo>
                  <a:cubicBezTo>
                    <a:pt x="430" y="94"/>
                    <a:pt x="430" y="94"/>
                    <a:pt x="431" y="94"/>
                  </a:cubicBezTo>
                  <a:close/>
                  <a:moveTo>
                    <a:pt x="429" y="94"/>
                  </a:moveTo>
                  <a:cubicBezTo>
                    <a:pt x="428" y="93"/>
                    <a:pt x="427" y="87"/>
                    <a:pt x="424" y="89"/>
                  </a:cubicBezTo>
                  <a:cubicBezTo>
                    <a:pt x="425" y="92"/>
                    <a:pt x="425" y="95"/>
                    <a:pt x="426" y="96"/>
                  </a:cubicBezTo>
                  <a:cubicBezTo>
                    <a:pt x="426" y="93"/>
                    <a:pt x="428" y="94"/>
                    <a:pt x="429" y="94"/>
                  </a:cubicBezTo>
                  <a:close/>
                  <a:moveTo>
                    <a:pt x="357" y="102"/>
                  </a:moveTo>
                  <a:cubicBezTo>
                    <a:pt x="360" y="103"/>
                    <a:pt x="360" y="103"/>
                    <a:pt x="360" y="103"/>
                  </a:cubicBezTo>
                  <a:cubicBezTo>
                    <a:pt x="361" y="101"/>
                    <a:pt x="359" y="101"/>
                    <a:pt x="359" y="100"/>
                  </a:cubicBezTo>
                  <a:cubicBezTo>
                    <a:pt x="358" y="101"/>
                    <a:pt x="356" y="101"/>
                    <a:pt x="357" y="102"/>
                  </a:cubicBezTo>
                  <a:close/>
                  <a:moveTo>
                    <a:pt x="345" y="87"/>
                  </a:moveTo>
                  <a:cubicBezTo>
                    <a:pt x="344" y="93"/>
                    <a:pt x="344" y="93"/>
                    <a:pt x="344" y="93"/>
                  </a:cubicBezTo>
                  <a:cubicBezTo>
                    <a:pt x="345" y="94"/>
                    <a:pt x="344" y="89"/>
                    <a:pt x="347" y="90"/>
                  </a:cubicBezTo>
                  <a:lnTo>
                    <a:pt x="345" y="87"/>
                  </a:lnTo>
                  <a:close/>
                  <a:moveTo>
                    <a:pt x="352" y="59"/>
                  </a:moveTo>
                  <a:cubicBezTo>
                    <a:pt x="353" y="59"/>
                    <a:pt x="353" y="59"/>
                    <a:pt x="353" y="59"/>
                  </a:cubicBezTo>
                  <a:cubicBezTo>
                    <a:pt x="353" y="59"/>
                    <a:pt x="353" y="59"/>
                    <a:pt x="353" y="59"/>
                  </a:cubicBezTo>
                  <a:lnTo>
                    <a:pt x="352" y="59"/>
                  </a:lnTo>
                  <a:close/>
                  <a:moveTo>
                    <a:pt x="334" y="102"/>
                  </a:moveTo>
                  <a:cubicBezTo>
                    <a:pt x="333" y="94"/>
                    <a:pt x="333" y="94"/>
                    <a:pt x="333" y="94"/>
                  </a:cubicBezTo>
                  <a:cubicBezTo>
                    <a:pt x="332" y="94"/>
                    <a:pt x="332" y="100"/>
                    <a:pt x="334" y="102"/>
                  </a:cubicBezTo>
                  <a:close/>
                  <a:moveTo>
                    <a:pt x="318" y="98"/>
                  </a:moveTo>
                  <a:cubicBezTo>
                    <a:pt x="323" y="100"/>
                    <a:pt x="323" y="100"/>
                    <a:pt x="323" y="100"/>
                  </a:cubicBezTo>
                  <a:cubicBezTo>
                    <a:pt x="322" y="98"/>
                    <a:pt x="322" y="98"/>
                    <a:pt x="322" y="98"/>
                  </a:cubicBezTo>
                  <a:lnTo>
                    <a:pt x="318" y="98"/>
                  </a:lnTo>
                  <a:close/>
                  <a:moveTo>
                    <a:pt x="305" y="93"/>
                  </a:moveTo>
                  <a:cubicBezTo>
                    <a:pt x="308" y="95"/>
                    <a:pt x="308" y="95"/>
                    <a:pt x="308" y="95"/>
                  </a:cubicBezTo>
                  <a:cubicBezTo>
                    <a:pt x="309" y="94"/>
                    <a:pt x="309" y="94"/>
                    <a:pt x="309" y="94"/>
                  </a:cubicBezTo>
                  <a:lnTo>
                    <a:pt x="305" y="93"/>
                  </a:lnTo>
                  <a:close/>
                  <a:moveTo>
                    <a:pt x="173" y="79"/>
                  </a:moveTo>
                  <a:cubicBezTo>
                    <a:pt x="171" y="80"/>
                    <a:pt x="165" y="78"/>
                    <a:pt x="166" y="84"/>
                  </a:cubicBezTo>
                  <a:cubicBezTo>
                    <a:pt x="168" y="76"/>
                    <a:pt x="172" y="86"/>
                    <a:pt x="173" y="79"/>
                  </a:cubicBezTo>
                  <a:close/>
                  <a:moveTo>
                    <a:pt x="68" y="94"/>
                  </a:moveTo>
                  <a:cubicBezTo>
                    <a:pt x="63" y="93"/>
                    <a:pt x="63" y="93"/>
                    <a:pt x="63" y="93"/>
                  </a:cubicBezTo>
                  <a:cubicBezTo>
                    <a:pt x="67" y="94"/>
                    <a:pt x="64" y="97"/>
                    <a:pt x="68" y="94"/>
                  </a:cubicBezTo>
                  <a:close/>
                  <a:moveTo>
                    <a:pt x="424" y="167"/>
                  </a:moveTo>
                  <a:cubicBezTo>
                    <a:pt x="425" y="167"/>
                    <a:pt x="425" y="167"/>
                    <a:pt x="425" y="167"/>
                  </a:cubicBezTo>
                  <a:cubicBezTo>
                    <a:pt x="425" y="167"/>
                    <a:pt x="425" y="167"/>
                    <a:pt x="424" y="167"/>
                  </a:cubicBezTo>
                  <a:close/>
                  <a:moveTo>
                    <a:pt x="424" y="167"/>
                  </a:moveTo>
                  <a:cubicBezTo>
                    <a:pt x="422" y="165"/>
                    <a:pt x="419" y="166"/>
                    <a:pt x="418" y="167"/>
                  </a:cubicBezTo>
                  <a:cubicBezTo>
                    <a:pt x="421" y="173"/>
                    <a:pt x="423" y="168"/>
                    <a:pt x="424" y="167"/>
                  </a:cubicBezTo>
                  <a:close/>
                  <a:moveTo>
                    <a:pt x="427" y="177"/>
                  </a:moveTo>
                  <a:cubicBezTo>
                    <a:pt x="430" y="178"/>
                    <a:pt x="430" y="178"/>
                    <a:pt x="430" y="178"/>
                  </a:cubicBezTo>
                  <a:cubicBezTo>
                    <a:pt x="429" y="178"/>
                    <a:pt x="427" y="174"/>
                    <a:pt x="427" y="177"/>
                  </a:cubicBezTo>
                  <a:close/>
                  <a:moveTo>
                    <a:pt x="428" y="171"/>
                  </a:moveTo>
                  <a:cubicBezTo>
                    <a:pt x="426" y="170"/>
                    <a:pt x="426" y="170"/>
                    <a:pt x="426" y="170"/>
                  </a:cubicBezTo>
                  <a:cubicBezTo>
                    <a:pt x="427" y="172"/>
                    <a:pt x="427" y="172"/>
                    <a:pt x="427" y="172"/>
                  </a:cubicBezTo>
                  <a:lnTo>
                    <a:pt x="428" y="171"/>
                  </a:lnTo>
                  <a:close/>
                  <a:moveTo>
                    <a:pt x="495" y="116"/>
                  </a:moveTo>
                  <a:cubicBezTo>
                    <a:pt x="498" y="117"/>
                    <a:pt x="499" y="118"/>
                    <a:pt x="501" y="118"/>
                  </a:cubicBezTo>
                  <a:lnTo>
                    <a:pt x="495" y="116"/>
                  </a:lnTo>
                  <a:close/>
                  <a:moveTo>
                    <a:pt x="523" y="125"/>
                  </a:moveTo>
                  <a:cubicBezTo>
                    <a:pt x="523" y="125"/>
                    <a:pt x="523" y="125"/>
                    <a:pt x="523" y="125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lnTo>
                    <a:pt x="523" y="125"/>
                  </a:lnTo>
                  <a:close/>
                  <a:moveTo>
                    <a:pt x="500" y="119"/>
                  </a:moveTo>
                  <a:cubicBezTo>
                    <a:pt x="500" y="120"/>
                    <a:pt x="500" y="120"/>
                    <a:pt x="500" y="120"/>
                  </a:cubicBezTo>
                  <a:cubicBezTo>
                    <a:pt x="501" y="120"/>
                    <a:pt x="501" y="120"/>
                    <a:pt x="500" y="119"/>
                  </a:cubicBezTo>
                  <a:close/>
                  <a:moveTo>
                    <a:pt x="466" y="136"/>
                  </a:moveTo>
                  <a:cubicBezTo>
                    <a:pt x="466" y="137"/>
                    <a:pt x="468" y="139"/>
                    <a:pt x="469" y="140"/>
                  </a:cubicBezTo>
                  <a:cubicBezTo>
                    <a:pt x="468" y="138"/>
                    <a:pt x="466" y="134"/>
                    <a:pt x="466" y="136"/>
                  </a:cubicBezTo>
                  <a:close/>
                  <a:moveTo>
                    <a:pt x="557" y="113"/>
                  </a:moveTo>
                  <a:cubicBezTo>
                    <a:pt x="560" y="114"/>
                    <a:pt x="560" y="114"/>
                    <a:pt x="560" y="114"/>
                  </a:cubicBezTo>
                  <a:cubicBezTo>
                    <a:pt x="560" y="113"/>
                    <a:pt x="558" y="113"/>
                    <a:pt x="557" y="113"/>
                  </a:cubicBezTo>
                  <a:close/>
                  <a:moveTo>
                    <a:pt x="575" y="142"/>
                  </a:moveTo>
                  <a:cubicBezTo>
                    <a:pt x="574" y="142"/>
                    <a:pt x="574" y="142"/>
                    <a:pt x="574" y="142"/>
                  </a:cubicBezTo>
                  <a:cubicBezTo>
                    <a:pt x="575" y="143"/>
                    <a:pt x="576" y="143"/>
                    <a:pt x="578" y="144"/>
                  </a:cubicBezTo>
                  <a:lnTo>
                    <a:pt x="575" y="142"/>
                  </a:lnTo>
                  <a:close/>
                  <a:moveTo>
                    <a:pt x="502" y="122"/>
                  </a:moveTo>
                  <a:cubicBezTo>
                    <a:pt x="504" y="123"/>
                    <a:pt x="504" y="123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2" y="122"/>
                    <a:pt x="502" y="122"/>
                    <a:pt x="502" y="122"/>
                  </a:cubicBezTo>
                  <a:close/>
                  <a:moveTo>
                    <a:pt x="560" y="102"/>
                  </a:moveTo>
                  <a:cubicBezTo>
                    <a:pt x="558" y="102"/>
                    <a:pt x="557" y="103"/>
                    <a:pt x="556" y="103"/>
                  </a:cubicBezTo>
                  <a:cubicBezTo>
                    <a:pt x="558" y="103"/>
                    <a:pt x="560" y="103"/>
                    <a:pt x="560" y="102"/>
                  </a:cubicBezTo>
                  <a:close/>
                  <a:moveTo>
                    <a:pt x="523" y="124"/>
                  </a:move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lose/>
                  <a:moveTo>
                    <a:pt x="567" y="146"/>
                  </a:moveTo>
                  <a:cubicBezTo>
                    <a:pt x="566" y="146"/>
                    <a:pt x="565" y="146"/>
                    <a:pt x="564" y="146"/>
                  </a:cubicBezTo>
                  <a:cubicBezTo>
                    <a:pt x="565" y="147"/>
                    <a:pt x="567" y="147"/>
                    <a:pt x="567" y="146"/>
                  </a:cubicBezTo>
                  <a:close/>
                  <a:moveTo>
                    <a:pt x="470" y="141"/>
                  </a:moveTo>
                  <a:cubicBezTo>
                    <a:pt x="469" y="140"/>
                    <a:pt x="469" y="140"/>
                    <a:pt x="469" y="140"/>
                  </a:cubicBezTo>
                  <a:cubicBezTo>
                    <a:pt x="470" y="141"/>
                    <a:pt x="470" y="141"/>
                    <a:pt x="470" y="141"/>
                  </a:cubicBezTo>
                  <a:close/>
                  <a:moveTo>
                    <a:pt x="431" y="163"/>
                  </a:moveTo>
                  <a:cubicBezTo>
                    <a:pt x="430" y="162"/>
                    <a:pt x="429" y="160"/>
                    <a:pt x="429" y="161"/>
                  </a:cubicBezTo>
                  <a:cubicBezTo>
                    <a:pt x="430" y="162"/>
                    <a:pt x="430" y="163"/>
                    <a:pt x="431" y="163"/>
                  </a:cubicBezTo>
                  <a:close/>
                  <a:moveTo>
                    <a:pt x="458" y="4"/>
                  </a:moveTo>
                  <a:cubicBezTo>
                    <a:pt x="458" y="5"/>
                    <a:pt x="458" y="5"/>
                    <a:pt x="458" y="5"/>
                  </a:cubicBezTo>
                  <a:cubicBezTo>
                    <a:pt x="458" y="4"/>
                    <a:pt x="458" y="4"/>
                    <a:pt x="458" y="4"/>
                  </a:cubicBezTo>
                  <a:close/>
                  <a:moveTo>
                    <a:pt x="461" y="34"/>
                  </a:moveTo>
                  <a:cubicBezTo>
                    <a:pt x="461" y="33"/>
                    <a:pt x="462" y="33"/>
                    <a:pt x="462" y="33"/>
                  </a:cubicBezTo>
                  <a:cubicBezTo>
                    <a:pt x="461" y="33"/>
                    <a:pt x="460" y="34"/>
                    <a:pt x="461" y="34"/>
                  </a:cubicBezTo>
                  <a:close/>
                  <a:moveTo>
                    <a:pt x="524" y="32"/>
                  </a:moveTo>
                  <a:cubicBezTo>
                    <a:pt x="520" y="39"/>
                    <a:pt x="520" y="39"/>
                    <a:pt x="520" y="39"/>
                  </a:cubicBezTo>
                  <a:cubicBezTo>
                    <a:pt x="523" y="38"/>
                    <a:pt x="524" y="39"/>
                    <a:pt x="526" y="37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6" y="39"/>
                    <a:pt x="526" y="39"/>
                    <a:pt x="526" y="39"/>
                  </a:cubicBezTo>
                  <a:cubicBezTo>
                    <a:pt x="533" y="42"/>
                    <a:pt x="517" y="57"/>
                    <a:pt x="531" y="58"/>
                  </a:cubicBezTo>
                  <a:cubicBezTo>
                    <a:pt x="532" y="57"/>
                    <a:pt x="532" y="57"/>
                    <a:pt x="532" y="57"/>
                  </a:cubicBezTo>
                  <a:cubicBezTo>
                    <a:pt x="528" y="64"/>
                    <a:pt x="528" y="64"/>
                    <a:pt x="528" y="64"/>
                  </a:cubicBezTo>
                  <a:cubicBezTo>
                    <a:pt x="529" y="64"/>
                    <a:pt x="534" y="62"/>
                    <a:pt x="536" y="62"/>
                  </a:cubicBezTo>
                  <a:cubicBezTo>
                    <a:pt x="531" y="64"/>
                    <a:pt x="536" y="64"/>
                    <a:pt x="532" y="67"/>
                  </a:cubicBezTo>
                  <a:cubicBezTo>
                    <a:pt x="535" y="67"/>
                    <a:pt x="536" y="65"/>
                    <a:pt x="537" y="64"/>
                  </a:cubicBezTo>
                  <a:cubicBezTo>
                    <a:pt x="541" y="64"/>
                    <a:pt x="541" y="66"/>
                    <a:pt x="541" y="68"/>
                  </a:cubicBezTo>
                  <a:cubicBezTo>
                    <a:pt x="541" y="69"/>
                    <a:pt x="540" y="69"/>
                    <a:pt x="541" y="69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1" y="72"/>
                    <a:pt x="541" y="72"/>
                    <a:pt x="542" y="73"/>
                  </a:cubicBezTo>
                  <a:cubicBezTo>
                    <a:pt x="542" y="75"/>
                    <a:pt x="544" y="77"/>
                    <a:pt x="546" y="78"/>
                  </a:cubicBezTo>
                  <a:cubicBezTo>
                    <a:pt x="540" y="76"/>
                    <a:pt x="538" y="75"/>
                    <a:pt x="536" y="74"/>
                  </a:cubicBezTo>
                  <a:cubicBezTo>
                    <a:pt x="535" y="73"/>
                    <a:pt x="535" y="73"/>
                    <a:pt x="534" y="72"/>
                  </a:cubicBezTo>
                  <a:cubicBezTo>
                    <a:pt x="533" y="72"/>
                    <a:pt x="533" y="72"/>
                    <a:pt x="532" y="72"/>
                  </a:cubicBezTo>
                  <a:cubicBezTo>
                    <a:pt x="531" y="73"/>
                    <a:pt x="531" y="73"/>
                    <a:pt x="532" y="74"/>
                  </a:cubicBezTo>
                  <a:cubicBezTo>
                    <a:pt x="533" y="75"/>
                    <a:pt x="533" y="76"/>
                    <a:pt x="534" y="76"/>
                  </a:cubicBezTo>
                  <a:cubicBezTo>
                    <a:pt x="536" y="77"/>
                    <a:pt x="538" y="79"/>
                    <a:pt x="538" y="82"/>
                  </a:cubicBezTo>
                  <a:cubicBezTo>
                    <a:pt x="539" y="78"/>
                    <a:pt x="539" y="78"/>
                    <a:pt x="539" y="78"/>
                  </a:cubicBezTo>
                  <a:cubicBezTo>
                    <a:pt x="544" y="78"/>
                    <a:pt x="544" y="81"/>
                    <a:pt x="545" y="83"/>
                  </a:cubicBezTo>
                  <a:cubicBezTo>
                    <a:pt x="545" y="86"/>
                    <a:pt x="545" y="88"/>
                    <a:pt x="550" y="87"/>
                  </a:cubicBezTo>
                  <a:cubicBezTo>
                    <a:pt x="550" y="89"/>
                    <a:pt x="549" y="91"/>
                    <a:pt x="548" y="94"/>
                  </a:cubicBezTo>
                  <a:cubicBezTo>
                    <a:pt x="546" y="96"/>
                    <a:pt x="545" y="98"/>
                    <a:pt x="548" y="99"/>
                  </a:cubicBezTo>
                  <a:cubicBezTo>
                    <a:pt x="550" y="99"/>
                    <a:pt x="553" y="98"/>
                    <a:pt x="555" y="97"/>
                  </a:cubicBezTo>
                  <a:cubicBezTo>
                    <a:pt x="558" y="101"/>
                    <a:pt x="558" y="101"/>
                    <a:pt x="558" y="101"/>
                  </a:cubicBezTo>
                  <a:cubicBezTo>
                    <a:pt x="552" y="101"/>
                    <a:pt x="552" y="101"/>
                    <a:pt x="552" y="101"/>
                  </a:cubicBezTo>
                  <a:cubicBezTo>
                    <a:pt x="553" y="103"/>
                    <a:pt x="554" y="103"/>
                    <a:pt x="556" y="103"/>
                  </a:cubicBezTo>
                  <a:cubicBezTo>
                    <a:pt x="553" y="105"/>
                    <a:pt x="554" y="106"/>
                    <a:pt x="554" y="108"/>
                  </a:cubicBezTo>
                  <a:cubicBezTo>
                    <a:pt x="555" y="109"/>
                    <a:pt x="556" y="111"/>
                    <a:pt x="554" y="113"/>
                  </a:cubicBezTo>
                  <a:cubicBezTo>
                    <a:pt x="557" y="113"/>
                    <a:pt x="557" y="113"/>
                    <a:pt x="557" y="113"/>
                  </a:cubicBezTo>
                  <a:cubicBezTo>
                    <a:pt x="557" y="114"/>
                    <a:pt x="556" y="114"/>
                    <a:pt x="555" y="114"/>
                  </a:cubicBezTo>
                  <a:cubicBezTo>
                    <a:pt x="562" y="115"/>
                    <a:pt x="562" y="118"/>
                    <a:pt x="568" y="119"/>
                  </a:cubicBezTo>
                  <a:cubicBezTo>
                    <a:pt x="569" y="118"/>
                    <a:pt x="570" y="115"/>
                    <a:pt x="566" y="115"/>
                  </a:cubicBezTo>
                  <a:cubicBezTo>
                    <a:pt x="571" y="112"/>
                    <a:pt x="573" y="119"/>
                    <a:pt x="575" y="121"/>
                  </a:cubicBezTo>
                  <a:cubicBezTo>
                    <a:pt x="570" y="119"/>
                    <a:pt x="571" y="121"/>
                    <a:pt x="570" y="122"/>
                  </a:cubicBezTo>
                  <a:cubicBezTo>
                    <a:pt x="572" y="123"/>
                    <a:pt x="572" y="122"/>
                    <a:pt x="573" y="123"/>
                  </a:cubicBezTo>
                  <a:cubicBezTo>
                    <a:pt x="577" y="125"/>
                    <a:pt x="574" y="126"/>
                    <a:pt x="572" y="126"/>
                  </a:cubicBezTo>
                  <a:cubicBezTo>
                    <a:pt x="570" y="127"/>
                    <a:pt x="569" y="127"/>
                    <a:pt x="577" y="130"/>
                  </a:cubicBezTo>
                  <a:cubicBezTo>
                    <a:pt x="570" y="129"/>
                    <a:pt x="570" y="129"/>
                    <a:pt x="570" y="129"/>
                  </a:cubicBezTo>
                  <a:cubicBezTo>
                    <a:pt x="578" y="133"/>
                    <a:pt x="578" y="133"/>
                    <a:pt x="578" y="133"/>
                  </a:cubicBezTo>
                  <a:cubicBezTo>
                    <a:pt x="570" y="131"/>
                    <a:pt x="570" y="132"/>
                    <a:pt x="571" y="133"/>
                  </a:cubicBezTo>
                  <a:cubicBezTo>
                    <a:pt x="571" y="134"/>
                    <a:pt x="572" y="135"/>
                    <a:pt x="564" y="133"/>
                  </a:cubicBezTo>
                  <a:cubicBezTo>
                    <a:pt x="566" y="135"/>
                    <a:pt x="574" y="135"/>
                    <a:pt x="573" y="136"/>
                  </a:cubicBezTo>
                  <a:cubicBezTo>
                    <a:pt x="577" y="139"/>
                    <a:pt x="570" y="139"/>
                    <a:pt x="572" y="141"/>
                  </a:cubicBezTo>
                  <a:cubicBezTo>
                    <a:pt x="572" y="141"/>
                    <a:pt x="572" y="142"/>
                    <a:pt x="574" y="142"/>
                  </a:cubicBezTo>
                  <a:cubicBezTo>
                    <a:pt x="573" y="142"/>
                    <a:pt x="572" y="142"/>
                    <a:pt x="571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68" y="142"/>
                    <a:pt x="568" y="142"/>
                    <a:pt x="567" y="142"/>
                  </a:cubicBezTo>
                  <a:cubicBezTo>
                    <a:pt x="565" y="143"/>
                    <a:pt x="564" y="143"/>
                    <a:pt x="561" y="143"/>
                  </a:cubicBezTo>
                  <a:cubicBezTo>
                    <a:pt x="568" y="146"/>
                    <a:pt x="568" y="146"/>
                    <a:pt x="568" y="146"/>
                  </a:cubicBezTo>
                  <a:cubicBezTo>
                    <a:pt x="565" y="145"/>
                    <a:pt x="561" y="144"/>
                    <a:pt x="561" y="145"/>
                  </a:cubicBezTo>
                  <a:cubicBezTo>
                    <a:pt x="561" y="145"/>
                    <a:pt x="563" y="146"/>
                    <a:pt x="564" y="146"/>
                  </a:cubicBezTo>
                  <a:cubicBezTo>
                    <a:pt x="555" y="146"/>
                    <a:pt x="552" y="146"/>
                    <a:pt x="548" y="147"/>
                  </a:cubicBezTo>
                  <a:cubicBezTo>
                    <a:pt x="552" y="149"/>
                    <a:pt x="554" y="151"/>
                    <a:pt x="558" y="151"/>
                  </a:cubicBezTo>
                  <a:cubicBezTo>
                    <a:pt x="558" y="153"/>
                    <a:pt x="554" y="152"/>
                    <a:pt x="549" y="152"/>
                  </a:cubicBezTo>
                  <a:cubicBezTo>
                    <a:pt x="545" y="151"/>
                    <a:pt x="540" y="151"/>
                    <a:pt x="538" y="152"/>
                  </a:cubicBezTo>
                  <a:cubicBezTo>
                    <a:pt x="541" y="154"/>
                    <a:pt x="541" y="154"/>
                    <a:pt x="541" y="154"/>
                  </a:cubicBezTo>
                  <a:cubicBezTo>
                    <a:pt x="534" y="152"/>
                    <a:pt x="534" y="152"/>
                    <a:pt x="534" y="152"/>
                  </a:cubicBezTo>
                  <a:cubicBezTo>
                    <a:pt x="536" y="153"/>
                    <a:pt x="537" y="154"/>
                    <a:pt x="539" y="155"/>
                  </a:cubicBezTo>
                  <a:cubicBezTo>
                    <a:pt x="535" y="157"/>
                    <a:pt x="527" y="159"/>
                    <a:pt x="518" y="153"/>
                  </a:cubicBezTo>
                  <a:cubicBezTo>
                    <a:pt x="521" y="154"/>
                    <a:pt x="520" y="158"/>
                    <a:pt x="526" y="160"/>
                  </a:cubicBezTo>
                  <a:cubicBezTo>
                    <a:pt x="521" y="158"/>
                    <a:pt x="517" y="158"/>
                    <a:pt x="514" y="159"/>
                  </a:cubicBezTo>
                  <a:cubicBezTo>
                    <a:pt x="510" y="159"/>
                    <a:pt x="507" y="160"/>
                    <a:pt x="504" y="160"/>
                  </a:cubicBezTo>
                  <a:cubicBezTo>
                    <a:pt x="504" y="160"/>
                    <a:pt x="504" y="160"/>
                    <a:pt x="504" y="160"/>
                  </a:cubicBezTo>
                  <a:cubicBezTo>
                    <a:pt x="501" y="158"/>
                    <a:pt x="501" y="158"/>
                    <a:pt x="501" y="158"/>
                  </a:cubicBezTo>
                  <a:cubicBezTo>
                    <a:pt x="501" y="159"/>
                    <a:pt x="501" y="159"/>
                    <a:pt x="501" y="159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1" y="160"/>
                    <a:pt x="498" y="159"/>
                    <a:pt x="496" y="158"/>
                  </a:cubicBezTo>
                  <a:cubicBezTo>
                    <a:pt x="496" y="159"/>
                    <a:pt x="497" y="163"/>
                    <a:pt x="496" y="165"/>
                  </a:cubicBezTo>
                  <a:cubicBezTo>
                    <a:pt x="495" y="162"/>
                    <a:pt x="494" y="164"/>
                    <a:pt x="493" y="166"/>
                  </a:cubicBezTo>
                  <a:cubicBezTo>
                    <a:pt x="492" y="167"/>
                    <a:pt x="491" y="169"/>
                    <a:pt x="489" y="166"/>
                  </a:cubicBezTo>
                  <a:cubicBezTo>
                    <a:pt x="489" y="167"/>
                    <a:pt x="490" y="167"/>
                    <a:pt x="490" y="169"/>
                  </a:cubicBezTo>
                  <a:cubicBezTo>
                    <a:pt x="485" y="169"/>
                    <a:pt x="477" y="165"/>
                    <a:pt x="473" y="171"/>
                  </a:cubicBezTo>
                  <a:cubicBezTo>
                    <a:pt x="469" y="161"/>
                    <a:pt x="466" y="165"/>
                    <a:pt x="461" y="162"/>
                  </a:cubicBezTo>
                  <a:cubicBezTo>
                    <a:pt x="463" y="168"/>
                    <a:pt x="464" y="164"/>
                    <a:pt x="466" y="168"/>
                  </a:cubicBezTo>
                  <a:cubicBezTo>
                    <a:pt x="464" y="167"/>
                    <a:pt x="469" y="176"/>
                    <a:pt x="464" y="172"/>
                  </a:cubicBezTo>
                  <a:cubicBezTo>
                    <a:pt x="465" y="173"/>
                    <a:pt x="465" y="174"/>
                    <a:pt x="465" y="173"/>
                  </a:cubicBezTo>
                  <a:cubicBezTo>
                    <a:pt x="464" y="174"/>
                    <a:pt x="463" y="166"/>
                    <a:pt x="461" y="169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59" y="168"/>
                    <a:pt x="459" y="168"/>
                    <a:pt x="459" y="168"/>
                  </a:cubicBezTo>
                  <a:cubicBezTo>
                    <a:pt x="455" y="172"/>
                    <a:pt x="450" y="171"/>
                    <a:pt x="448" y="177"/>
                  </a:cubicBezTo>
                  <a:cubicBezTo>
                    <a:pt x="447" y="176"/>
                    <a:pt x="446" y="174"/>
                    <a:pt x="446" y="172"/>
                  </a:cubicBezTo>
                  <a:cubicBezTo>
                    <a:pt x="445" y="173"/>
                    <a:pt x="440" y="167"/>
                    <a:pt x="439" y="172"/>
                  </a:cubicBezTo>
                  <a:cubicBezTo>
                    <a:pt x="440" y="174"/>
                    <a:pt x="440" y="174"/>
                    <a:pt x="440" y="174"/>
                  </a:cubicBezTo>
                  <a:cubicBezTo>
                    <a:pt x="438" y="179"/>
                    <a:pt x="435" y="170"/>
                    <a:pt x="430" y="170"/>
                  </a:cubicBezTo>
                  <a:cubicBezTo>
                    <a:pt x="431" y="170"/>
                    <a:pt x="434" y="172"/>
                    <a:pt x="432" y="167"/>
                  </a:cubicBezTo>
                  <a:cubicBezTo>
                    <a:pt x="431" y="164"/>
                    <a:pt x="429" y="165"/>
                    <a:pt x="429" y="168"/>
                  </a:cubicBezTo>
                  <a:cubicBezTo>
                    <a:pt x="427" y="162"/>
                    <a:pt x="427" y="162"/>
                    <a:pt x="427" y="162"/>
                  </a:cubicBezTo>
                  <a:cubicBezTo>
                    <a:pt x="429" y="165"/>
                    <a:pt x="431" y="164"/>
                    <a:pt x="432" y="166"/>
                  </a:cubicBezTo>
                  <a:cubicBezTo>
                    <a:pt x="432" y="165"/>
                    <a:pt x="431" y="164"/>
                    <a:pt x="431" y="163"/>
                  </a:cubicBezTo>
                  <a:cubicBezTo>
                    <a:pt x="433" y="164"/>
                    <a:pt x="434" y="164"/>
                    <a:pt x="436" y="165"/>
                  </a:cubicBezTo>
                  <a:cubicBezTo>
                    <a:pt x="434" y="166"/>
                    <a:pt x="434" y="166"/>
                    <a:pt x="434" y="166"/>
                  </a:cubicBezTo>
                  <a:cubicBezTo>
                    <a:pt x="437" y="171"/>
                    <a:pt x="438" y="164"/>
                    <a:pt x="439" y="166"/>
                  </a:cubicBezTo>
                  <a:cubicBezTo>
                    <a:pt x="437" y="161"/>
                    <a:pt x="436" y="162"/>
                    <a:pt x="436" y="158"/>
                  </a:cubicBezTo>
                  <a:cubicBezTo>
                    <a:pt x="439" y="154"/>
                    <a:pt x="440" y="162"/>
                    <a:pt x="445" y="166"/>
                  </a:cubicBezTo>
                  <a:cubicBezTo>
                    <a:pt x="445" y="167"/>
                    <a:pt x="445" y="167"/>
                    <a:pt x="445" y="167"/>
                  </a:cubicBezTo>
                  <a:cubicBezTo>
                    <a:pt x="447" y="168"/>
                    <a:pt x="450" y="173"/>
                    <a:pt x="450" y="168"/>
                  </a:cubicBezTo>
                  <a:cubicBezTo>
                    <a:pt x="448" y="165"/>
                    <a:pt x="447" y="165"/>
                    <a:pt x="446" y="164"/>
                  </a:cubicBezTo>
                  <a:cubicBezTo>
                    <a:pt x="445" y="162"/>
                    <a:pt x="450" y="169"/>
                    <a:pt x="450" y="165"/>
                  </a:cubicBezTo>
                  <a:cubicBezTo>
                    <a:pt x="447" y="161"/>
                    <a:pt x="444" y="160"/>
                    <a:pt x="442" y="161"/>
                  </a:cubicBezTo>
                  <a:cubicBezTo>
                    <a:pt x="442" y="159"/>
                    <a:pt x="441" y="158"/>
                    <a:pt x="440" y="156"/>
                  </a:cubicBezTo>
                  <a:cubicBezTo>
                    <a:pt x="447" y="158"/>
                    <a:pt x="455" y="162"/>
                    <a:pt x="459" y="157"/>
                  </a:cubicBezTo>
                  <a:cubicBezTo>
                    <a:pt x="454" y="151"/>
                    <a:pt x="460" y="156"/>
                    <a:pt x="457" y="150"/>
                  </a:cubicBezTo>
                  <a:cubicBezTo>
                    <a:pt x="459" y="154"/>
                    <a:pt x="459" y="149"/>
                    <a:pt x="462" y="151"/>
                  </a:cubicBezTo>
                  <a:cubicBezTo>
                    <a:pt x="460" y="145"/>
                    <a:pt x="457" y="148"/>
                    <a:pt x="457" y="144"/>
                  </a:cubicBezTo>
                  <a:cubicBezTo>
                    <a:pt x="460" y="144"/>
                    <a:pt x="468" y="152"/>
                    <a:pt x="471" y="149"/>
                  </a:cubicBezTo>
                  <a:cubicBezTo>
                    <a:pt x="470" y="147"/>
                    <a:pt x="469" y="147"/>
                    <a:pt x="468" y="146"/>
                  </a:cubicBezTo>
                  <a:cubicBezTo>
                    <a:pt x="471" y="147"/>
                    <a:pt x="478" y="158"/>
                    <a:pt x="477" y="149"/>
                  </a:cubicBezTo>
                  <a:cubicBezTo>
                    <a:pt x="475" y="147"/>
                    <a:pt x="473" y="144"/>
                    <a:pt x="470" y="141"/>
                  </a:cubicBezTo>
                  <a:cubicBezTo>
                    <a:pt x="471" y="141"/>
                    <a:pt x="471" y="141"/>
                    <a:pt x="471" y="139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1" y="133"/>
                    <a:pt x="474" y="143"/>
                    <a:pt x="477" y="147"/>
                  </a:cubicBezTo>
                  <a:cubicBezTo>
                    <a:pt x="477" y="141"/>
                    <a:pt x="477" y="141"/>
                    <a:pt x="477" y="141"/>
                  </a:cubicBezTo>
                  <a:cubicBezTo>
                    <a:pt x="478" y="139"/>
                    <a:pt x="480" y="139"/>
                    <a:pt x="482" y="139"/>
                  </a:cubicBezTo>
                  <a:cubicBezTo>
                    <a:pt x="484" y="140"/>
                    <a:pt x="486" y="143"/>
                    <a:pt x="488" y="146"/>
                  </a:cubicBezTo>
                  <a:cubicBezTo>
                    <a:pt x="489" y="145"/>
                    <a:pt x="491" y="145"/>
                    <a:pt x="488" y="140"/>
                  </a:cubicBezTo>
                  <a:cubicBezTo>
                    <a:pt x="486" y="137"/>
                    <a:pt x="484" y="135"/>
                    <a:pt x="483" y="133"/>
                  </a:cubicBezTo>
                  <a:cubicBezTo>
                    <a:pt x="482" y="131"/>
                    <a:pt x="481" y="130"/>
                    <a:pt x="479" y="131"/>
                  </a:cubicBezTo>
                  <a:cubicBezTo>
                    <a:pt x="480" y="135"/>
                    <a:pt x="483" y="135"/>
                    <a:pt x="482" y="136"/>
                  </a:cubicBezTo>
                  <a:cubicBezTo>
                    <a:pt x="481" y="135"/>
                    <a:pt x="480" y="140"/>
                    <a:pt x="477" y="136"/>
                  </a:cubicBezTo>
                  <a:cubicBezTo>
                    <a:pt x="481" y="135"/>
                    <a:pt x="481" y="135"/>
                    <a:pt x="481" y="135"/>
                  </a:cubicBezTo>
                  <a:cubicBezTo>
                    <a:pt x="478" y="128"/>
                    <a:pt x="479" y="135"/>
                    <a:pt x="477" y="132"/>
                  </a:cubicBezTo>
                  <a:cubicBezTo>
                    <a:pt x="477" y="129"/>
                    <a:pt x="478" y="129"/>
                    <a:pt x="479" y="129"/>
                  </a:cubicBezTo>
                  <a:cubicBezTo>
                    <a:pt x="479" y="129"/>
                    <a:pt x="480" y="129"/>
                    <a:pt x="480" y="129"/>
                  </a:cubicBezTo>
                  <a:cubicBezTo>
                    <a:pt x="480" y="129"/>
                    <a:pt x="481" y="129"/>
                    <a:pt x="481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2" y="129"/>
                    <a:pt x="481" y="127"/>
                    <a:pt x="485" y="130"/>
                  </a:cubicBezTo>
                  <a:cubicBezTo>
                    <a:pt x="488" y="136"/>
                    <a:pt x="486" y="134"/>
                    <a:pt x="486" y="136"/>
                  </a:cubicBezTo>
                  <a:cubicBezTo>
                    <a:pt x="488" y="136"/>
                    <a:pt x="491" y="138"/>
                    <a:pt x="495" y="139"/>
                  </a:cubicBezTo>
                  <a:cubicBezTo>
                    <a:pt x="499" y="139"/>
                    <a:pt x="502" y="139"/>
                    <a:pt x="499" y="133"/>
                  </a:cubicBezTo>
                  <a:cubicBezTo>
                    <a:pt x="497" y="132"/>
                    <a:pt x="495" y="131"/>
                    <a:pt x="493" y="129"/>
                  </a:cubicBezTo>
                  <a:cubicBezTo>
                    <a:pt x="493" y="128"/>
                    <a:pt x="500" y="132"/>
                    <a:pt x="493" y="126"/>
                  </a:cubicBezTo>
                  <a:cubicBezTo>
                    <a:pt x="494" y="128"/>
                    <a:pt x="490" y="124"/>
                    <a:pt x="489" y="123"/>
                  </a:cubicBezTo>
                  <a:cubicBezTo>
                    <a:pt x="489" y="123"/>
                    <a:pt x="489" y="123"/>
                    <a:pt x="489" y="123"/>
                  </a:cubicBezTo>
                  <a:cubicBezTo>
                    <a:pt x="489" y="123"/>
                    <a:pt x="488" y="122"/>
                    <a:pt x="487" y="121"/>
                  </a:cubicBezTo>
                  <a:cubicBezTo>
                    <a:pt x="491" y="125"/>
                    <a:pt x="494" y="126"/>
                    <a:pt x="497" y="127"/>
                  </a:cubicBezTo>
                  <a:cubicBezTo>
                    <a:pt x="495" y="126"/>
                    <a:pt x="494" y="124"/>
                    <a:pt x="493" y="123"/>
                  </a:cubicBezTo>
                  <a:cubicBezTo>
                    <a:pt x="495" y="123"/>
                    <a:pt x="496" y="125"/>
                    <a:pt x="498" y="127"/>
                  </a:cubicBezTo>
                  <a:cubicBezTo>
                    <a:pt x="499" y="128"/>
                    <a:pt x="505" y="131"/>
                    <a:pt x="501" y="127"/>
                  </a:cubicBezTo>
                  <a:cubicBezTo>
                    <a:pt x="498" y="124"/>
                    <a:pt x="496" y="125"/>
                    <a:pt x="493" y="122"/>
                  </a:cubicBezTo>
                  <a:cubicBezTo>
                    <a:pt x="496" y="123"/>
                    <a:pt x="499" y="125"/>
                    <a:pt x="502" y="126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2" y="126"/>
                    <a:pt x="504" y="127"/>
                    <a:pt x="503" y="126"/>
                  </a:cubicBezTo>
                  <a:cubicBezTo>
                    <a:pt x="500" y="124"/>
                    <a:pt x="499" y="123"/>
                    <a:pt x="499" y="124"/>
                  </a:cubicBezTo>
                  <a:cubicBezTo>
                    <a:pt x="497" y="122"/>
                    <a:pt x="501" y="124"/>
                    <a:pt x="504" y="125"/>
                  </a:cubicBezTo>
                  <a:cubicBezTo>
                    <a:pt x="506" y="126"/>
                    <a:pt x="509" y="126"/>
                    <a:pt x="504" y="123"/>
                  </a:cubicBezTo>
                  <a:cubicBezTo>
                    <a:pt x="508" y="125"/>
                    <a:pt x="508" y="125"/>
                    <a:pt x="508" y="125"/>
                  </a:cubicBezTo>
                  <a:cubicBezTo>
                    <a:pt x="507" y="124"/>
                    <a:pt x="506" y="123"/>
                    <a:pt x="505" y="123"/>
                  </a:cubicBezTo>
                  <a:cubicBezTo>
                    <a:pt x="510" y="125"/>
                    <a:pt x="510" y="125"/>
                    <a:pt x="510" y="125"/>
                  </a:cubicBezTo>
                  <a:cubicBezTo>
                    <a:pt x="515" y="126"/>
                    <a:pt x="502" y="120"/>
                    <a:pt x="500" y="119"/>
                  </a:cubicBezTo>
                  <a:cubicBezTo>
                    <a:pt x="500" y="119"/>
                    <a:pt x="500" y="119"/>
                    <a:pt x="500" y="119"/>
                  </a:cubicBezTo>
                  <a:cubicBezTo>
                    <a:pt x="499" y="119"/>
                    <a:pt x="496" y="117"/>
                    <a:pt x="495" y="116"/>
                  </a:cubicBezTo>
                  <a:cubicBezTo>
                    <a:pt x="497" y="117"/>
                    <a:pt x="499" y="118"/>
                    <a:pt x="501" y="118"/>
                  </a:cubicBezTo>
                  <a:cubicBezTo>
                    <a:pt x="501" y="118"/>
                    <a:pt x="501" y="118"/>
                    <a:pt x="501" y="118"/>
                  </a:cubicBezTo>
                  <a:cubicBezTo>
                    <a:pt x="509" y="122"/>
                    <a:pt x="514" y="122"/>
                    <a:pt x="529" y="127"/>
                  </a:cubicBezTo>
                  <a:cubicBezTo>
                    <a:pt x="529" y="127"/>
                    <a:pt x="528" y="127"/>
                    <a:pt x="528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5" y="125"/>
                    <a:pt x="524" y="125"/>
                    <a:pt x="523" y="124"/>
                  </a:cubicBezTo>
                  <a:cubicBezTo>
                    <a:pt x="523" y="124"/>
                    <a:pt x="522" y="124"/>
                    <a:pt x="521" y="123"/>
                  </a:cubicBezTo>
                  <a:cubicBezTo>
                    <a:pt x="518" y="122"/>
                    <a:pt x="511" y="120"/>
                    <a:pt x="512" y="119"/>
                  </a:cubicBezTo>
                  <a:cubicBezTo>
                    <a:pt x="509" y="118"/>
                    <a:pt x="510" y="119"/>
                    <a:pt x="509" y="119"/>
                  </a:cubicBezTo>
                  <a:cubicBezTo>
                    <a:pt x="509" y="118"/>
                    <a:pt x="509" y="118"/>
                    <a:pt x="511" y="119"/>
                  </a:cubicBezTo>
                  <a:cubicBezTo>
                    <a:pt x="505" y="117"/>
                    <a:pt x="505" y="117"/>
                    <a:pt x="505" y="117"/>
                  </a:cubicBezTo>
                  <a:cubicBezTo>
                    <a:pt x="511" y="119"/>
                    <a:pt x="509" y="117"/>
                    <a:pt x="508" y="117"/>
                  </a:cubicBezTo>
                  <a:cubicBezTo>
                    <a:pt x="499" y="114"/>
                    <a:pt x="499" y="114"/>
                    <a:pt x="499" y="114"/>
                  </a:cubicBezTo>
                  <a:cubicBezTo>
                    <a:pt x="503" y="116"/>
                    <a:pt x="504" y="116"/>
                    <a:pt x="502" y="115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98" y="113"/>
                    <a:pt x="509" y="117"/>
                    <a:pt x="503" y="114"/>
                  </a:cubicBezTo>
                  <a:cubicBezTo>
                    <a:pt x="505" y="115"/>
                    <a:pt x="507" y="116"/>
                    <a:pt x="509" y="117"/>
                  </a:cubicBezTo>
                  <a:cubicBezTo>
                    <a:pt x="510" y="116"/>
                    <a:pt x="521" y="119"/>
                    <a:pt x="526" y="120"/>
                  </a:cubicBezTo>
                  <a:cubicBezTo>
                    <a:pt x="529" y="120"/>
                    <a:pt x="526" y="118"/>
                    <a:pt x="525" y="116"/>
                  </a:cubicBezTo>
                  <a:cubicBezTo>
                    <a:pt x="523" y="115"/>
                    <a:pt x="523" y="114"/>
                    <a:pt x="531" y="114"/>
                  </a:cubicBezTo>
                  <a:cubicBezTo>
                    <a:pt x="528" y="113"/>
                    <a:pt x="526" y="113"/>
                    <a:pt x="524" y="113"/>
                  </a:cubicBezTo>
                  <a:cubicBezTo>
                    <a:pt x="522" y="112"/>
                    <a:pt x="521" y="112"/>
                    <a:pt x="518" y="112"/>
                  </a:cubicBezTo>
                  <a:cubicBezTo>
                    <a:pt x="517" y="113"/>
                    <a:pt x="516" y="113"/>
                    <a:pt x="509" y="112"/>
                  </a:cubicBezTo>
                  <a:cubicBezTo>
                    <a:pt x="502" y="113"/>
                    <a:pt x="529" y="117"/>
                    <a:pt x="519" y="117"/>
                  </a:cubicBezTo>
                  <a:cubicBezTo>
                    <a:pt x="511" y="115"/>
                    <a:pt x="511" y="115"/>
                    <a:pt x="514" y="115"/>
                  </a:cubicBezTo>
                  <a:cubicBezTo>
                    <a:pt x="508" y="113"/>
                    <a:pt x="504" y="113"/>
                    <a:pt x="502" y="113"/>
                  </a:cubicBezTo>
                  <a:cubicBezTo>
                    <a:pt x="503" y="113"/>
                    <a:pt x="501" y="112"/>
                    <a:pt x="500" y="111"/>
                  </a:cubicBezTo>
                  <a:cubicBezTo>
                    <a:pt x="498" y="110"/>
                    <a:pt x="496" y="110"/>
                    <a:pt x="496" y="109"/>
                  </a:cubicBezTo>
                  <a:cubicBezTo>
                    <a:pt x="499" y="110"/>
                    <a:pt x="502" y="109"/>
                    <a:pt x="501" y="109"/>
                  </a:cubicBezTo>
                  <a:cubicBezTo>
                    <a:pt x="505" y="109"/>
                    <a:pt x="506" y="107"/>
                    <a:pt x="515" y="108"/>
                  </a:cubicBezTo>
                  <a:cubicBezTo>
                    <a:pt x="516" y="106"/>
                    <a:pt x="503" y="107"/>
                    <a:pt x="511" y="105"/>
                  </a:cubicBezTo>
                  <a:cubicBezTo>
                    <a:pt x="505" y="106"/>
                    <a:pt x="506" y="104"/>
                    <a:pt x="501" y="105"/>
                  </a:cubicBezTo>
                  <a:cubicBezTo>
                    <a:pt x="504" y="105"/>
                    <a:pt x="503" y="106"/>
                    <a:pt x="501" y="106"/>
                  </a:cubicBezTo>
                  <a:cubicBezTo>
                    <a:pt x="499" y="107"/>
                    <a:pt x="496" y="107"/>
                    <a:pt x="494" y="107"/>
                  </a:cubicBezTo>
                  <a:cubicBezTo>
                    <a:pt x="493" y="107"/>
                    <a:pt x="491" y="106"/>
                    <a:pt x="490" y="106"/>
                  </a:cubicBezTo>
                  <a:cubicBezTo>
                    <a:pt x="492" y="106"/>
                    <a:pt x="495" y="106"/>
                    <a:pt x="496" y="105"/>
                  </a:cubicBezTo>
                  <a:cubicBezTo>
                    <a:pt x="491" y="105"/>
                    <a:pt x="491" y="105"/>
                    <a:pt x="491" y="105"/>
                  </a:cubicBezTo>
                  <a:cubicBezTo>
                    <a:pt x="497" y="105"/>
                    <a:pt x="494" y="104"/>
                    <a:pt x="492" y="104"/>
                  </a:cubicBezTo>
                  <a:cubicBezTo>
                    <a:pt x="489" y="103"/>
                    <a:pt x="487" y="103"/>
                    <a:pt x="494" y="101"/>
                  </a:cubicBezTo>
                  <a:cubicBezTo>
                    <a:pt x="494" y="102"/>
                    <a:pt x="498" y="102"/>
                    <a:pt x="492" y="103"/>
                  </a:cubicBezTo>
                  <a:cubicBezTo>
                    <a:pt x="494" y="103"/>
                    <a:pt x="496" y="103"/>
                    <a:pt x="499" y="102"/>
                  </a:cubicBezTo>
                  <a:cubicBezTo>
                    <a:pt x="501" y="102"/>
                    <a:pt x="503" y="101"/>
                    <a:pt x="506" y="101"/>
                  </a:cubicBezTo>
                  <a:cubicBezTo>
                    <a:pt x="508" y="100"/>
                    <a:pt x="506" y="98"/>
                    <a:pt x="505" y="97"/>
                  </a:cubicBezTo>
                  <a:cubicBezTo>
                    <a:pt x="504" y="95"/>
                    <a:pt x="503" y="94"/>
                    <a:pt x="506" y="91"/>
                  </a:cubicBezTo>
                  <a:cubicBezTo>
                    <a:pt x="503" y="93"/>
                    <a:pt x="504" y="94"/>
                    <a:pt x="500" y="96"/>
                  </a:cubicBezTo>
                  <a:cubicBezTo>
                    <a:pt x="498" y="95"/>
                    <a:pt x="500" y="94"/>
                    <a:pt x="502" y="91"/>
                  </a:cubicBezTo>
                  <a:cubicBezTo>
                    <a:pt x="504" y="89"/>
                    <a:pt x="506" y="85"/>
                    <a:pt x="507" y="83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6" y="82"/>
                    <a:pt x="500" y="87"/>
                    <a:pt x="500" y="83"/>
                  </a:cubicBezTo>
                  <a:cubicBezTo>
                    <a:pt x="501" y="83"/>
                    <a:pt x="503" y="82"/>
                    <a:pt x="503" y="82"/>
                  </a:cubicBezTo>
                  <a:cubicBezTo>
                    <a:pt x="501" y="80"/>
                    <a:pt x="498" y="84"/>
                    <a:pt x="496" y="83"/>
                  </a:cubicBezTo>
                  <a:cubicBezTo>
                    <a:pt x="503" y="76"/>
                    <a:pt x="489" y="85"/>
                    <a:pt x="492" y="79"/>
                  </a:cubicBezTo>
                  <a:cubicBezTo>
                    <a:pt x="490" y="80"/>
                    <a:pt x="490" y="80"/>
                    <a:pt x="490" y="80"/>
                  </a:cubicBezTo>
                  <a:cubicBezTo>
                    <a:pt x="493" y="76"/>
                    <a:pt x="483" y="77"/>
                    <a:pt x="481" y="74"/>
                  </a:cubicBezTo>
                  <a:cubicBezTo>
                    <a:pt x="482" y="74"/>
                    <a:pt x="482" y="77"/>
                    <a:pt x="487" y="74"/>
                  </a:cubicBezTo>
                  <a:cubicBezTo>
                    <a:pt x="487" y="69"/>
                    <a:pt x="487" y="69"/>
                    <a:pt x="487" y="69"/>
                  </a:cubicBezTo>
                  <a:cubicBezTo>
                    <a:pt x="485" y="70"/>
                    <a:pt x="484" y="69"/>
                    <a:pt x="482" y="71"/>
                  </a:cubicBezTo>
                  <a:cubicBezTo>
                    <a:pt x="481" y="72"/>
                    <a:pt x="483" y="72"/>
                    <a:pt x="483" y="72"/>
                  </a:cubicBezTo>
                  <a:cubicBezTo>
                    <a:pt x="480" y="73"/>
                    <a:pt x="480" y="73"/>
                    <a:pt x="480" y="73"/>
                  </a:cubicBezTo>
                  <a:cubicBezTo>
                    <a:pt x="481" y="68"/>
                    <a:pt x="488" y="69"/>
                    <a:pt x="493" y="67"/>
                  </a:cubicBezTo>
                  <a:cubicBezTo>
                    <a:pt x="491" y="66"/>
                    <a:pt x="495" y="63"/>
                    <a:pt x="495" y="62"/>
                  </a:cubicBezTo>
                  <a:cubicBezTo>
                    <a:pt x="489" y="63"/>
                    <a:pt x="490" y="66"/>
                    <a:pt x="484" y="68"/>
                  </a:cubicBezTo>
                  <a:cubicBezTo>
                    <a:pt x="481" y="68"/>
                    <a:pt x="483" y="62"/>
                    <a:pt x="488" y="59"/>
                  </a:cubicBezTo>
                  <a:cubicBezTo>
                    <a:pt x="475" y="63"/>
                    <a:pt x="482" y="53"/>
                    <a:pt x="473" y="57"/>
                  </a:cubicBezTo>
                  <a:cubicBezTo>
                    <a:pt x="474" y="57"/>
                    <a:pt x="477" y="55"/>
                    <a:pt x="475" y="5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68" y="55"/>
                    <a:pt x="480" y="50"/>
                    <a:pt x="477" y="49"/>
                  </a:cubicBezTo>
                  <a:cubicBezTo>
                    <a:pt x="476" y="50"/>
                    <a:pt x="475" y="51"/>
                    <a:pt x="473" y="52"/>
                  </a:cubicBezTo>
                  <a:cubicBezTo>
                    <a:pt x="470" y="50"/>
                    <a:pt x="482" y="42"/>
                    <a:pt x="475" y="41"/>
                  </a:cubicBezTo>
                  <a:cubicBezTo>
                    <a:pt x="475" y="42"/>
                    <a:pt x="474" y="42"/>
                    <a:pt x="474" y="42"/>
                  </a:cubicBezTo>
                  <a:cubicBezTo>
                    <a:pt x="473" y="43"/>
                    <a:pt x="473" y="42"/>
                    <a:pt x="475" y="40"/>
                  </a:cubicBezTo>
                  <a:cubicBezTo>
                    <a:pt x="479" y="40"/>
                    <a:pt x="479" y="40"/>
                    <a:pt x="479" y="40"/>
                  </a:cubicBezTo>
                  <a:cubicBezTo>
                    <a:pt x="489" y="34"/>
                    <a:pt x="472" y="37"/>
                    <a:pt x="474" y="33"/>
                  </a:cubicBezTo>
                  <a:cubicBezTo>
                    <a:pt x="472" y="34"/>
                    <a:pt x="473" y="36"/>
                    <a:pt x="469" y="36"/>
                  </a:cubicBezTo>
                  <a:cubicBezTo>
                    <a:pt x="468" y="35"/>
                    <a:pt x="480" y="30"/>
                    <a:pt x="474" y="30"/>
                  </a:cubicBezTo>
                  <a:cubicBezTo>
                    <a:pt x="473" y="32"/>
                    <a:pt x="467" y="34"/>
                    <a:pt x="467" y="35"/>
                  </a:cubicBezTo>
                  <a:cubicBezTo>
                    <a:pt x="465" y="34"/>
                    <a:pt x="462" y="34"/>
                    <a:pt x="466" y="32"/>
                  </a:cubicBezTo>
                  <a:cubicBezTo>
                    <a:pt x="465" y="32"/>
                    <a:pt x="463" y="32"/>
                    <a:pt x="462" y="33"/>
                  </a:cubicBezTo>
                  <a:cubicBezTo>
                    <a:pt x="465" y="31"/>
                    <a:pt x="462" y="30"/>
                    <a:pt x="461" y="29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69" y="24"/>
                    <a:pt x="458" y="27"/>
                    <a:pt x="458" y="25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6" y="25"/>
                    <a:pt x="459" y="22"/>
                    <a:pt x="454" y="22"/>
                  </a:cubicBezTo>
                  <a:cubicBezTo>
                    <a:pt x="451" y="24"/>
                    <a:pt x="451" y="24"/>
                    <a:pt x="451" y="24"/>
                  </a:cubicBezTo>
                  <a:cubicBezTo>
                    <a:pt x="453" y="22"/>
                    <a:pt x="446" y="21"/>
                    <a:pt x="451" y="18"/>
                  </a:cubicBezTo>
                  <a:cubicBezTo>
                    <a:pt x="450" y="18"/>
                    <a:pt x="445" y="22"/>
                    <a:pt x="444" y="20"/>
                  </a:cubicBezTo>
                  <a:cubicBezTo>
                    <a:pt x="446" y="18"/>
                    <a:pt x="447" y="16"/>
                    <a:pt x="444" y="16"/>
                  </a:cubicBezTo>
                  <a:cubicBezTo>
                    <a:pt x="442" y="17"/>
                    <a:pt x="440" y="18"/>
                    <a:pt x="442" y="18"/>
                  </a:cubicBezTo>
                  <a:cubicBezTo>
                    <a:pt x="443" y="18"/>
                    <a:pt x="443" y="18"/>
                    <a:pt x="444" y="17"/>
                  </a:cubicBezTo>
                  <a:cubicBezTo>
                    <a:pt x="441" y="19"/>
                    <a:pt x="441" y="19"/>
                    <a:pt x="441" y="19"/>
                  </a:cubicBezTo>
                  <a:cubicBezTo>
                    <a:pt x="438" y="18"/>
                    <a:pt x="443" y="17"/>
                    <a:pt x="441" y="15"/>
                  </a:cubicBezTo>
                  <a:cubicBezTo>
                    <a:pt x="439" y="16"/>
                    <a:pt x="438" y="17"/>
                    <a:pt x="436" y="18"/>
                  </a:cubicBezTo>
                  <a:cubicBezTo>
                    <a:pt x="437" y="15"/>
                    <a:pt x="439" y="12"/>
                    <a:pt x="440" y="8"/>
                  </a:cubicBezTo>
                  <a:cubicBezTo>
                    <a:pt x="443" y="7"/>
                    <a:pt x="444" y="8"/>
                    <a:pt x="448" y="6"/>
                  </a:cubicBezTo>
                  <a:cubicBezTo>
                    <a:pt x="448" y="7"/>
                    <a:pt x="449" y="7"/>
                    <a:pt x="450" y="8"/>
                  </a:cubicBezTo>
                  <a:cubicBezTo>
                    <a:pt x="455" y="8"/>
                    <a:pt x="454" y="5"/>
                    <a:pt x="455" y="3"/>
                  </a:cubicBezTo>
                  <a:cubicBezTo>
                    <a:pt x="456" y="5"/>
                    <a:pt x="456" y="5"/>
                    <a:pt x="456" y="5"/>
                  </a:cubicBezTo>
                  <a:cubicBezTo>
                    <a:pt x="457" y="5"/>
                    <a:pt x="458" y="5"/>
                    <a:pt x="458" y="5"/>
                  </a:cubicBezTo>
                  <a:cubicBezTo>
                    <a:pt x="458" y="6"/>
                    <a:pt x="458" y="6"/>
                    <a:pt x="458" y="6"/>
                  </a:cubicBezTo>
                  <a:cubicBezTo>
                    <a:pt x="463" y="0"/>
                    <a:pt x="468" y="6"/>
                    <a:pt x="471" y="1"/>
                  </a:cubicBezTo>
                  <a:cubicBezTo>
                    <a:pt x="471" y="2"/>
                    <a:pt x="468" y="4"/>
                    <a:pt x="466" y="6"/>
                  </a:cubicBezTo>
                  <a:cubicBezTo>
                    <a:pt x="465" y="8"/>
                    <a:pt x="468" y="6"/>
                    <a:pt x="470" y="6"/>
                  </a:cubicBezTo>
                  <a:cubicBezTo>
                    <a:pt x="474" y="2"/>
                    <a:pt x="474" y="2"/>
                    <a:pt x="474" y="2"/>
                  </a:cubicBezTo>
                  <a:cubicBezTo>
                    <a:pt x="473" y="7"/>
                    <a:pt x="478" y="0"/>
                    <a:pt x="482" y="2"/>
                  </a:cubicBezTo>
                  <a:cubicBezTo>
                    <a:pt x="480" y="6"/>
                    <a:pt x="495" y="3"/>
                    <a:pt x="496" y="4"/>
                  </a:cubicBezTo>
                  <a:cubicBezTo>
                    <a:pt x="496" y="7"/>
                    <a:pt x="490" y="5"/>
                    <a:pt x="488" y="8"/>
                  </a:cubicBezTo>
                  <a:cubicBezTo>
                    <a:pt x="488" y="9"/>
                    <a:pt x="491" y="7"/>
                    <a:pt x="493" y="8"/>
                  </a:cubicBezTo>
                  <a:cubicBezTo>
                    <a:pt x="487" y="11"/>
                    <a:pt x="487" y="11"/>
                    <a:pt x="487" y="11"/>
                  </a:cubicBezTo>
                  <a:cubicBezTo>
                    <a:pt x="487" y="13"/>
                    <a:pt x="493" y="9"/>
                    <a:pt x="491" y="11"/>
                  </a:cubicBezTo>
                  <a:cubicBezTo>
                    <a:pt x="495" y="11"/>
                    <a:pt x="493" y="9"/>
                    <a:pt x="498" y="7"/>
                  </a:cubicBezTo>
                  <a:cubicBezTo>
                    <a:pt x="497" y="8"/>
                    <a:pt x="495" y="11"/>
                    <a:pt x="498" y="10"/>
                  </a:cubicBezTo>
                  <a:cubicBezTo>
                    <a:pt x="499" y="10"/>
                    <a:pt x="499" y="8"/>
                    <a:pt x="500" y="9"/>
                  </a:cubicBezTo>
                  <a:cubicBezTo>
                    <a:pt x="499" y="14"/>
                    <a:pt x="506" y="13"/>
                    <a:pt x="507" y="17"/>
                  </a:cubicBezTo>
                  <a:cubicBezTo>
                    <a:pt x="510" y="16"/>
                    <a:pt x="510" y="16"/>
                    <a:pt x="510" y="16"/>
                  </a:cubicBezTo>
                  <a:cubicBezTo>
                    <a:pt x="509" y="16"/>
                    <a:pt x="508" y="17"/>
                    <a:pt x="509" y="17"/>
                  </a:cubicBezTo>
                  <a:cubicBezTo>
                    <a:pt x="511" y="16"/>
                    <a:pt x="511" y="16"/>
                    <a:pt x="511" y="16"/>
                  </a:cubicBezTo>
                  <a:cubicBezTo>
                    <a:pt x="511" y="17"/>
                    <a:pt x="509" y="23"/>
                    <a:pt x="511" y="25"/>
                  </a:cubicBezTo>
                  <a:cubicBezTo>
                    <a:pt x="514" y="22"/>
                    <a:pt x="514" y="22"/>
                    <a:pt x="514" y="22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16" y="24"/>
                    <a:pt x="516" y="24"/>
                    <a:pt x="516" y="24"/>
                  </a:cubicBezTo>
                  <a:cubicBezTo>
                    <a:pt x="511" y="27"/>
                    <a:pt x="516" y="28"/>
                    <a:pt x="515" y="31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17" y="32"/>
                    <a:pt x="517" y="32"/>
                    <a:pt x="517" y="32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20" y="32"/>
                    <a:pt x="515" y="36"/>
                    <a:pt x="518" y="36"/>
                  </a:cubicBezTo>
                  <a:cubicBezTo>
                    <a:pt x="517" y="36"/>
                    <a:pt x="522" y="33"/>
                    <a:pt x="524" y="32"/>
                  </a:cubicBezTo>
                  <a:close/>
                  <a:moveTo>
                    <a:pt x="552" y="103"/>
                  </a:moveTo>
                  <a:cubicBezTo>
                    <a:pt x="552" y="104"/>
                    <a:pt x="552" y="104"/>
                    <a:pt x="552" y="104"/>
                  </a:cubicBezTo>
                  <a:cubicBezTo>
                    <a:pt x="553" y="103"/>
                    <a:pt x="552" y="103"/>
                    <a:pt x="552" y="103"/>
                  </a:cubicBezTo>
                  <a:cubicBezTo>
                    <a:pt x="551" y="101"/>
                    <a:pt x="551" y="101"/>
                    <a:pt x="551" y="101"/>
                  </a:cubicBezTo>
                  <a:cubicBezTo>
                    <a:pt x="547" y="102"/>
                    <a:pt x="550" y="102"/>
                    <a:pt x="552" y="103"/>
                  </a:cubicBezTo>
                  <a:close/>
                  <a:moveTo>
                    <a:pt x="473" y="166"/>
                  </a:moveTo>
                  <a:cubicBezTo>
                    <a:pt x="475" y="166"/>
                    <a:pt x="475" y="166"/>
                    <a:pt x="475" y="166"/>
                  </a:cubicBezTo>
                  <a:cubicBezTo>
                    <a:pt x="475" y="167"/>
                    <a:pt x="473" y="165"/>
                    <a:pt x="475" y="168"/>
                  </a:cubicBezTo>
                  <a:cubicBezTo>
                    <a:pt x="474" y="167"/>
                    <a:pt x="474" y="168"/>
                    <a:pt x="473" y="166"/>
                  </a:cubicBezTo>
                  <a:close/>
                  <a:moveTo>
                    <a:pt x="509" y="103"/>
                  </a:moveTo>
                  <a:cubicBezTo>
                    <a:pt x="506" y="104"/>
                    <a:pt x="506" y="104"/>
                    <a:pt x="506" y="104"/>
                  </a:cubicBezTo>
                  <a:cubicBezTo>
                    <a:pt x="510" y="104"/>
                    <a:pt x="510" y="104"/>
                    <a:pt x="510" y="104"/>
                  </a:cubicBezTo>
                  <a:lnTo>
                    <a:pt x="509" y="103"/>
                  </a:lnTo>
                  <a:close/>
                  <a:moveTo>
                    <a:pt x="502" y="93"/>
                  </a:moveTo>
                  <a:cubicBezTo>
                    <a:pt x="502" y="94"/>
                    <a:pt x="502" y="94"/>
                    <a:pt x="501" y="95"/>
                  </a:cubicBezTo>
                  <a:cubicBezTo>
                    <a:pt x="502" y="95"/>
                    <a:pt x="502" y="95"/>
                    <a:pt x="502" y="95"/>
                  </a:cubicBezTo>
                  <a:cubicBezTo>
                    <a:pt x="502" y="94"/>
                    <a:pt x="503" y="93"/>
                    <a:pt x="503" y="93"/>
                  </a:cubicBezTo>
                  <a:lnTo>
                    <a:pt x="502" y="93"/>
                  </a:lnTo>
                  <a:close/>
                  <a:moveTo>
                    <a:pt x="523" y="61"/>
                  </a:moveTo>
                  <a:cubicBezTo>
                    <a:pt x="518" y="65"/>
                    <a:pt x="524" y="62"/>
                    <a:pt x="522" y="64"/>
                  </a:cubicBezTo>
                  <a:cubicBezTo>
                    <a:pt x="522" y="64"/>
                    <a:pt x="521" y="65"/>
                    <a:pt x="521" y="65"/>
                  </a:cubicBezTo>
                  <a:cubicBezTo>
                    <a:pt x="522" y="65"/>
                    <a:pt x="522" y="64"/>
                    <a:pt x="522" y="64"/>
                  </a:cubicBezTo>
                  <a:cubicBezTo>
                    <a:pt x="524" y="63"/>
                    <a:pt x="528" y="59"/>
                    <a:pt x="523" y="61"/>
                  </a:cubicBezTo>
                  <a:close/>
                  <a:moveTo>
                    <a:pt x="540" y="98"/>
                  </a:moveTo>
                  <a:cubicBezTo>
                    <a:pt x="544" y="98"/>
                    <a:pt x="543" y="95"/>
                    <a:pt x="545" y="94"/>
                  </a:cubicBezTo>
                  <a:cubicBezTo>
                    <a:pt x="544" y="93"/>
                    <a:pt x="541" y="95"/>
                    <a:pt x="539" y="96"/>
                  </a:cubicBezTo>
                  <a:cubicBezTo>
                    <a:pt x="539" y="95"/>
                    <a:pt x="539" y="95"/>
                    <a:pt x="539" y="94"/>
                  </a:cubicBezTo>
                  <a:cubicBezTo>
                    <a:pt x="531" y="96"/>
                    <a:pt x="543" y="96"/>
                    <a:pt x="540" y="98"/>
                  </a:cubicBezTo>
                  <a:close/>
                  <a:moveTo>
                    <a:pt x="562" y="140"/>
                  </a:moveTo>
                  <a:cubicBezTo>
                    <a:pt x="565" y="140"/>
                    <a:pt x="565" y="140"/>
                    <a:pt x="565" y="140"/>
                  </a:cubicBezTo>
                  <a:cubicBezTo>
                    <a:pt x="568" y="141"/>
                    <a:pt x="568" y="141"/>
                    <a:pt x="568" y="141"/>
                  </a:cubicBezTo>
                  <a:cubicBezTo>
                    <a:pt x="569" y="141"/>
                    <a:pt x="569" y="141"/>
                    <a:pt x="569" y="141"/>
                  </a:cubicBezTo>
                  <a:lnTo>
                    <a:pt x="562" y="140"/>
                  </a:lnTo>
                  <a:close/>
                  <a:moveTo>
                    <a:pt x="556" y="144"/>
                  </a:moveTo>
                  <a:cubicBezTo>
                    <a:pt x="554" y="145"/>
                    <a:pt x="546" y="143"/>
                    <a:pt x="541" y="140"/>
                  </a:cubicBezTo>
                  <a:cubicBezTo>
                    <a:pt x="544" y="140"/>
                    <a:pt x="545" y="139"/>
                    <a:pt x="553" y="142"/>
                  </a:cubicBezTo>
                  <a:cubicBezTo>
                    <a:pt x="548" y="140"/>
                    <a:pt x="564" y="146"/>
                    <a:pt x="556" y="144"/>
                  </a:cubicBezTo>
                  <a:close/>
                  <a:moveTo>
                    <a:pt x="521" y="78"/>
                  </a:moveTo>
                  <a:cubicBezTo>
                    <a:pt x="520" y="80"/>
                    <a:pt x="513" y="85"/>
                    <a:pt x="519" y="86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3" y="81"/>
                    <a:pt x="523" y="81"/>
                    <a:pt x="523" y="81"/>
                  </a:cubicBezTo>
                  <a:cubicBezTo>
                    <a:pt x="515" y="86"/>
                    <a:pt x="521" y="79"/>
                    <a:pt x="521" y="78"/>
                  </a:cubicBezTo>
                  <a:close/>
                  <a:moveTo>
                    <a:pt x="529" y="145"/>
                  </a:moveTo>
                  <a:cubicBezTo>
                    <a:pt x="528" y="146"/>
                    <a:pt x="522" y="144"/>
                    <a:pt x="516" y="140"/>
                  </a:cubicBezTo>
                  <a:cubicBezTo>
                    <a:pt x="519" y="142"/>
                    <a:pt x="526" y="144"/>
                    <a:pt x="531" y="146"/>
                  </a:cubicBezTo>
                  <a:cubicBezTo>
                    <a:pt x="530" y="145"/>
                    <a:pt x="529" y="145"/>
                    <a:pt x="529" y="145"/>
                  </a:cubicBezTo>
                  <a:close/>
                  <a:moveTo>
                    <a:pt x="523" y="141"/>
                  </a:moveTo>
                  <a:cubicBezTo>
                    <a:pt x="523" y="140"/>
                    <a:pt x="518" y="137"/>
                    <a:pt x="523" y="139"/>
                  </a:cubicBezTo>
                  <a:cubicBezTo>
                    <a:pt x="526" y="141"/>
                    <a:pt x="536" y="147"/>
                    <a:pt x="536" y="144"/>
                  </a:cubicBezTo>
                  <a:cubicBezTo>
                    <a:pt x="527" y="140"/>
                    <a:pt x="524" y="138"/>
                    <a:pt x="518" y="137"/>
                  </a:cubicBezTo>
                  <a:lnTo>
                    <a:pt x="523" y="141"/>
                  </a:lnTo>
                  <a:close/>
                  <a:moveTo>
                    <a:pt x="541" y="148"/>
                  </a:moveTo>
                  <a:cubicBezTo>
                    <a:pt x="541" y="147"/>
                    <a:pt x="541" y="146"/>
                    <a:pt x="541" y="145"/>
                  </a:cubicBezTo>
                  <a:cubicBezTo>
                    <a:pt x="531" y="141"/>
                    <a:pt x="539" y="146"/>
                    <a:pt x="541" y="148"/>
                  </a:cubicBezTo>
                  <a:cubicBezTo>
                    <a:pt x="541" y="149"/>
                    <a:pt x="541" y="149"/>
                    <a:pt x="541" y="149"/>
                  </a:cubicBezTo>
                  <a:cubicBezTo>
                    <a:pt x="541" y="149"/>
                    <a:pt x="541" y="148"/>
                    <a:pt x="541" y="148"/>
                  </a:cubicBezTo>
                  <a:close/>
                  <a:moveTo>
                    <a:pt x="513" y="155"/>
                  </a:moveTo>
                  <a:cubicBezTo>
                    <a:pt x="515" y="156"/>
                    <a:pt x="515" y="156"/>
                    <a:pt x="515" y="156"/>
                  </a:cubicBezTo>
                  <a:cubicBezTo>
                    <a:pt x="516" y="157"/>
                    <a:pt x="517" y="158"/>
                    <a:pt x="518" y="157"/>
                  </a:cubicBezTo>
                  <a:cubicBezTo>
                    <a:pt x="515" y="156"/>
                    <a:pt x="515" y="156"/>
                    <a:pt x="515" y="156"/>
                  </a:cubicBezTo>
                  <a:cubicBezTo>
                    <a:pt x="514" y="154"/>
                    <a:pt x="514" y="152"/>
                    <a:pt x="513" y="155"/>
                  </a:cubicBezTo>
                  <a:close/>
                  <a:moveTo>
                    <a:pt x="537" y="149"/>
                  </a:moveTo>
                  <a:cubicBezTo>
                    <a:pt x="533" y="149"/>
                    <a:pt x="533" y="149"/>
                    <a:pt x="533" y="149"/>
                  </a:cubicBezTo>
                  <a:cubicBezTo>
                    <a:pt x="533" y="148"/>
                    <a:pt x="533" y="146"/>
                    <a:pt x="537" y="149"/>
                  </a:cubicBezTo>
                  <a:close/>
                  <a:moveTo>
                    <a:pt x="516" y="149"/>
                  </a:moveTo>
                  <a:cubicBezTo>
                    <a:pt x="516" y="149"/>
                    <a:pt x="513" y="150"/>
                    <a:pt x="512" y="151"/>
                  </a:cubicBezTo>
                  <a:cubicBezTo>
                    <a:pt x="514" y="152"/>
                    <a:pt x="518" y="152"/>
                    <a:pt x="516" y="149"/>
                  </a:cubicBezTo>
                  <a:close/>
                  <a:moveTo>
                    <a:pt x="455" y="166"/>
                  </a:moveTo>
                  <a:cubicBezTo>
                    <a:pt x="454" y="162"/>
                    <a:pt x="454" y="162"/>
                    <a:pt x="454" y="162"/>
                  </a:cubicBezTo>
                  <a:cubicBezTo>
                    <a:pt x="452" y="162"/>
                    <a:pt x="452" y="162"/>
                    <a:pt x="452" y="162"/>
                  </a:cubicBezTo>
                  <a:lnTo>
                    <a:pt x="455" y="166"/>
                  </a:lnTo>
                  <a:close/>
                  <a:moveTo>
                    <a:pt x="468" y="155"/>
                  </a:moveTo>
                  <a:cubicBezTo>
                    <a:pt x="469" y="155"/>
                    <a:pt x="469" y="155"/>
                    <a:pt x="469" y="155"/>
                  </a:cubicBezTo>
                  <a:cubicBezTo>
                    <a:pt x="468" y="153"/>
                    <a:pt x="468" y="153"/>
                    <a:pt x="468" y="153"/>
                  </a:cubicBezTo>
                  <a:lnTo>
                    <a:pt x="468" y="155"/>
                  </a:lnTo>
                  <a:close/>
                  <a:moveTo>
                    <a:pt x="484" y="145"/>
                  </a:moveTo>
                  <a:cubicBezTo>
                    <a:pt x="484" y="146"/>
                    <a:pt x="484" y="146"/>
                    <a:pt x="484" y="147"/>
                  </a:cubicBezTo>
                  <a:cubicBezTo>
                    <a:pt x="484" y="150"/>
                    <a:pt x="481" y="153"/>
                    <a:pt x="479" y="152"/>
                  </a:cubicBezTo>
                  <a:cubicBezTo>
                    <a:pt x="479" y="155"/>
                    <a:pt x="483" y="158"/>
                    <a:pt x="484" y="160"/>
                  </a:cubicBezTo>
                  <a:cubicBezTo>
                    <a:pt x="478" y="146"/>
                    <a:pt x="486" y="160"/>
                    <a:pt x="486" y="154"/>
                  </a:cubicBezTo>
                  <a:cubicBezTo>
                    <a:pt x="485" y="153"/>
                    <a:pt x="484" y="154"/>
                    <a:pt x="483" y="152"/>
                  </a:cubicBezTo>
                  <a:cubicBezTo>
                    <a:pt x="483" y="150"/>
                    <a:pt x="484" y="149"/>
                    <a:pt x="485" y="150"/>
                  </a:cubicBezTo>
                  <a:cubicBezTo>
                    <a:pt x="486" y="151"/>
                    <a:pt x="486" y="152"/>
                    <a:pt x="486" y="152"/>
                  </a:cubicBezTo>
                  <a:cubicBezTo>
                    <a:pt x="486" y="151"/>
                    <a:pt x="485" y="150"/>
                    <a:pt x="485" y="150"/>
                  </a:cubicBezTo>
                  <a:cubicBezTo>
                    <a:pt x="485" y="149"/>
                    <a:pt x="484" y="148"/>
                    <a:pt x="484" y="147"/>
                  </a:cubicBezTo>
                  <a:cubicBezTo>
                    <a:pt x="484" y="146"/>
                    <a:pt x="484" y="146"/>
                    <a:pt x="484" y="145"/>
                  </a:cubicBezTo>
                  <a:close/>
                  <a:moveTo>
                    <a:pt x="506" y="138"/>
                  </a:moveTo>
                  <a:cubicBezTo>
                    <a:pt x="507" y="139"/>
                    <a:pt x="508" y="141"/>
                    <a:pt x="510" y="142"/>
                  </a:cubicBezTo>
                  <a:cubicBezTo>
                    <a:pt x="509" y="140"/>
                    <a:pt x="507" y="139"/>
                    <a:pt x="506" y="138"/>
                  </a:cubicBezTo>
                  <a:cubicBezTo>
                    <a:pt x="505" y="138"/>
                    <a:pt x="504" y="137"/>
                    <a:pt x="504" y="137"/>
                  </a:cubicBezTo>
                  <a:cubicBezTo>
                    <a:pt x="504" y="137"/>
                    <a:pt x="505" y="138"/>
                    <a:pt x="506" y="138"/>
                  </a:cubicBezTo>
                  <a:close/>
                  <a:moveTo>
                    <a:pt x="498" y="132"/>
                  </a:moveTo>
                  <a:cubicBezTo>
                    <a:pt x="501" y="133"/>
                    <a:pt x="503" y="135"/>
                    <a:pt x="506" y="136"/>
                  </a:cubicBezTo>
                  <a:cubicBezTo>
                    <a:pt x="502" y="134"/>
                    <a:pt x="502" y="134"/>
                    <a:pt x="502" y="134"/>
                  </a:cubicBezTo>
                  <a:cubicBezTo>
                    <a:pt x="504" y="134"/>
                    <a:pt x="505" y="135"/>
                    <a:pt x="506" y="135"/>
                  </a:cubicBezTo>
                  <a:cubicBezTo>
                    <a:pt x="502" y="132"/>
                    <a:pt x="497" y="129"/>
                    <a:pt x="498" y="132"/>
                  </a:cubicBezTo>
                  <a:close/>
                  <a:moveTo>
                    <a:pt x="508" y="133"/>
                  </a:moveTo>
                  <a:cubicBezTo>
                    <a:pt x="504" y="132"/>
                    <a:pt x="504" y="132"/>
                    <a:pt x="504" y="132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8" y="136"/>
                    <a:pt x="508" y="136"/>
                    <a:pt x="508" y="136"/>
                  </a:cubicBezTo>
                  <a:cubicBezTo>
                    <a:pt x="504" y="133"/>
                    <a:pt x="504" y="133"/>
                    <a:pt x="504" y="133"/>
                  </a:cubicBezTo>
                  <a:lnTo>
                    <a:pt x="508" y="133"/>
                  </a:lnTo>
                  <a:close/>
                  <a:moveTo>
                    <a:pt x="539" y="127"/>
                  </a:moveTo>
                  <a:cubicBezTo>
                    <a:pt x="542" y="128"/>
                    <a:pt x="544" y="129"/>
                    <a:pt x="538" y="128"/>
                  </a:cubicBezTo>
                  <a:cubicBezTo>
                    <a:pt x="536" y="126"/>
                    <a:pt x="536" y="126"/>
                    <a:pt x="536" y="126"/>
                  </a:cubicBezTo>
                  <a:cubicBezTo>
                    <a:pt x="536" y="126"/>
                    <a:pt x="532" y="126"/>
                    <a:pt x="534" y="127"/>
                  </a:cubicBezTo>
                  <a:cubicBezTo>
                    <a:pt x="517" y="121"/>
                    <a:pt x="536" y="128"/>
                    <a:pt x="528" y="123"/>
                  </a:cubicBezTo>
                  <a:cubicBezTo>
                    <a:pt x="530" y="126"/>
                    <a:pt x="520" y="122"/>
                    <a:pt x="514" y="120"/>
                  </a:cubicBezTo>
                  <a:cubicBezTo>
                    <a:pt x="518" y="121"/>
                    <a:pt x="518" y="120"/>
                    <a:pt x="520" y="120"/>
                  </a:cubicBezTo>
                  <a:cubicBezTo>
                    <a:pt x="521" y="120"/>
                    <a:pt x="522" y="120"/>
                    <a:pt x="524" y="121"/>
                  </a:cubicBezTo>
                  <a:cubicBezTo>
                    <a:pt x="525" y="121"/>
                    <a:pt x="526" y="121"/>
                    <a:pt x="528" y="122"/>
                  </a:cubicBezTo>
                  <a:cubicBezTo>
                    <a:pt x="529" y="122"/>
                    <a:pt x="531" y="123"/>
                    <a:pt x="534" y="124"/>
                  </a:cubicBezTo>
                  <a:cubicBezTo>
                    <a:pt x="532" y="124"/>
                    <a:pt x="536" y="125"/>
                    <a:pt x="539" y="127"/>
                  </a:cubicBezTo>
                  <a:close/>
                  <a:moveTo>
                    <a:pt x="520" y="108"/>
                  </a:moveTo>
                  <a:cubicBezTo>
                    <a:pt x="520" y="106"/>
                    <a:pt x="520" y="106"/>
                    <a:pt x="520" y="106"/>
                  </a:cubicBezTo>
                  <a:cubicBezTo>
                    <a:pt x="521" y="108"/>
                    <a:pt x="521" y="108"/>
                    <a:pt x="521" y="108"/>
                  </a:cubicBezTo>
                  <a:lnTo>
                    <a:pt x="520" y="108"/>
                  </a:lnTo>
                  <a:close/>
                  <a:moveTo>
                    <a:pt x="488" y="61"/>
                  </a:moveTo>
                  <a:cubicBezTo>
                    <a:pt x="483" y="63"/>
                    <a:pt x="489" y="64"/>
                    <a:pt x="492" y="62"/>
                  </a:cubicBezTo>
                  <a:cubicBezTo>
                    <a:pt x="490" y="63"/>
                    <a:pt x="489" y="61"/>
                    <a:pt x="488" y="61"/>
                  </a:cubicBezTo>
                  <a:close/>
                  <a:moveTo>
                    <a:pt x="480" y="41"/>
                  </a:moveTo>
                  <a:cubicBezTo>
                    <a:pt x="481" y="42"/>
                    <a:pt x="476" y="46"/>
                    <a:pt x="482" y="44"/>
                  </a:cubicBezTo>
                  <a:cubicBezTo>
                    <a:pt x="483" y="41"/>
                    <a:pt x="483" y="41"/>
                    <a:pt x="483" y="41"/>
                  </a:cubicBezTo>
                  <a:cubicBezTo>
                    <a:pt x="481" y="41"/>
                    <a:pt x="483" y="40"/>
                    <a:pt x="480" y="41"/>
                  </a:cubicBezTo>
                  <a:close/>
                  <a:moveTo>
                    <a:pt x="472" y="28"/>
                  </a:moveTo>
                  <a:cubicBezTo>
                    <a:pt x="478" y="25"/>
                    <a:pt x="478" y="25"/>
                    <a:pt x="478" y="25"/>
                  </a:cubicBezTo>
                  <a:cubicBezTo>
                    <a:pt x="477" y="26"/>
                    <a:pt x="477" y="26"/>
                    <a:pt x="477" y="26"/>
                  </a:cubicBezTo>
                  <a:lnTo>
                    <a:pt x="472" y="28"/>
                  </a:lnTo>
                  <a:close/>
                  <a:moveTo>
                    <a:pt x="466" y="33"/>
                  </a:moveTo>
                  <a:cubicBezTo>
                    <a:pt x="466" y="33"/>
                    <a:pt x="466" y="31"/>
                    <a:pt x="469" y="30"/>
                  </a:cubicBezTo>
                  <a:lnTo>
                    <a:pt x="466" y="33"/>
                  </a:lnTo>
                  <a:close/>
                  <a:moveTo>
                    <a:pt x="465" y="16"/>
                  </a:moveTo>
                  <a:cubicBezTo>
                    <a:pt x="459" y="19"/>
                    <a:pt x="459" y="19"/>
                    <a:pt x="459" y="19"/>
                  </a:cubicBezTo>
                  <a:cubicBezTo>
                    <a:pt x="459" y="19"/>
                    <a:pt x="459" y="19"/>
                    <a:pt x="459" y="19"/>
                  </a:cubicBezTo>
                  <a:lnTo>
                    <a:pt x="465" y="16"/>
                  </a:lnTo>
                  <a:close/>
                  <a:moveTo>
                    <a:pt x="469" y="16"/>
                  </a:moveTo>
                  <a:cubicBezTo>
                    <a:pt x="468" y="17"/>
                    <a:pt x="467" y="17"/>
                    <a:pt x="466" y="18"/>
                  </a:cubicBezTo>
                  <a:cubicBezTo>
                    <a:pt x="464" y="19"/>
                    <a:pt x="464" y="20"/>
                    <a:pt x="466" y="20"/>
                  </a:cubicBezTo>
                  <a:cubicBezTo>
                    <a:pt x="469" y="19"/>
                    <a:pt x="467" y="19"/>
                    <a:pt x="467" y="18"/>
                  </a:cubicBezTo>
                  <a:cubicBezTo>
                    <a:pt x="468" y="18"/>
                    <a:pt x="470" y="18"/>
                    <a:pt x="469" y="20"/>
                  </a:cubicBezTo>
                  <a:cubicBezTo>
                    <a:pt x="464" y="21"/>
                    <a:pt x="464" y="21"/>
                    <a:pt x="460" y="23"/>
                  </a:cubicBezTo>
                  <a:cubicBezTo>
                    <a:pt x="456" y="21"/>
                    <a:pt x="462" y="19"/>
                    <a:pt x="466" y="18"/>
                  </a:cubicBezTo>
                  <a:cubicBezTo>
                    <a:pt x="466" y="17"/>
                    <a:pt x="468" y="17"/>
                    <a:pt x="469" y="16"/>
                  </a:cubicBezTo>
                  <a:close/>
                  <a:moveTo>
                    <a:pt x="474" y="23"/>
                  </a:moveTo>
                  <a:cubicBezTo>
                    <a:pt x="473" y="23"/>
                    <a:pt x="472" y="23"/>
                    <a:pt x="471" y="24"/>
                  </a:cubicBezTo>
                  <a:cubicBezTo>
                    <a:pt x="469" y="23"/>
                    <a:pt x="467" y="22"/>
                    <a:pt x="463" y="25"/>
                  </a:cubicBezTo>
                  <a:cubicBezTo>
                    <a:pt x="464" y="26"/>
                    <a:pt x="464" y="26"/>
                    <a:pt x="464" y="26"/>
                  </a:cubicBezTo>
                  <a:cubicBezTo>
                    <a:pt x="464" y="26"/>
                    <a:pt x="464" y="26"/>
                    <a:pt x="465" y="25"/>
                  </a:cubicBezTo>
                  <a:cubicBezTo>
                    <a:pt x="468" y="25"/>
                    <a:pt x="465" y="27"/>
                    <a:pt x="464" y="28"/>
                  </a:cubicBezTo>
                  <a:cubicBezTo>
                    <a:pt x="466" y="27"/>
                    <a:pt x="468" y="25"/>
                    <a:pt x="471" y="24"/>
                  </a:cubicBezTo>
                  <a:cubicBezTo>
                    <a:pt x="472" y="24"/>
                    <a:pt x="472" y="24"/>
                    <a:pt x="473" y="24"/>
                  </a:cubicBezTo>
                  <a:cubicBezTo>
                    <a:pt x="473" y="25"/>
                    <a:pt x="472" y="25"/>
                    <a:pt x="474" y="25"/>
                  </a:cubicBezTo>
                  <a:cubicBezTo>
                    <a:pt x="475" y="24"/>
                    <a:pt x="475" y="24"/>
                    <a:pt x="475" y="24"/>
                  </a:cubicBezTo>
                  <a:cubicBezTo>
                    <a:pt x="474" y="24"/>
                    <a:pt x="474" y="24"/>
                    <a:pt x="473" y="24"/>
                  </a:cubicBezTo>
                  <a:cubicBezTo>
                    <a:pt x="474" y="24"/>
                    <a:pt x="474" y="23"/>
                    <a:pt x="474" y="23"/>
                  </a:cubicBezTo>
                  <a:close/>
                  <a:moveTo>
                    <a:pt x="472" y="13"/>
                  </a:moveTo>
                  <a:cubicBezTo>
                    <a:pt x="473" y="13"/>
                    <a:pt x="475" y="13"/>
                    <a:pt x="476" y="12"/>
                  </a:cubicBezTo>
                  <a:cubicBezTo>
                    <a:pt x="477" y="11"/>
                    <a:pt x="477" y="11"/>
                    <a:pt x="477" y="11"/>
                  </a:cubicBezTo>
                  <a:cubicBezTo>
                    <a:pt x="474" y="10"/>
                    <a:pt x="472" y="12"/>
                    <a:pt x="472" y="13"/>
                  </a:cubicBezTo>
                  <a:close/>
                  <a:moveTo>
                    <a:pt x="489" y="54"/>
                  </a:moveTo>
                  <a:cubicBezTo>
                    <a:pt x="489" y="54"/>
                    <a:pt x="490" y="56"/>
                    <a:pt x="487" y="58"/>
                  </a:cubicBezTo>
                  <a:cubicBezTo>
                    <a:pt x="492" y="56"/>
                    <a:pt x="492" y="56"/>
                    <a:pt x="492" y="56"/>
                  </a:cubicBezTo>
                  <a:cubicBezTo>
                    <a:pt x="491" y="55"/>
                    <a:pt x="494" y="53"/>
                    <a:pt x="496" y="53"/>
                  </a:cubicBezTo>
                  <a:cubicBezTo>
                    <a:pt x="492" y="53"/>
                    <a:pt x="494" y="51"/>
                    <a:pt x="489" y="54"/>
                  </a:cubicBezTo>
                  <a:close/>
                  <a:moveTo>
                    <a:pt x="518" y="105"/>
                  </a:moveTo>
                  <a:cubicBezTo>
                    <a:pt x="520" y="104"/>
                    <a:pt x="514" y="102"/>
                    <a:pt x="521" y="101"/>
                  </a:cubicBezTo>
                  <a:cubicBezTo>
                    <a:pt x="512" y="101"/>
                    <a:pt x="516" y="104"/>
                    <a:pt x="518" y="105"/>
                  </a:cubicBezTo>
                  <a:close/>
                  <a:moveTo>
                    <a:pt x="528" y="105"/>
                  </a:moveTo>
                  <a:cubicBezTo>
                    <a:pt x="528" y="106"/>
                    <a:pt x="528" y="106"/>
                    <a:pt x="528" y="106"/>
                  </a:cubicBezTo>
                  <a:cubicBezTo>
                    <a:pt x="527" y="107"/>
                    <a:pt x="520" y="107"/>
                    <a:pt x="524" y="108"/>
                  </a:cubicBezTo>
                  <a:cubicBezTo>
                    <a:pt x="526" y="108"/>
                    <a:pt x="523" y="107"/>
                    <a:pt x="525" y="107"/>
                  </a:cubicBezTo>
                  <a:cubicBezTo>
                    <a:pt x="529" y="107"/>
                    <a:pt x="528" y="107"/>
                    <a:pt x="528" y="106"/>
                  </a:cubicBezTo>
                  <a:cubicBezTo>
                    <a:pt x="528" y="106"/>
                    <a:pt x="528" y="106"/>
                    <a:pt x="528" y="105"/>
                  </a:cubicBezTo>
                  <a:close/>
                  <a:moveTo>
                    <a:pt x="513" y="71"/>
                  </a:moveTo>
                  <a:cubicBezTo>
                    <a:pt x="514" y="72"/>
                    <a:pt x="514" y="72"/>
                    <a:pt x="514" y="72"/>
                  </a:cubicBezTo>
                  <a:cubicBezTo>
                    <a:pt x="510" y="75"/>
                    <a:pt x="510" y="75"/>
                    <a:pt x="510" y="75"/>
                  </a:cubicBezTo>
                  <a:lnTo>
                    <a:pt x="513" y="71"/>
                  </a:lnTo>
                  <a:close/>
                  <a:moveTo>
                    <a:pt x="511" y="55"/>
                  </a:moveTo>
                  <a:cubicBezTo>
                    <a:pt x="511" y="56"/>
                    <a:pt x="511" y="56"/>
                    <a:pt x="511" y="56"/>
                  </a:cubicBezTo>
                  <a:cubicBezTo>
                    <a:pt x="510" y="56"/>
                    <a:pt x="510" y="56"/>
                    <a:pt x="510" y="56"/>
                  </a:cubicBezTo>
                  <a:cubicBezTo>
                    <a:pt x="509" y="57"/>
                    <a:pt x="507" y="57"/>
                    <a:pt x="506" y="58"/>
                  </a:cubicBezTo>
                  <a:cubicBezTo>
                    <a:pt x="506" y="58"/>
                    <a:pt x="506" y="59"/>
                    <a:pt x="506" y="59"/>
                  </a:cubicBezTo>
                  <a:cubicBezTo>
                    <a:pt x="506" y="59"/>
                    <a:pt x="506" y="58"/>
                    <a:pt x="506" y="58"/>
                  </a:cubicBezTo>
                  <a:cubicBezTo>
                    <a:pt x="506" y="57"/>
                    <a:pt x="505" y="56"/>
                    <a:pt x="509" y="54"/>
                  </a:cubicBezTo>
                  <a:cubicBezTo>
                    <a:pt x="507" y="55"/>
                    <a:pt x="508" y="57"/>
                    <a:pt x="511" y="56"/>
                  </a:cubicBezTo>
                  <a:lnTo>
                    <a:pt x="511" y="55"/>
                  </a:lnTo>
                  <a:close/>
                  <a:moveTo>
                    <a:pt x="501" y="25"/>
                  </a:moveTo>
                  <a:cubicBezTo>
                    <a:pt x="500" y="26"/>
                    <a:pt x="499" y="26"/>
                    <a:pt x="502" y="26"/>
                  </a:cubicBezTo>
                  <a:cubicBezTo>
                    <a:pt x="503" y="25"/>
                    <a:pt x="502" y="24"/>
                    <a:pt x="501" y="25"/>
                  </a:cubicBezTo>
                  <a:close/>
                  <a:moveTo>
                    <a:pt x="519" y="60"/>
                  </a:moveTo>
                  <a:cubicBezTo>
                    <a:pt x="516" y="61"/>
                    <a:pt x="518" y="62"/>
                    <a:pt x="514" y="63"/>
                  </a:cubicBezTo>
                  <a:cubicBezTo>
                    <a:pt x="513" y="63"/>
                    <a:pt x="513" y="63"/>
                    <a:pt x="513" y="63"/>
                  </a:cubicBezTo>
                  <a:cubicBezTo>
                    <a:pt x="515" y="63"/>
                    <a:pt x="507" y="67"/>
                    <a:pt x="512" y="66"/>
                  </a:cubicBezTo>
                  <a:cubicBezTo>
                    <a:pt x="511" y="66"/>
                    <a:pt x="511" y="66"/>
                    <a:pt x="511" y="66"/>
                  </a:cubicBezTo>
                  <a:cubicBezTo>
                    <a:pt x="513" y="66"/>
                    <a:pt x="515" y="62"/>
                    <a:pt x="518" y="62"/>
                  </a:cubicBezTo>
                  <a:cubicBezTo>
                    <a:pt x="519" y="63"/>
                    <a:pt x="521" y="60"/>
                    <a:pt x="519" y="60"/>
                  </a:cubicBezTo>
                  <a:close/>
                  <a:moveTo>
                    <a:pt x="507" y="19"/>
                  </a:moveTo>
                  <a:cubicBezTo>
                    <a:pt x="507" y="21"/>
                    <a:pt x="500" y="23"/>
                    <a:pt x="504" y="24"/>
                  </a:cubicBezTo>
                  <a:cubicBezTo>
                    <a:pt x="504" y="22"/>
                    <a:pt x="511" y="19"/>
                    <a:pt x="507" y="19"/>
                  </a:cubicBezTo>
                  <a:close/>
                  <a:moveTo>
                    <a:pt x="524" y="45"/>
                  </a:moveTo>
                  <a:cubicBezTo>
                    <a:pt x="525" y="45"/>
                    <a:pt x="525" y="45"/>
                    <a:pt x="525" y="45"/>
                  </a:cubicBezTo>
                  <a:cubicBezTo>
                    <a:pt x="524" y="47"/>
                    <a:pt x="524" y="47"/>
                    <a:pt x="524" y="47"/>
                  </a:cubicBezTo>
                  <a:cubicBezTo>
                    <a:pt x="523" y="47"/>
                    <a:pt x="523" y="47"/>
                    <a:pt x="523" y="47"/>
                  </a:cubicBezTo>
                  <a:lnTo>
                    <a:pt x="524" y="45"/>
                  </a:lnTo>
                  <a:close/>
                  <a:moveTo>
                    <a:pt x="467" y="35"/>
                  </a:moveTo>
                  <a:cubicBezTo>
                    <a:pt x="466" y="35"/>
                    <a:pt x="466" y="36"/>
                    <a:pt x="467" y="36"/>
                  </a:cubicBezTo>
                  <a:cubicBezTo>
                    <a:pt x="467" y="36"/>
                    <a:pt x="467" y="35"/>
                    <a:pt x="467" y="35"/>
                  </a:cubicBezTo>
                  <a:close/>
                  <a:moveTo>
                    <a:pt x="501" y="109"/>
                  </a:moveTo>
                  <a:cubicBezTo>
                    <a:pt x="500" y="108"/>
                    <a:pt x="499" y="108"/>
                    <a:pt x="498" y="108"/>
                  </a:cubicBezTo>
                  <a:cubicBezTo>
                    <a:pt x="499" y="108"/>
                    <a:pt x="500" y="108"/>
                    <a:pt x="501" y="109"/>
                  </a:cubicBezTo>
                  <a:close/>
                  <a:moveTo>
                    <a:pt x="496" y="109"/>
                  </a:moveTo>
                  <a:cubicBezTo>
                    <a:pt x="496" y="109"/>
                    <a:pt x="496" y="109"/>
                    <a:pt x="496" y="109"/>
                  </a:cubicBezTo>
                  <a:cubicBezTo>
                    <a:pt x="496" y="109"/>
                    <a:pt x="496" y="109"/>
                    <a:pt x="496" y="109"/>
                  </a:cubicBezTo>
                  <a:close/>
                  <a:moveTo>
                    <a:pt x="429" y="155"/>
                  </a:moveTo>
                  <a:cubicBezTo>
                    <a:pt x="428" y="155"/>
                    <a:pt x="425" y="152"/>
                    <a:pt x="428" y="156"/>
                  </a:cubicBezTo>
                  <a:cubicBezTo>
                    <a:pt x="429" y="158"/>
                    <a:pt x="428" y="155"/>
                    <a:pt x="429" y="155"/>
                  </a:cubicBezTo>
                  <a:close/>
                  <a:moveTo>
                    <a:pt x="433" y="159"/>
                  </a:moveTo>
                  <a:cubicBezTo>
                    <a:pt x="434" y="159"/>
                    <a:pt x="435" y="160"/>
                    <a:pt x="436" y="161"/>
                  </a:cubicBezTo>
                  <a:cubicBezTo>
                    <a:pt x="434" y="159"/>
                    <a:pt x="434" y="159"/>
                    <a:pt x="433" y="159"/>
                  </a:cubicBezTo>
                  <a:close/>
                  <a:moveTo>
                    <a:pt x="433" y="159"/>
                  </a:moveTo>
                  <a:cubicBezTo>
                    <a:pt x="432" y="159"/>
                    <a:pt x="432" y="160"/>
                    <a:pt x="431" y="161"/>
                  </a:cubicBezTo>
                  <a:cubicBezTo>
                    <a:pt x="433" y="162"/>
                    <a:pt x="433" y="160"/>
                    <a:pt x="433" y="159"/>
                  </a:cubicBezTo>
                  <a:close/>
                  <a:moveTo>
                    <a:pt x="442" y="148"/>
                  </a:moveTo>
                  <a:cubicBezTo>
                    <a:pt x="443" y="150"/>
                    <a:pt x="447" y="151"/>
                    <a:pt x="445" y="155"/>
                  </a:cubicBezTo>
                  <a:cubicBezTo>
                    <a:pt x="445" y="155"/>
                    <a:pt x="446" y="153"/>
                    <a:pt x="448" y="155"/>
                  </a:cubicBezTo>
                  <a:cubicBezTo>
                    <a:pt x="445" y="151"/>
                    <a:pt x="444" y="148"/>
                    <a:pt x="442" y="148"/>
                  </a:cubicBezTo>
                  <a:close/>
                  <a:moveTo>
                    <a:pt x="452" y="156"/>
                  </a:moveTo>
                  <a:cubicBezTo>
                    <a:pt x="452" y="155"/>
                    <a:pt x="452" y="155"/>
                    <a:pt x="453" y="155"/>
                  </a:cubicBezTo>
                  <a:cubicBezTo>
                    <a:pt x="452" y="155"/>
                    <a:pt x="452" y="155"/>
                    <a:pt x="452" y="156"/>
                  </a:cubicBezTo>
                  <a:close/>
                  <a:moveTo>
                    <a:pt x="453" y="155"/>
                  </a:moveTo>
                  <a:cubicBezTo>
                    <a:pt x="454" y="155"/>
                    <a:pt x="457" y="160"/>
                    <a:pt x="457" y="157"/>
                  </a:cubicBezTo>
                  <a:cubicBezTo>
                    <a:pt x="456" y="155"/>
                    <a:pt x="454" y="152"/>
                    <a:pt x="453" y="152"/>
                  </a:cubicBezTo>
                  <a:cubicBezTo>
                    <a:pt x="454" y="155"/>
                    <a:pt x="453" y="155"/>
                    <a:pt x="453" y="155"/>
                  </a:cubicBezTo>
                  <a:close/>
                  <a:moveTo>
                    <a:pt x="480" y="123"/>
                  </a:moveTo>
                  <a:cubicBezTo>
                    <a:pt x="479" y="124"/>
                    <a:pt x="479" y="124"/>
                    <a:pt x="479" y="124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480" y="125"/>
                    <a:pt x="481" y="124"/>
                    <a:pt x="480" y="123"/>
                  </a:cubicBezTo>
                  <a:close/>
                  <a:moveTo>
                    <a:pt x="491" y="134"/>
                  </a:moveTo>
                  <a:cubicBezTo>
                    <a:pt x="488" y="129"/>
                    <a:pt x="488" y="129"/>
                    <a:pt x="488" y="129"/>
                  </a:cubicBezTo>
                  <a:cubicBezTo>
                    <a:pt x="487" y="128"/>
                    <a:pt x="490" y="132"/>
                    <a:pt x="489" y="132"/>
                  </a:cubicBezTo>
                  <a:cubicBezTo>
                    <a:pt x="489" y="133"/>
                    <a:pt x="490" y="134"/>
                    <a:pt x="491" y="134"/>
                  </a:cubicBezTo>
                  <a:close/>
                  <a:moveTo>
                    <a:pt x="504" y="160"/>
                  </a:moveTo>
                  <a:cubicBezTo>
                    <a:pt x="504" y="160"/>
                    <a:pt x="504" y="160"/>
                    <a:pt x="503" y="160"/>
                  </a:cubicBezTo>
                  <a:cubicBezTo>
                    <a:pt x="504" y="160"/>
                    <a:pt x="504" y="160"/>
                    <a:pt x="504" y="160"/>
                  </a:cubicBezTo>
                  <a:close/>
                  <a:moveTo>
                    <a:pt x="484" y="120"/>
                  </a:moveTo>
                  <a:cubicBezTo>
                    <a:pt x="486" y="122"/>
                    <a:pt x="487" y="124"/>
                    <a:pt x="489" y="125"/>
                  </a:cubicBezTo>
                  <a:cubicBezTo>
                    <a:pt x="490" y="126"/>
                    <a:pt x="486" y="121"/>
                    <a:pt x="484" y="120"/>
                  </a:cubicBezTo>
                  <a:close/>
                  <a:moveTo>
                    <a:pt x="489" y="120"/>
                  </a:moveTo>
                  <a:cubicBezTo>
                    <a:pt x="488" y="120"/>
                    <a:pt x="487" y="120"/>
                    <a:pt x="486" y="119"/>
                  </a:cubicBezTo>
                  <a:cubicBezTo>
                    <a:pt x="488" y="121"/>
                    <a:pt x="488" y="121"/>
                    <a:pt x="488" y="121"/>
                  </a:cubicBezTo>
                  <a:lnTo>
                    <a:pt x="489" y="120"/>
                  </a:lnTo>
                  <a:close/>
                  <a:moveTo>
                    <a:pt x="496" y="122"/>
                  </a:moveTo>
                  <a:cubicBezTo>
                    <a:pt x="494" y="121"/>
                    <a:pt x="494" y="121"/>
                    <a:pt x="494" y="121"/>
                  </a:cubicBezTo>
                  <a:cubicBezTo>
                    <a:pt x="495" y="122"/>
                    <a:pt x="495" y="122"/>
                    <a:pt x="495" y="122"/>
                  </a:cubicBezTo>
                  <a:lnTo>
                    <a:pt x="496" y="122"/>
                  </a:lnTo>
                  <a:close/>
                  <a:moveTo>
                    <a:pt x="501" y="90"/>
                  </a:moveTo>
                  <a:cubicBezTo>
                    <a:pt x="500" y="90"/>
                    <a:pt x="500" y="86"/>
                    <a:pt x="495" y="89"/>
                  </a:cubicBezTo>
                  <a:cubicBezTo>
                    <a:pt x="502" y="87"/>
                    <a:pt x="495" y="93"/>
                    <a:pt x="501" y="90"/>
                  </a:cubicBezTo>
                  <a:close/>
                  <a:moveTo>
                    <a:pt x="470" y="41"/>
                  </a:moveTo>
                  <a:cubicBezTo>
                    <a:pt x="471" y="38"/>
                    <a:pt x="471" y="38"/>
                    <a:pt x="471" y="38"/>
                  </a:cubicBezTo>
                  <a:cubicBezTo>
                    <a:pt x="470" y="40"/>
                    <a:pt x="467" y="40"/>
                    <a:pt x="470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Freeform 18"/>
            <p:cNvSpPr>
              <a:spLocks noChangeAspect="1" noEditPoints="1"/>
            </p:cNvSpPr>
            <p:nvPr/>
          </p:nvSpPr>
          <p:spPr bwMode="auto">
            <a:xfrm rot="1168374">
              <a:off x="5130262" y="3426694"/>
              <a:ext cx="746008" cy="172991"/>
            </a:xfrm>
            <a:custGeom>
              <a:avLst/>
              <a:gdLst>
                <a:gd name="T0" fmla="*/ 266 w 578"/>
                <a:gd name="T1" fmla="*/ 80 h 179"/>
                <a:gd name="T2" fmla="*/ 212 w 578"/>
                <a:gd name="T3" fmla="*/ 39 h 179"/>
                <a:gd name="T4" fmla="*/ 51 w 578"/>
                <a:gd name="T5" fmla="*/ 101 h 179"/>
                <a:gd name="T6" fmla="*/ 204 w 578"/>
                <a:gd name="T7" fmla="*/ 36 h 179"/>
                <a:gd name="T8" fmla="*/ 277 w 578"/>
                <a:gd name="T9" fmla="*/ 48 h 179"/>
                <a:gd name="T10" fmla="*/ 376 w 578"/>
                <a:gd name="T11" fmla="*/ 58 h 179"/>
                <a:gd name="T12" fmla="*/ 464 w 578"/>
                <a:gd name="T13" fmla="*/ 100 h 179"/>
                <a:gd name="T14" fmla="*/ 386 w 578"/>
                <a:gd name="T15" fmla="*/ 94 h 179"/>
                <a:gd name="T16" fmla="*/ 328 w 578"/>
                <a:gd name="T17" fmla="*/ 96 h 179"/>
                <a:gd name="T18" fmla="*/ 277 w 578"/>
                <a:gd name="T19" fmla="*/ 93 h 179"/>
                <a:gd name="T20" fmla="*/ 244 w 578"/>
                <a:gd name="T21" fmla="*/ 91 h 179"/>
                <a:gd name="T22" fmla="*/ 156 w 578"/>
                <a:gd name="T23" fmla="*/ 81 h 179"/>
                <a:gd name="T24" fmla="*/ 73 w 578"/>
                <a:gd name="T25" fmla="*/ 90 h 179"/>
                <a:gd name="T26" fmla="*/ 22 w 578"/>
                <a:gd name="T27" fmla="*/ 121 h 179"/>
                <a:gd name="T28" fmla="*/ 17 w 578"/>
                <a:gd name="T29" fmla="*/ 76 h 179"/>
                <a:gd name="T30" fmla="*/ 90 w 578"/>
                <a:gd name="T31" fmla="*/ 45 h 179"/>
                <a:gd name="T32" fmla="*/ 179 w 578"/>
                <a:gd name="T33" fmla="*/ 79 h 179"/>
                <a:gd name="T34" fmla="*/ 170 w 578"/>
                <a:gd name="T35" fmla="*/ 56 h 179"/>
                <a:gd name="T36" fmla="*/ 303 w 578"/>
                <a:gd name="T37" fmla="*/ 55 h 179"/>
                <a:gd name="T38" fmla="*/ 404 w 578"/>
                <a:gd name="T39" fmla="*/ 83 h 179"/>
                <a:gd name="T40" fmla="*/ 324 w 578"/>
                <a:gd name="T41" fmla="*/ 82 h 179"/>
                <a:gd name="T42" fmla="*/ 219 w 578"/>
                <a:gd name="T43" fmla="*/ 71 h 179"/>
                <a:gd name="T44" fmla="*/ 25 w 578"/>
                <a:gd name="T45" fmla="*/ 95 h 179"/>
                <a:gd name="T46" fmla="*/ 39 w 578"/>
                <a:gd name="T47" fmla="*/ 89 h 179"/>
                <a:gd name="T48" fmla="*/ 150 w 578"/>
                <a:gd name="T49" fmla="*/ 60 h 179"/>
                <a:gd name="T50" fmla="*/ 141 w 578"/>
                <a:gd name="T51" fmla="*/ 60 h 179"/>
                <a:gd name="T52" fmla="*/ 230 w 578"/>
                <a:gd name="T53" fmla="*/ 93 h 179"/>
                <a:gd name="T54" fmla="*/ 424 w 578"/>
                <a:gd name="T55" fmla="*/ 89 h 179"/>
                <a:gd name="T56" fmla="*/ 323 w 578"/>
                <a:gd name="T57" fmla="*/ 100 h 179"/>
                <a:gd name="T58" fmla="*/ 427 w 578"/>
                <a:gd name="T59" fmla="*/ 177 h 179"/>
                <a:gd name="T60" fmla="*/ 500 w 578"/>
                <a:gd name="T61" fmla="*/ 119 h 179"/>
                <a:gd name="T62" fmla="*/ 523 w 578"/>
                <a:gd name="T63" fmla="*/ 124 h 179"/>
                <a:gd name="T64" fmla="*/ 520 w 578"/>
                <a:gd name="T65" fmla="*/ 39 h 179"/>
                <a:gd name="T66" fmla="*/ 534 w 578"/>
                <a:gd name="T67" fmla="*/ 76 h 179"/>
                <a:gd name="T68" fmla="*/ 573 w 578"/>
                <a:gd name="T69" fmla="*/ 123 h 179"/>
                <a:gd name="T70" fmla="*/ 549 w 578"/>
                <a:gd name="T71" fmla="*/ 152 h 179"/>
                <a:gd name="T72" fmla="*/ 461 w 578"/>
                <a:gd name="T73" fmla="*/ 162 h 179"/>
                <a:gd name="T74" fmla="*/ 439 w 578"/>
                <a:gd name="T75" fmla="*/ 166 h 179"/>
                <a:gd name="T76" fmla="*/ 477 w 578"/>
                <a:gd name="T77" fmla="*/ 147 h 179"/>
                <a:gd name="T78" fmla="*/ 493 w 578"/>
                <a:gd name="T79" fmla="*/ 129 h 179"/>
                <a:gd name="T80" fmla="*/ 500 w 578"/>
                <a:gd name="T81" fmla="*/ 119 h 179"/>
                <a:gd name="T82" fmla="*/ 509 w 578"/>
                <a:gd name="T83" fmla="*/ 117 h 179"/>
                <a:gd name="T84" fmla="*/ 496 w 578"/>
                <a:gd name="T85" fmla="*/ 105 h 179"/>
                <a:gd name="T86" fmla="*/ 487 w 578"/>
                <a:gd name="T87" fmla="*/ 74 h 179"/>
                <a:gd name="T88" fmla="*/ 469 w 578"/>
                <a:gd name="T89" fmla="*/ 36 h 179"/>
                <a:gd name="T90" fmla="*/ 440 w 578"/>
                <a:gd name="T91" fmla="*/ 8 h 179"/>
                <a:gd name="T92" fmla="*/ 500 w 578"/>
                <a:gd name="T93" fmla="*/ 9 h 179"/>
                <a:gd name="T94" fmla="*/ 552 w 578"/>
                <a:gd name="T95" fmla="*/ 103 h 179"/>
                <a:gd name="T96" fmla="*/ 540 w 578"/>
                <a:gd name="T97" fmla="*/ 98 h 179"/>
                <a:gd name="T98" fmla="*/ 521 w 578"/>
                <a:gd name="T99" fmla="*/ 78 h 179"/>
                <a:gd name="T100" fmla="*/ 513 w 578"/>
                <a:gd name="T101" fmla="*/ 155 h 179"/>
                <a:gd name="T102" fmla="*/ 486 w 578"/>
                <a:gd name="T103" fmla="*/ 154 h 179"/>
                <a:gd name="T104" fmla="*/ 504 w 578"/>
                <a:gd name="T105" fmla="*/ 133 h 179"/>
                <a:gd name="T106" fmla="*/ 520 w 578"/>
                <a:gd name="T107" fmla="*/ 108 h 179"/>
                <a:gd name="T108" fmla="*/ 469 w 578"/>
                <a:gd name="T109" fmla="*/ 16 h 179"/>
                <a:gd name="T110" fmla="*/ 474 w 578"/>
                <a:gd name="T111" fmla="*/ 23 h 179"/>
                <a:gd name="T112" fmla="*/ 513 w 578"/>
                <a:gd name="T113" fmla="*/ 71 h 179"/>
                <a:gd name="T114" fmla="*/ 512 w 578"/>
                <a:gd name="T115" fmla="*/ 66 h 179"/>
                <a:gd name="T116" fmla="*/ 496 w 578"/>
                <a:gd name="T117" fmla="*/ 109 h 179"/>
                <a:gd name="T118" fmla="*/ 457 w 578"/>
                <a:gd name="T119" fmla="*/ 157 h 179"/>
                <a:gd name="T120" fmla="*/ 488 w 578"/>
                <a:gd name="T12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8" h="179">
                  <a:moveTo>
                    <a:pt x="484" y="109"/>
                  </a:moveTo>
                  <a:cubicBezTo>
                    <a:pt x="484" y="110"/>
                    <a:pt x="484" y="110"/>
                    <a:pt x="484" y="110"/>
                  </a:cubicBezTo>
                  <a:cubicBezTo>
                    <a:pt x="483" y="110"/>
                    <a:pt x="483" y="110"/>
                    <a:pt x="484" y="109"/>
                  </a:cubicBezTo>
                  <a:close/>
                  <a:moveTo>
                    <a:pt x="484" y="110"/>
                  </a:moveTo>
                  <a:cubicBezTo>
                    <a:pt x="486" y="114"/>
                    <a:pt x="491" y="116"/>
                    <a:pt x="494" y="118"/>
                  </a:cubicBezTo>
                  <a:cubicBezTo>
                    <a:pt x="496" y="111"/>
                    <a:pt x="487" y="111"/>
                    <a:pt x="484" y="110"/>
                  </a:cubicBezTo>
                  <a:close/>
                  <a:moveTo>
                    <a:pt x="491" y="102"/>
                  </a:moveTo>
                  <a:cubicBezTo>
                    <a:pt x="488" y="99"/>
                    <a:pt x="488" y="99"/>
                    <a:pt x="488" y="99"/>
                  </a:cubicBezTo>
                  <a:cubicBezTo>
                    <a:pt x="489" y="100"/>
                    <a:pt x="488" y="103"/>
                    <a:pt x="491" y="102"/>
                  </a:cubicBezTo>
                  <a:close/>
                  <a:moveTo>
                    <a:pt x="484" y="104"/>
                  </a:moveTo>
                  <a:cubicBezTo>
                    <a:pt x="485" y="108"/>
                    <a:pt x="485" y="108"/>
                    <a:pt x="485" y="108"/>
                  </a:cubicBezTo>
                  <a:cubicBezTo>
                    <a:pt x="486" y="105"/>
                    <a:pt x="486" y="105"/>
                    <a:pt x="486" y="105"/>
                  </a:cubicBezTo>
                  <a:lnTo>
                    <a:pt x="484" y="104"/>
                  </a:lnTo>
                  <a:close/>
                  <a:moveTo>
                    <a:pt x="277" y="97"/>
                  </a:moveTo>
                  <a:cubicBezTo>
                    <a:pt x="277" y="96"/>
                    <a:pt x="277" y="94"/>
                    <a:pt x="277" y="93"/>
                  </a:cubicBezTo>
                  <a:lnTo>
                    <a:pt x="277" y="97"/>
                  </a:lnTo>
                  <a:close/>
                  <a:moveTo>
                    <a:pt x="266" y="80"/>
                  </a:moveTo>
                  <a:cubicBezTo>
                    <a:pt x="267" y="80"/>
                    <a:pt x="267" y="81"/>
                    <a:pt x="268" y="81"/>
                  </a:cubicBezTo>
                  <a:cubicBezTo>
                    <a:pt x="267" y="80"/>
                    <a:pt x="267" y="80"/>
                    <a:pt x="266" y="80"/>
                  </a:cubicBezTo>
                  <a:close/>
                  <a:moveTo>
                    <a:pt x="284" y="93"/>
                  </a:moveTo>
                  <a:cubicBezTo>
                    <a:pt x="286" y="93"/>
                    <a:pt x="286" y="93"/>
                    <a:pt x="286" y="93"/>
                  </a:cubicBezTo>
                  <a:cubicBezTo>
                    <a:pt x="285" y="93"/>
                    <a:pt x="284" y="93"/>
                    <a:pt x="284" y="93"/>
                  </a:cubicBezTo>
                  <a:close/>
                  <a:moveTo>
                    <a:pt x="394" y="100"/>
                  </a:moveTo>
                  <a:cubicBezTo>
                    <a:pt x="393" y="99"/>
                    <a:pt x="391" y="97"/>
                    <a:pt x="390" y="95"/>
                  </a:cubicBezTo>
                  <a:cubicBezTo>
                    <a:pt x="391" y="97"/>
                    <a:pt x="390" y="101"/>
                    <a:pt x="394" y="100"/>
                  </a:cubicBezTo>
                  <a:close/>
                  <a:moveTo>
                    <a:pt x="225" y="44"/>
                  </a:move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3"/>
                    <a:pt x="225" y="44"/>
                  </a:cubicBezTo>
                  <a:close/>
                  <a:moveTo>
                    <a:pt x="267" y="49"/>
                  </a:moveTo>
                  <a:cubicBezTo>
                    <a:pt x="267" y="49"/>
                    <a:pt x="267" y="49"/>
                    <a:pt x="267" y="49"/>
                  </a:cubicBezTo>
                  <a:cubicBezTo>
                    <a:pt x="267" y="48"/>
                    <a:pt x="268" y="48"/>
                    <a:pt x="268" y="46"/>
                  </a:cubicBezTo>
                  <a:lnTo>
                    <a:pt x="267" y="49"/>
                  </a:lnTo>
                  <a:close/>
                  <a:moveTo>
                    <a:pt x="294" y="90"/>
                  </a:moveTo>
                  <a:cubicBezTo>
                    <a:pt x="293" y="89"/>
                    <a:pt x="293" y="89"/>
                    <a:pt x="293" y="89"/>
                  </a:cubicBezTo>
                  <a:cubicBezTo>
                    <a:pt x="292" y="89"/>
                    <a:pt x="292" y="89"/>
                    <a:pt x="292" y="89"/>
                  </a:cubicBezTo>
                  <a:cubicBezTo>
                    <a:pt x="293" y="90"/>
                    <a:pt x="293" y="90"/>
                    <a:pt x="294" y="90"/>
                  </a:cubicBezTo>
                  <a:close/>
                  <a:moveTo>
                    <a:pt x="210" y="34"/>
                  </a:moveTo>
                  <a:cubicBezTo>
                    <a:pt x="210" y="36"/>
                    <a:pt x="211" y="38"/>
                    <a:pt x="212" y="39"/>
                  </a:cubicBezTo>
                  <a:cubicBezTo>
                    <a:pt x="212" y="37"/>
                    <a:pt x="211" y="35"/>
                    <a:pt x="210" y="34"/>
                  </a:cubicBezTo>
                  <a:close/>
                  <a:moveTo>
                    <a:pt x="266" y="80"/>
                  </a:move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lose/>
                  <a:moveTo>
                    <a:pt x="279" y="48"/>
                  </a:moveTo>
                  <a:cubicBezTo>
                    <a:pt x="280" y="49"/>
                    <a:pt x="281" y="49"/>
                    <a:pt x="281" y="49"/>
                  </a:cubicBezTo>
                  <a:cubicBezTo>
                    <a:pt x="281" y="48"/>
                    <a:pt x="280" y="48"/>
                    <a:pt x="279" y="48"/>
                  </a:cubicBezTo>
                  <a:close/>
                  <a:moveTo>
                    <a:pt x="389" y="93"/>
                  </a:moveTo>
                  <a:cubicBezTo>
                    <a:pt x="390" y="95"/>
                    <a:pt x="390" y="95"/>
                    <a:pt x="390" y="95"/>
                  </a:cubicBezTo>
                  <a:cubicBezTo>
                    <a:pt x="390" y="94"/>
                    <a:pt x="390" y="93"/>
                    <a:pt x="389" y="93"/>
                  </a:cubicBezTo>
                  <a:close/>
                  <a:moveTo>
                    <a:pt x="471" y="106"/>
                  </a:moveTo>
                  <a:cubicBezTo>
                    <a:pt x="471" y="108"/>
                    <a:pt x="470" y="109"/>
                    <a:pt x="472" y="110"/>
                  </a:cubicBezTo>
                  <a:cubicBezTo>
                    <a:pt x="472" y="108"/>
                    <a:pt x="471" y="107"/>
                    <a:pt x="471" y="106"/>
                  </a:cubicBezTo>
                  <a:close/>
                  <a:moveTo>
                    <a:pt x="5" y="110"/>
                  </a:move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lose/>
                  <a:moveTo>
                    <a:pt x="52" y="103"/>
                  </a:moveTo>
                  <a:cubicBezTo>
                    <a:pt x="51" y="102"/>
                    <a:pt x="51" y="102"/>
                    <a:pt x="51" y="101"/>
                  </a:cubicBezTo>
                  <a:cubicBezTo>
                    <a:pt x="51" y="103"/>
                    <a:pt x="51" y="104"/>
                    <a:pt x="52" y="103"/>
                  </a:cubicBezTo>
                  <a:close/>
                  <a:moveTo>
                    <a:pt x="87" y="38"/>
                  </a:moveTo>
                  <a:cubicBezTo>
                    <a:pt x="96" y="43"/>
                    <a:pt x="96" y="43"/>
                    <a:pt x="96" y="43"/>
                  </a:cubicBezTo>
                  <a:cubicBezTo>
                    <a:pt x="96" y="41"/>
                    <a:pt x="100" y="39"/>
                    <a:pt x="97" y="37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15" y="31"/>
                    <a:pt x="128" y="52"/>
                    <a:pt x="141" y="38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1" y="43"/>
                    <a:pt x="151" y="37"/>
                    <a:pt x="154" y="35"/>
                  </a:cubicBezTo>
                  <a:cubicBezTo>
                    <a:pt x="153" y="41"/>
                    <a:pt x="159" y="36"/>
                    <a:pt x="160" y="41"/>
                  </a:cubicBezTo>
                  <a:cubicBezTo>
                    <a:pt x="162" y="38"/>
                    <a:pt x="160" y="37"/>
                    <a:pt x="159" y="35"/>
                  </a:cubicBezTo>
                  <a:cubicBezTo>
                    <a:pt x="167" y="29"/>
                    <a:pt x="174" y="38"/>
                    <a:pt x="182" y="34"/>
                  </a:cubicBezTo>
                  <a:cubicBezTo>
                    <a:pt x="174" y="42"/>
                    <a:pt x="174" y="40"/>
                    <a:pt x="168" y="43"/>
                  </a:cubicBezTo>
                  <a:cubicBezTo>
                    <a:pt x="175" y="46"/>
                    <a:pt x="176" y="40"/>
                    <a:pt x="184" y="42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4" y="31"/>
                    <a:pt x="192" y="44"/>
                    <a:pt x="193" y="35"/>
                  </a:cubicBezTo>
                  <a:cubicBezTo>
                    <a:pt x="197" y="36"/>
                    <a:pt x="201" y="45"/>
                    <a:pt x="206" y="44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1" y="41"/>
                    <a:pt x="211" y="40"/>
                    <a:pt x="212" y="39"/>
                  </a:cubicBezTo>
                  <a:cubicBezTo>
                    <a:pt x="215" y="45"/>
                    <a:pt x="220" y="42"/>
                    <a:pt x="224" y="47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5"/>
                    <a:pt x="226" y="45"/>
                    <a:pt x="226" y="46"/>
                  </a:cubicBezTo>
                  <a:cubicBezTo>
                    <a:pt x="227" y="41"/>
                    <a:pt x="230" y="43"/>
                    <a:pt x="231" y="39"/>
                  </a:cubicBezTo>
                  <a:cubicBezTo>
                    <a:pt x="229" y="37"/>
                    <a:pt x="226" y="35"/>
                    <a:pt x="226" y="38"/>
                  </a:cubicBezTo>
                  <a:cubicBezTo>
                    <a:pt x="222" y="32"/>
                    <a:pt x="231" y="35"/>
                    <a:pt x="233" y="35"/>
                  </a:cubicBezTo>
                  <a:cubicBezTo>
                    <a:pt x="230" y="37"/>
                    <a:pt x="234" y="38"/>
                    <a:pt x="235" y="39"/>
                  </a:cubicBezTo>
                  <a:cubicBezTo>
                    <a:pt x="236" y="39"/>
                    <a:pt x="235" y="38"/>
                    <a:pt x="235" y="37"/>
                  </a:cubicBezTo>
                  <a:cubicBezTo>
                    <a:pt x="240" y="34"/>
                    <a:pt x="241" y="48"/>
                    <a:pt x="244" y="39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9" y="40"/>
                    <a:pt x="249" y="40"/>
                    <a:pt x="249" y="40"/>
                  </a:cubicBezTo>
                  <a:cubicBezTo>
                    <a:pt x="249" y="50"/>
                    <a:pt x="254" y="41"/>
                    <a:pt x="254" y="51"/>
                  </a:cubicBezTo>
                  <a:cubicBezTo>
                    <a:pt x="258" y="51"/>
                    <a:pt x="254" y="45"/>
                    <a:pt x="255" y="46"/>
                  </a:cubicBezTo>
                  <a:cubicBezTo>
                    <a:pt x="259" y="44"/>
                    <a:pt x="266" y="54"/>
                    <a:pt x="267" y="49"/>
                  </a:cubicBezTo>
                  <a:cubicBezTo>
                    <a:pt x="270" y="53"/>
                    <a:pt x="274" y="51"/>
                    <a:pt x="277" y="53"/>
                  </a:cubicBezTo>
                  <a:cubicBezTo>
                    <a:pt x="277" y="48"/>
                    <a:pt x="277" y="48"/>
                    <a:pt x="277" y="48"/>
                  </a:cubicBezTo>
                  <a:cubicBezTo>
                    <a:pt x="279" y="50"/>
                    <a:pt x="280" y="52"/>
                    <a:pt x="282" y="51"/>
                  </a:cubicBezTo>
                  <a:cubicBezTo>
                    <a:pt x="282" y="51"/>
                    <a:pt x="282" y="50"/>
                    <a:pt x="281" y="49"/>
                  </a:cubicBezTo>
                  <a:cubicBezTo>
                    <a:pt x="287" y="52"/>
                    <a:pt x="291" y="53"/>
                    <a:pt x="296" y="53"/>
                  </a:cubicBezTo>
                  <a:cubicBezTo>
                    <a:pt x="296" y="50"/>
                    <a:pt x="296" y="49"/>
                    <a:pt x="293" y="47"/>
                  </a:cubicBezTo>
                  <a:cubicBezTo>
                    <a:pt x="298" y="43"/>
                    <a:pt x="305" y="54"/>
                    <a:pt x="311" y="53"/>
                  </a:cubicBezTo>
                  <a:cubicBezTo>
                    <a:pt x="311" y="50"/>
                    <a:pt x="311" y="50"/>
                    <a:pt x="311" y="50"/>
                  </a:cubicBezTo>
                  <a:cubicBezTo>
                    <a:pt x="314" y="54"/>
                    <a:pt x="314" y="54"/>
                    <a:pt x="314" y="54"/>
                  </a:cubicBezTo>
                  <a:cubicBezTo>
                    <a:pt x="314" y="53"/>
                    <a:pt x="314" y="51"/>
                    <a:pt x="315" y="50"/>
                  </a:cubicBezTo>
                  <a:cubicBezTo>
                    <a:pt x="321" y="49"/>
                    <a:pt x="329" y="50"/>
                    <a:pt x="331" y="59"/>
                  </a:cubicBezTo>
                  <a:cubicBezTo>
                    <a:pt x="330" y="57"/>
                    <a:pt x="335" y="54"/>
                    <a:pt x="331" y="50"/>
                  </a:cubicBezTo>
                  <a:cubicBezTo>
                    <a:pt x="337" y="57"/>
                    <a:pt x="345" y="56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5" y="62"/>
                    <a:pt x="355" y="62"/>
                    <a:pt x="355" y="62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53" y="59"/>
                    <a:pt x="353" y="59"/>
                    <a:pt x="353" y="59"/>
                  </a:cubicBezTo>
                  <a:cubicBezTo>
                    <a:pt x="356" y="60"/>
                    <a:pt x="359" y="62"/>
                    <a:pt x="360" y="65"/>
                  </a:cubicBezTo>
                  <a:cubicBezTo>
                    <a:pt x="361" y="63"/>
                    <a:pt x="362" y="60"/>
                    <a:pt x="364" y="58"/>
                  </a:cubicBezTo>
                  <a:cubicBezTo>
                    <a:pt x="364" y="64"/>
                    <a:pt x="373" y="54"/>
                    <a:pt x="376" y="61"/>
                  </a:cubicBezTo>
                  <a:cubicBezTo>
                    <a:pt x="377" y="60"/>
                    <a:pt x="375" y="60"/>
                    <a:pt x="376" y="58"/>
                  </a:cubicBezTo>
                  <a:cubicBezTo>
                    <a:pt x="385" y="60"/>
                    <a:pt x="397" y="69"/>
                    <a:pt x="408" y="67"/>
                  </a:cubicBezTo>
                  <a:cubicBezTo>
                    <a:pt x="407" y="77"/>
                    <a:pt x="416" y="76"/>
                    <a:pt x="420" y="83"/>
                  </a:cubicBezTo>
                  <a:cubicBezTo>
                    <a:pt x="423" y="77"/>
                    <a:pt x="418" y="79"/>
                    <a:pt x="417" y="74"/>
                  </a:cubicBezTo>
                  <a:cubicBezTo>
                    <a:pt x="420" y="76"/>
                    <a:pt x="420" y="66"/>
                    <a:pt x="424" y="72"/>
                  </a:cubicBezTo>
                  <a:cubicBezTo>
                    <a:pt x="424" y="71"/>
                    <a:pt x="425" y="71"/>
                    <a:pt x="423" y="70"/>
                  </a:cubicBezTo>
                  <a:cubicBezTo>
                    <a:pt x="427" y="71"/>
                    <a:pt x="421" y="78"/>
                    <a:pt x="426" y="77"/>
                  </a:cubicBezTo>
                  <a:cubicBezTo>
                    <a:pt x="428" y="73"/>
                    <a:pt x="428" y="73"/>
                    <a:pt x="428" y="73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40" y="79"/>
                    <a:pt x="447" y="84"/>
                    <a:pt x="457" y="82"/>
                  </a:cubicBezTo>
                  <a:cubicBezTo>
                    <a:pt x="457" y="83"/>
                    <a:pt x="457" y="85"/>
                    <a:pt x="455" y="86"/>
                  </a:cubicBezTo>
                  <a:cubicBezTo>
                    <a:pt x="459" y="87"/>
                    <a:pt x="461" y="96"/>
                    <a:pt x="467" y="93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75" y="89"/>
                    <a:pt x="472" y="98"/>
                    <a:pt x="479" y="103"/>
                  </a:cubicBezTo>
                  <a:cubicBezTo>
                    <a:pt x="478" y="102"/>
                    <a:pt x="474" y="98"/>
                    <a:pt x="472" y="102"/>
                  </a:cubicBezTo>
                  <a:cubicBezTo>
                    <a:pt x="472" y="106"/>
                    <a:pt x="476" y="107"/>
                    <a:pt x="478" y="105"/>
                  </a:cubicBezTo>
                  <a:cubicBezTo>
                    <a:pt x="476" y="110"/>
                    <a:pt x="476" y="110"/>
                    <a:pt x="476" y="110"/>
                  </a:cubicBezTo>
                  <a:cubicBezTo>
                    <a:pt x="476" y="106"/>
                    <a:pt x="473" y="106"/>
                    <a:pt x="471" y="103"/>
                  </a:cubicBezTo>
                  <a:cubicBezTo>
                    <a:pt x="471" y="104"/>
                    <a:pt x="471" y="105"/>
                    <a:pt x="471" y="106"/>
                  </a:cubicBezTo>
                  <a:cubicBezTo>
                    <a:pt x="470" y="104"/>
                    <a:pt x="467" y="103"/>
                    <a:pt x="464" y="100"/>
                  </a:cubicBezTo>
                  <a:cubicBezTo>
                    <a:pt x="469" y="101"/>
                    <a:pt x="469" y="101"/>
                    <a:pt x="469" y="101"/>
                  </a:cubicBezTo>
                  <a:cubicBezTo>
                    <a:pt x="469" y="95"/>
                    <a:pt x="462" y="99"/>
                    <a:pt x="461" y="97"/>
                  </a:cubicBezTo>
                  <a:cubicBezTo>
                    <a:pt x="459" y="102"/>
                    <a:pt x="462" y="102"/>
                    <a:pt x="458" y="105"/>
                  </a:cubicBezTo>
                  <a:cubicBezTo>
                    <a:pt x="451" y="105"/>
                    <a:pt x="456" y="99"/>
                    <a:pt x="451" y="92"/>
                  </a:cubicBezTo>
                  <a:cubicBezTo>
                    <a:pt x="452" y="90"/>
                    <a:pt x="452" y="90"/>
                    <a:pt x="452" y="90"/>
                  </a:cubicBezTo>
                  <a:cubicBezTo>
                    <a:pt x="450" y="89"/>
                    <a:pt x="450" y="83"/>
                    <a:pt x="446" y="86"/>
                  </a:cubicBezTo>
                  <a:cubicBezTo>
                    <a:pt x="445" y="90"/>
                    <a:pt x="448" y="90"/>
                    <a:pt x="448" y="92"/>
                  </a:cubicBezTo>
                  <a:cubicBezTo>
                    <a:pt x="447" y="94"/>
                    <a:pt x="446" y="85"/>
                    <a:pt x="443" y="88"/>
                  </a:cubicBezTo>
                  <a:cubicBezTo>
                    <a:pt x="444" y="94"/>
                    <a:pt x="448" y="97"/>
                    <a:pt x="452" y="98"/>
                  </a:cubicBezTo>
                  <a:cubicBezTo>
                    <a:pt x="451" y="99"/>
                    <a:pt x="450" y="101"/>
                    <a:pt x="450" y="103"/>
                  </a:cubicBezTo>
                  <a:cubicBezTo>
                    <a:pt x="441" y="96"/>
                    <a:pt x="431" y="87"/>
                    <a:pt x="420" y="88"/>
                  </a:cubicBezTo>
                  <a:cubicBezTo>
                    <a:pt x="424" y="96"/>
                    <a:pt x="418" y="87"/>
                    <a:pt x="417" y="95"/>
                  </a:cubicBezTo>
                  <a:cubicBezTo>
                    <a:pt x="418" y="90"/>
                    <a:pt x="414" y="94"/>
                    <a:pt x="411" y="91"/>
                  </a:cubicBezTo>
                  <a:cubicBezTo>
                    <a:pt x="409" y="96"/>
                    <a:pt x="416" y="96"/>
                    <a:pt x="413" y="100"/>
                  </a:cubicBezTo>
                  <a:cubicBezTo>
                    <a:pt x="408" y="97"/>
                    <a:pt x="402" y="86"/>
                    <a:pt x="395" y="86"/>
                  </a:cubicBezTo>
                  <a:cubicBezTo>
                    <a:pt x="395" y="89"/>
                    <a:pt x="397" y="89"/>
                    <a:pt x="397" y="90"/>
                  </a:cubicBezTo>
                  <a:cubicBezTo>
                    <a:pt x="392" y="88"/>
                    <a:pt x="388" y="74"/>
                    <a:pt x="383" y="82"/>
                  </a:cubicBezTo>
                  <a:cubicBezTo>
                    <a:pt x="385" y="86"/>
                    <a:pt x="387" y="89"/>
                    <a:pt x="389" y="93"/>
                  </a:cubicBezTo>
                  <a:cubicBezTo>
                    <a:pt x="389" y="93"/>
                    <a:pt x="388" y="93"/>
                    <a:pt x="386" y="94"/>
                  </a:cubicBezTo>
                  <a:cubicBezTo>
                    <a:pt x="387" y="99"/>
                    <a:pt x="387" y="99"/>
                    <a:pt x="387" y="99"/>
                  </a:cubicBezTo>
                  <a:cubicBezTo>
                    <a:pt x="381" y="99"/>
                    <a:pt x="384" y="89"/>
                    <a:pt x="382" y="84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1" y="91"/>
                    <a:pt x="365" y="87"/>
                    <a:pt x="362" y="79"/>
                  </a:cubicBezTo>
                  <a:cubicBezTo>
                    <a:pt x="361" y="79"/>
                    <a:pt x="356" y="78"/>
                    <a:pt x="358" y="83"/>
                  </a:cubicBezTo>
                  <a:cubicBezTo>
                    <a:pt x="360" y="91"/>
                    <a:pt x="361" y="96"/>
                    <a:pt x="367" y="97"/>
                  </a:cubicBezTo>
                  <a:cubicBezTo>
                    <a:pt x="369" y="92"/>
                    <a:pt x="363" y="91"/>
                    <a:pt x="365" y="91"/>
                  </a:cubicBezTo>
                  <a:cubicBezTo>
                    <a:pt x="367" y="92"/>
                    <a:pt x="373" y="89"/>
                    <a:pt x="374" y="94"/>
                  </a:cubicBezTo>
                  <a:cubicBezTo>
                    <a:pt x="367" y="92"/>
                    <a:pt x="367" y="92"/>
                    <a:pt x="367" y="92"/>
                  </a:cubicBezTo>
                  <a:cubicBezTo>
                    <a:pt x="366" y="99"/>
                    <a:pt x="370" y="93"/>
                    <a:pt x="371" y="97"/>
                  </a:cubicBezTo>
                  <a:cubicBezTo>
                    <a:pt x="368" y="102"/>
                    <a:pt x="365" y="95"/>
                    <a:pt x="362" y="98"/>
                  </a:cubicBezTo>
                  <a:cubicBezTo>
                    <a:pt x="362" y="98"/>
                    <a:pt x="362" y="98"/>
                    <a:pt x="362" y="98"/>
                  </a:cubicBezTo>
                  <a:cubicBezTo>
                    <a:pt x="357" y="96"/>
                    <a:pt x="358" y="98"/>
                    <a:pt x="353" y="94"/>
                  </a:cubicBezTo>
                  <a:cubicBezTo>
                    <a:pt x="353" y="87"/>
                    <a:pt x="355" y="90"/>
                    <a:pt x="358" y="88"/>
                  </a:cubicBezTo>
                  <a:cubicBezTo>
                    <a:pt x="349" y="87"/>
                    <a:pt x="338" y="73"/>
                    <a:pt x="328" y="83"/>
                  </a:cubicBezTo>
                  <a:cubicBezTo>
                    <a:pt x="333" y="90"/>
                    <a:pt x="333" y="90"/>
                    <a:pt x="333" y="90"/>
                  </a:cubicBezTo>
                  <a:cubicBezTo>
                    <a:pt x="330" y="91"/>
                    <a:pt x="324" y="84"/>
                    <a:pt x="324" y="92"/>
                  </a:cubicBezTo>
                  <a:cubicBezTo>
                    <a:pt x="328" y="90"/>
                    <a:pt x="326" y="95"/>
                    <a:pt x="328" y="97"/>
                  </a:cubicBezTo>
                  <a:cubicBezTo>
                    <a:pt x="328" y="96"/>
                    <a:pt x="328" y="96"/>
                    <a:pt x="328" y="96"/>
                  </a:cubicBezTo>
                  <a:cubicBezTo>
                    <a:pt x="328" y="96"/>
                    <a:pt x="330" y="98"/>
                    <a:pt x="329" y="99"/>
                  </a:cubicBezTo>
                  <a:cubicBezTo>
                    <a:pt x="326" y="94"/>
                    <a:pt x="322" y="92"/>
                    <a:pt x="319" y="89"/>
                  </a:cubicBezTo>
                  <a:cubicBezTo>
                    <a:pt x="320" y="91"/>
                    <a:pt x="317" y="93"/>
                    <a:pt x="316" y="94"/>
                  </a:cubicBezTo>
                  <a:cubicBezTo>
                    <a:pt x="313" y="93"/>
                    <a:pt x="317" y="91"/>
                    <a:pt x="317" y="88"/>
                  </a:cubicBezTo>
                  <a:cubicBezTo>
                    <a:pt x="315" y="88"/>
                    <a:pt x="313" y="83"/>
                    <a:pt x="311" y="87"/>
                  </a:cubicBezTo>
                  <a:cubicBezTo>
                    <a:pt x="309" y="91"/>
                    <a:pt x="314" y="91"/>
                    <a:pt x="314" y="95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87"/>
                    <a:pt x="304" y="86"/>
                    <a:pt x="303" y="87"/>
                  </a:cubicBezTo>
                  <a:cubicBezTo>
                    <a:pt x="302" y="90"/>
                    <a:pt x="304" y="91"/>
                    <a:pt x="305" y="90"/>
                  </a:cubicBezTo>
                  <a:cubicBezTo>
                    <a:pt x="300" y="94"/>
                    <a:pt x="297" y="80"/>
                    <a:pt x="293" y="89"/>
                  </a:cubicBezTo>
                  <a:cubicBezTo>
                    <a:pt x="290" y="86"/>
                    <a:pt x="290" y="86"/>
                    <a:pt x="290" y="86"/>
                  </a:cubicBezTo>
                  <a:cubicBezTo>
                    <a:pt x="290" y="87"/>
                    <a:pt x="289" y="88"/>
                    <a:pt x="290" y="88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2" y="82"/>
                    <a:pt x="285" y="92"/>
                    <a:pt x="284" y="93"/>
                  </a:cubicBezTo>
                  <a:cubicBezTo>
                    <a:pt x="284" y="93"/>
                    <a:pt x="284" y="93"/>
                    <a:pt x="284" y="93"/>
                  </a:cubicBezTo>
                  <a:cubicBezTo>
                    <a:pt x="282" y="94"/>
                    <a:pt x="281" y="97"/>
                    <a:pt x="282" y="97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5" y="88"/>
                    <a:pt x="268" y="86"/>
                    <a:pt x="268" y="76"/>
                  </a:cubicBezTo>
                  <a:cubicBezTo>
                    <a:pt x="267" y="77"/>
                    <a:pt x="265" y="79"/>
                    <a:pt x="266" y="80"/>
                  </a:cubicBezTo>
                  <a:cubicBezTo>
                    <a:pt x="262" y="79"/>
                    <a:pt x="267" y="88"/>
                    <a:pt x="260" y="86"/>
                  </a:cubicBezTo>
                  <a:cubicBezTo>
                    <a:pt x="260" y="88"/>
                    <a:pt x="261" y="88"/>
                    <a:pt x="262" y="88"/>
                  </a:cubicBezTo>
                  <a:cubicBezTo>
                    <a:pt x="260" y="88"/>
                    <a:pt x="260" y="88"/>
                    <a:pt x="259" y="87"/>
                  </a:cubicBezTo>
                  <a:cubicBezTo>
                    <a:pt x="259" y="88"/>
                    <a:pt x="259" y="89"/>
                    <a:pt x="259" y="90"/>
                  </a:cubicBezTo>
                  <a:cubicBezTo>
                    <a:pt x="259" y="87"/>
                    <a:pt x="256" y="87"/>
                    <a:pt x="255" y="88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5" y="91"/>
                    <a:pt x="254" y="91"/>
                    <a:pt x="252" y="91"/>
                  </a:cubicBezTo>
                  <a:cubicBezTo>
                    <a:pt x="253" y="95"/>
                    <a:pt x="253" y="95"/>
                    <a:pt x="253" y="95"/>
                  </a:cubicBezTo>
                  <a:cubicBezTo>
                    <a:pt x="249" y="94"/>
                    <a:pt x="253" y="87"/>
                    <a:pt x="248" y="90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47" y="85"/>
                    <a:pt x="250" y="77"/>
                    <a:pt x="247" y="74"/>
                  </a:cubicBezTo>
                  <a:cubicBezTo>
                    <a:pt x="242" y="67"/>
                    <a:pt x="234" y="78"/>
                    <a:pt x="230" y="66"/>
                  </a:cubicBezTo>
                  <a:cubicBezTo>
                    <a:pt x="229" y="70"/>
                    <a:pt x="230" y="71"/>
                    <a:pt x="228" y="75"/>
                  </a:cubicBezTo>
                  <a:cubicBezTo>
                    <a:pt x="232" y="77"/>
                    <a:pt x="234" y="78"/>
                    <a:pt x="235" y="84"/>
                  </a:cubicBezTo>
                  <a:cubicBezTo>
                    <a:pt x="242" y="90"/>
                    <a:pt x="237" y="69"/>
                    <a:pt x="245" y="78"/>
                  </a:cubicBezTo>
                  <a:cubicBezTo>
                    <a:pt x="244" y="84"/>
                    <a:pt x="242" y="84"/>
                    <a:pt x="240" y="81"/>
                  </a:cubicBezTo>
                  <a:cubicBezTo>
                    <a:pt x="240" y="85"/>
                    <a:pt x="242" y="88"/>
                    <a:pt x="244" y="91"/>
                  </a:cubicBezTo>
                  <a:cubicBezTo>
                    <a:pt x="239" y="88"/>
                    <a:pt x="233" y="93"/>
                    <a:pt x="230" y="93"/>
                  </a:cubicBezTo>
                  <a:cubicBezTo>
                    <a:pt x="229" y="90"/>
                    <a:pt x="225" y="87"/>
                    <a:pt x="224" y="88"/>
                  </a:cubicBezTo>
                  <a:cubicBezTo>
                    <a:pt x="224" y="85"/>
                    <a:pt x="217" y="82"/>
                    <a:pt x="220" y="76"/>
                  </a:cubicBezTo>
                  <a:cubicBezTo>
                    <a:pt x="215" y="74"/>
                    <a:pt x="216" y="85"/>
                    <a:pt x="212" y="77"/>
                  </a:cubicBezTo>
                  <a:cubicBezTo>
                    <a:pt x="214" y="83"/>
                    <a:pt x="209" y="81"/>
                    <a:pt x="211" y="86"/>
                  </a:cubicBezTo>
                  <a:cubicBezTo>
                    <a:pt x="212" y="81"/>
                    <a:pt x="217" y="90"/>
                    <a:pt x="220" y="93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4" y="95"/>
                    <a:pt x="212" y="91"/>
                    <a:pt x="211" y="90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09" y="83"/>
                    <a:pt x="198" y="104"/>
                    <a:pt x="195" y="90"/>
                  </a:cubicBezTo>
                  <a:cubicBezTo>
                    <a:pt x="197" y="91"/>
                    <a:pt x="199" y="87"/>
                    <a:pt x="200" y="93"/>
                  </a:cubicBezTo>
                  <a:cubicBezTo>
                    <a:pt x="204" y="89"/>
                    <a:pt x="199" y="84"/>
                    <a:pt x="201" y="80"/>
                  </a:cubicBezTo>
                  <a:cubicBezTo>
                    <a:pt x="194" y="75"/>
                    <a:pt x="185" y="83"/>
                    <a:pt x="178" y="74"/>
                  </a:cubicBezTo>
                  <a:cubicBezTo>
                    <a:pt x="179" y="78"/>
                    <a:pt x="183" y="78"/>
                    <a:pt x="183" y="82"/>
                  </a:cubicBezTo>
                  <a:cubicBezTo>
                    <a:pt x="178" y="85"/>
                    <a:pt x="172" y="74"/>
                    <a:pt x="166" y="70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62" y="71"/>
                    <a:pt x="165" y="79"/>
                    <a:pt x="160" y="77"/>
                  </a:cubicBezTo>
                  <a:cubicBezTo>
                    <a:pt x="160" y="76"/>
                    <a:pt x="161" y="74"/>
                    <a:pt x="159" y="74"/>
                  </a:cubicBezTo>
                  <a:cubicBezTo>
                    <a:pt x="155" y="75"/>
                    <a:pt x="159" y="79"/>
                    <a:pt x="156" y="81"/>
                  </a:cubicBezTo>
                  <a:cubicBezTo>
                    <a:pt x="150" y="71"/>
                    <a:pt x="154" y="87"/>
                    <a:pt x="147" y="82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2" y="81"/>
                    <a:pt x="136" y="90"/>
                    <a:pt x="130" y="92"/>
                  </a:cubicBezTo>
                  <a:cubicBezTo>
                    <a:pt x="131" y="90"/>
                    <a:pt x="135" y="91"/>
                    <a:pt x="134" y="85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26" y="86"/>
                    <a:pt x="123" y="86"/>
                    <a:pt x="126" y="89"/>
                  </a:cubicBezTo>
                  <a:cubicBezTo>
                    <a:pt x="127" y="90"/>
                    <a:pt x="127" y="89"/>
                    <a:pt x="128" y="88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0" y="89"/>
                    <a:pt x="127" y="83"/>
                    <a:pt x="127" y="77"/>
                  </a:cubicBezTo>
                  <a:cubicBezTo>
                    <a:pt x="123" y="79"/>
                    <a:pt x="122" y="74"/>
                    <a:pt x="119" y="74"/>
                  </a:cubicBezTo>
                  <a:cubicBezTo>
                    <a:pt x="118" y="80"/>
                    <a:pt x="124" y="80"/>
                    <a:pt x="122" y="86"/>
                  </a:cubicBezTo>
                  <a:cubicBezTo>
                    <a:pt x="120" y="89"/>
                    <a:pt x="113" y="85"/>
                    <a:pt x="110" y="80"/>
                  </a:cubicBezTo>
                  <a:cubicBezTo>
                    <a:pt x="107" y="93"/>
                    <a:pt x="96" y="84"/>
                    <a:pt x="97" y="94"/>
                  </a:cubicBezTo>
                  <a:cubicBezTo>
                    <a:pt x="97" y="93"/>
                    <a:pt x="96" y="90"/>
                    <a:pt x="94" y="91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1" y="99"/>
                    <a:pt x="90" y="85"/>
                    <a:pt x="87" y="88"/>
                  </a:cubicBezTo>
                  <a:cubicBezTo>
                    <a:pt x="87" y="90"/>
                    <a:pt x="88" y="90"/>
                    <a:pt x="89" y="93"/>
                  </a:cubicBezTo>
                  <a:cubicBezTo>
                    <a:pt x="83" y="96"/>
                    <a:pt x="77" y="82"/>
                    <a:pt x="71" y="89"/>
                  </a:cubicBezTo>
                  <a:cubicBezTo>
                    <a:pt x="72" y="90"/>
                    <a:pt x="72" y="91"/>
                    <a:pt x="73" y="90"/>
                  </a:cubicBezTo>
                  <a:cubicBezTo>
                    <a:pt x="73" y="91"/>
                    <a:pt x="72" y="91"/>
                    <a:pt x="69" y="89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6" y="74"/>
                    <a:pt x="63" y="92"/>
                    <a:pt x="57" y="89"/>
                  </a:cubicBezTo>
                  <a:cubicBezTo>
                    <a:pt x="58" y="91"/>
                    <a:pt x="62" y="91"/>
                    <a:pt x="60" y="94"/>
                  </a:cubicBezTo>
                  <a:cubicBezTo>
                    <a:pt x="57" y="95"/>
                    <a:pt x="55" y="83"/>
                    <a:pt x="52" y="89"/>
                  </a:cubicBezTo>
                  <a:cubicBezTo>
                    <a:pt x="54" y="90"/>
                    <a:pt x="55" y="96"/>
                    <a:pt x="57" y="97"/>
                  </a:cubicBezTo>
                  <a:cubicBezTo>
                    <a:pt x="54" y="98"/>
                    <a:pt x="53" y="102"/>
                    <a:pt x="51" y="98"/>
                  </a:cubicBezTo>
                  <a:cubicBezTo>
                    <a:pt x="50" y="98"/>
                    <a:pt x="50" y="100"/>
                    <a:pt x="51" y="101"/>
                  </a:cubicBezTo>
                  <a:cubicBezTo>
                    <a:pt x="48" y="98"/>
                    <a:pt x="46" y="101"/>
                    <a:pt x="45" y="103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0" y="94"/>
                    <a:pt x="40" y="105"/>
                    <a:pt x="36" y="106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5" y="108"/>
                    <a:pt x="32" y="105"/>
                    <a:pt x="30" y="110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29" y="111"/>
                    <a:pt x="27" y="119"/>
                    <a:pt x="24" y="114"/>
                  </a:cubicBezTo>
                  <a:cubicBezTo>
                    <a:pt x="23" y="115"/>
                    <a:pt x="28" y="120"/>
                    <a:pt x="25" y="121"/>
                  </a:cubicBezTo>
                  <a:cubicBezTo>
                    <a:pt x="23" y="119"/>
                    <a:pt x="20" y="118"/>
                    <a:pt x="20" y="122"/>
                  </a:cubicBezTo>
                  <a:cubicBezTo>
                    <a:pt x="21" y="123"/>
                    <a:pt x="22" y="125"/>
                    <a:pt x="22" y="123"/>
                  </a:cubicBezTo>
                  <a:cubicBezTo>
                    <a:pt x="23" y="123"/>
                    <a:pt x="22" y="122"/>
                    <a:pt x="22" y="121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7"/>
                    <a:pt x="21" y="122"/>
                    <a:pt x="19" y="125"/>
                  </a:cubicBezTo>
                  <a:cubicBezTo>
                    <a:pt x="20" y="127"/>
                    <a:pt x="22" y="128"/>
                    <a:pt x="23" y="130"/>
                  </a:cubicBezTo>
                  <a:cubicBezTo>
                    <a:pt x="19" y="128"/>
                    <a:pt x="16" y="127"/>
                    <a:pt x="13" y="126"/>
                  </a:cubicBezTo>
                  <a:cubicBezTo>
                    <a:pt x="12" y="124"/>
                    <a:pt x="12" y="122"/>
                    <a:pt x="9" y="120"/>
                  </a:cubicBezTo>
                  <a:cubicBezTo>
                    <a:pt x="9" y="119"/>
                    <a:pt x="10" y="118"/>
                    <a:pt x="11" y="117"/>
                  </a:cubicBezTo>
                  <a:cubicBezTo>
                    <a:pt x="10" y="112"/>
                    <a:pt x="6" y="113"/>
                    <a:pt x="5" y="113"/>
                  </a:cubicBezTo>
                  <a:cubicBezTo>
                    <a:pt x="5" y="112"/>
                    <a:pt x="6" y="112"/>
                    <a:pt x="6" y="111"/>
                  </a:cubicBezTo>
                  <a:cubicBezTo>
                    <a:pt x="6" y="111"/>
                    <a:pt x="6" y="110"/>
                    <a:pt x="5" y="110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8"/>
                    <a:pt x="3" y="105"/>
                    <a:pt x="4" y="103"/>
                  </a:cubicBezTo>
                  <a:cubicBezTo>
                    <a:pt x="4" y="100"/>
                    <a:pt x="4" y="98"/>
                    <a:pt x="0" y="97"/>
                  </a:cubicBezTo>
                  <a:cubicBezTo>
                    <a:pt x="2" y="97"/>
                    <a:pt x="5" y="99"/>
                    <a:pt x="7" y="101"/>
                  </a:cubicBezTo>
                  <a:cubicBezTo>
                    <a:pt x="10" y="101"/>
                    <a:pt x="8" y="98"/>
                    <a:pt x="9" y="96"/>
                  </a:cubicBezTo>
                  <a:cubicBezTo>
                    <a:pt x="7" y="95"/>
                    <a:pt x="5" y="94"/>
                    <a:pt x="3" y="94"/>
                  </a:cubicBezTo>
                  <a:cubicBezTo>
                    <a:pt x="10" y="92"/>
                    <a:pt x="0" y="89"/>
                    <a:pt x="3" y="84"/>
                  </a:cubicBezTo>
                  <a:cubicBezTo>
                    <a:pt x="7" y="84"/>
                    <a:pt x="8" y="81"/>
                    <a:pt x="9" y="77"/>
                  </a:cubicBezTo>
                  <a:cubicBezTo>
                    <a:pt x="10" y="73"/>
                    <a:pt x="11" y="69"/>
                    <a:pt x="13" y="68"/>
                  </a:cubicBezTo>
                  <a:cubicBezTo>
                    <a:pt x="20" y="67"/>
                    <a:pt x="12" y="74"/>
                    <a:pt x="17" y="76"/>
                  </a:cubicBezTo>
                  <a:cubicBezTo>
                    <a:pt x="21" y="75"/>
                    <a:pt x="18" y="72"/>
                    <a:pt x="20" y="70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7" y="76"/>
                    <a:pt x="21" y="70"/>
                    <a:pt x="24" y="72"/>
                  </a:cubicBezTo>
                  <a:cubicBezTo>
                    <a:pt x="26" y="67"/>
                    <a:pt x="23" y="70"/>
                    <a:pt x="20" y="65"/>
                  </a:cubicBezTo>
                  <a:cubicBezTo>
                    <a:pt x="22" y="66"/>
                    <a:pt x="26" y="68"/>
                    <a:pt x="27" y="65"/>
                  </a:cubicBezTo>
                  <a:cubicBezTo>
                    <a:pt x="26" y="63"/>
                    <a:pt x="22" y="64"/>
                    <a:pt x="24" y="62"/>
                  </a:cubicBezTo>
                  <a:cubicBezTo>
                    <a:pt x="35" y="63"/>
                    <a:pt x="36" y="55"/>
                    <a:pt x="46" y="54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5" y="52"/>
                    <a:pt x="46" y="53"/>
                    <a:pt x="47" y="5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8" y="49"/>
                    <a:pt x="58" y="52"/>
                    <a:pt x="63" y="50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7" y="50"/>
                    <a:pt x="73" y="46"/>
                    <a:pt x="78" y="47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3" y="42"/>
                    <a:pt x="87" y="48"/>
                    <a:pt x="90" y="45"/>
                  </a:cubicBezTo>
                  <a:cubicBezTo>
                    <a:pt x="88" y="46"/>
                    <a:pt x="87" y="40"/>
                    <a:pt x="87" y="38"/>
                  </a:cubicBezTo>
                  <a:close/>
                  <a:moveTo>
                    <a:pt x="211" y="42"/>
                  </a:moveTo>
                  <a:cubicBezTo>
                    <a:pt x="212" y="42"/>
                    <a:pt x="212" y="42"/>
                    <a:pt x="212" y="42"/>
                  </a:cubicBezTo>
                  <a:cubicBezTo>
                    <a:pt x="212" y="42"/>
                    <a:pt x="211" y="42"/>
                    <a:pt x="211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5"/>
                    <a:pt x="210" y="43"/>
                    <a:pt x="211" y="42"/>
                  </a:cubicBezTo>
                  <a:close/>
                  <a:moveTo>
                    <a:pt x="403" y="71"/>
                  </a:moveTo>
                  <a:cubicBezTo>
                    <a:pt x="400" y="69"/>
                    <a:pt x="400" y="69"/>
                    <a:pt x="400" y="69"/>
                  </a:cubicBezTo>
                  <a:cubicBezTo>
                    <a:pt x="401" y="69"/>
                    <a:pt x="403" y="71"/>
                    <a:pt x="402" y="69"/>
                  </a:cubicBezTo>
                  <a:cubicBezTo>
                    <a:pt x="403" y="69"/>
                    <a:pt x="404" y="69"/>
                    <a:pt x="403" y="71"/>
                  </a:cubicBezTo>
                  <a:close/>
                  <a:moveTo>
                    <a:pt x="206" y="78"/>
                  </a:moveTo>
                  <a:cubicBezTo>
                    <a:pt x="208" y="81"/>
                    <a:pt x="208" y="81"/>
                    <a:pt x="208" y="81"/>
                  </a:cubicBezTo>
                  <a:cubicBezTo>
                    <a:pt x="209" y="78"/>
                    <a:pt x="209" y="78"/>
                    <a:pt x="209" y="78"/>
                  </a:cubicBezTo>
                  <a:lnTo>
                    <a:pt x="206" y="78"/>
                  </a:lnTo>
                  <a:close/>
                  <a:moveTo>
                    <a:pt x="179" y="79"/>
                  </a:moveTo>
                  <a:cubicBezTo>
                    <a:pt x="182" y="81"/>
                    <a:pt x="182" y="81"/>
                    <a:pt x="182" y="81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79"/>
                  </a:lnTo>
                  <a:close/>
                  <a:moveTo>
                    <a:pt x="140" y="47"/>
                  </a:moveTo>
                  <a:cubicBezTo>
                    <a:pt x="142" y="53"/>
                    <a:pt x="143" y="47"/>
                    <a:pt x="146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50"/>
                    <a:pt x="146" y="49"/>
                    <a:pt x="146" y="49"/>
                  </a:cubicBezTo>
                  <a:cubicBezTo>
                    <a:pt x="144" y="47"/>
                    <a:pt x="142" y="41"/>
                    <a:pt x="140" y="47"/>
                  </a:cubicBezTo>
                  <a:close/>
                  <a:moveTo>
                    <a:pt x="204" y="49"/>
                  </a:moveTo>
                  <a:cubicBezTo>
                    <a:pt x="204" y="46"/>
                    <a:pt x="200" y="45"/>
                    <a:pt x="199" y="42"/>
                  </a:cubicBezTo>
                  <a:cubicBezTo>
                    <a:pt x="198" y="43"/>
                    <a:pt x="200" y="46"/>
                    <a:pt x="200" y="49"/>
                  </a:cubicBezTo>
                  <a:cubicBezTo>
                    <a:pt x="200" y="49"/>
                    <a:pt x="199" y="49"/>
                    <a:pt x="198" y="48"/>
                  </a:cubicBezTo>
                  <a:cubicBezTo>
                    <a:pt x="199" y="56"/>
                    <a:pt x="201" y="45"/>
                    <a:pt x="204" y="49"/>
                  </a:cubicBezTo>
                  <a:close/>
                  <a:moveTo>
                    <a:pt x="270" y="55"/>
                  </a:moveTo>
                  <a:cubicBezTo>
                    <a:pt x="268" y="52"/>
                    <a:pt x="268" y="52"/>
                    <a:pt x="268" y="52"/>
                  </a:cubicBezTo>
                  <a:cubicBezTo>
                    <a:pt x="269" y="52"/>
                    <a:pt x="269" y="52"/>
                    <a:pt x="269" y="52"/>
                  </a:cubicBezTo>
                  <a:lnTo>
                    <a:pt x="270" y="55"/>
                  </a:lnTo>
                  <a:close/>
                  <a:moveTo>
                    <a:pt x="284" y="53"/>
                  </a:moveTo>
                  <a:cubicBezTo>
                    <a:pt x="287" y="53"/>
                    <a:pt x="290" y="58"/>
                    <a:pt x="289" y="62"/>
                  </a:cubicBezTo>
                  <a:cubicBezTo>
                    <a:pt x="286" y="61"/>
                    <a:pt x="282" y="61"/>
                    <a:pt x="281" y="56"/>
                  </a:cubicBezTo>
                  <a:cubicBezTo>
                    <a:pt x="282" y="59"/>
                    <a:pt x="281" y="49"/>
                    <a:pt x="284" y="53"/>
                  </a:cubicBezTo>
                  <a:close/>
                  <a:moveTo>
                    <a:pt x="170" y="56"/>
                  </a:moveTo>
                  <a:cubicBezTo>
                    <a:pt x="172" y="57"/>
                    <a:pt x="175" y="66"/>
                    <a:pt x="178" y="61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64"/>
                    <a:pt x="171" y="56"/>
                    <a:pt x="170" y="56"/>
                  </a:cubicBezTo>
                  <a:close/>
                  <a:moveTo>
                    <a:pt x="310" y="61"/>
                  </a:moveTo>
                  <a:cubicBezTo>
                    <a:pt x="311" y="62"/>
                    <a:pt x="315" y="65"/>
                    <a:pt x="314" y="71"/>
                  </a:cubicBezTo>
                  <a:cubicBezTo>
                    <a:pt x="315" y="68"/>
                    <a:pt x="311" y="64"/>
                    <a:pt x="308" y="61"/>
                  </a:cubicBezTo>
                  <a:cubicBezTo>
                    <a:pt x="309" y="61"/>
                    <a:pt x="309" y="62"/>
                    <a:pt x="310" y="61"/>
                  </a:cubicBezTo>
                  <a:close/>
                  <a:moveTo>
                    <a:pt x="308" y="68"/>
                  </a:moveTo>
                  <a:cubicBezTo>
                    <a:pt x="307" y="68"/>
                    <a:pt x="307" y="72"/>
                    <a:pt x="305" y="69"/>
                  </a:cubicBezTo>
                  <a:cubicBezTo>
                    <a:pt x="305" y="66"/>
                    <a:pt x="305" y="58"/>
                    <a:pt x="301" y="60"/>
                  </a:cubicBezTo>
                  <a:cubicBezTo>
                    <a:pt x="303" y="66"/>
                    <a:pt x="303" y="69"/>
                    <a:pt x="307" y="72"/>
                  </a:cubicBezTo>
                  <a:lnTo>
                    <a:pt x="308" y="68"/>
                  </a:lnTo>
                  <a:close/>
                  <a:moveTo>
                    <a:pt x="303" y="55"/>
                  </a:moveTo>
                  <a:cubicBezTo>
                    <a:pt x="297" y="57"/>
                    <a:pt x="297" y="57"/>
                    <a:pt x="297" y="57"/>
                  </a:cubicBezTo>
                  <a:cubicBezTo>
                    <a:pt x="300" y="65"/>
                    <a:pt x="301" y="58"/>
                    <a:pt x="303" y="55"/>
                  </a:cubicBezTo>
                  <a:cubicBezTo>
                    <a:pt x="304" y="54"/>
                    <a:pt x="304" y="54"/>
                    <a:pt x="304" y="54"/>
                  </a:cubicBezTo>
                  <a:cubicBezTo>
                    <a:pt x="304" y="54"/>
                    <a:pt x="303" y="55"/>
                    <a:pt x="303" y="55"/>
                  </a:cubicBezTo>
                  <a:close/>
                  <a:moveTo>
                    <a:pt x="339" y="60"/>
                  </a:moveTo>
                  <a:cubicBezTo>
                    <a:pt x="337" y="58"/>
                    <a:pt x="337" y="58"/>
                    <a:pt x="337" y="58"/>
                  </a:cubicBezTo>
                  <a:cubicBezTo>
                    <a:pt x="338" y="57"/>
                    <a:pt x="338" y="56"/>
                    <a:pt x="336" y="56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7" y="60"/>
                    <a:pt x="335" y="62"/>
                    <a:pt x="339" y="60"/>
                  </a:cubicBezTo>
                  <a:close/>
                  <a:moveTo>
                    <a:pt x="307" y="56"/>
                  </a:moveTo>
                  <a:cubicBezTo>
                    <a:pt x="312" y="57"/>
                    <a:pt x="312" y="57"/>
                    <a:pt x="312" y="57"/>
                  </a:cubicBezTo>
                  <a:cubicBezTo>
                    <a:pt x="310" y="58"/>
                    <a:pt x="307" y="59"/>
                    <a:pt x="307" y="56"/>
                  </a:cubicBezTo>
                  <a:close/>
                  <a:moveTo>
                    <a:pt x="329" y="64"/>
                  </a:moveTo>
                  <a:cubicBezTo>
                    <a:pt x="329" y="64"/>
                    <a:pt x="334" y="63"/>
                    <a:pt x="336" y="63"/>
                  </a:cubicBezTo>
                  <a:cubicBezTo>
                    <a:pt x="335" y="61"/>
                    <a:pt x="330" y="60"/>
                    <a:pt x="329" y="64"/>
                  </a:cubicBezTo>
                  <a:close/>
                  <a:moveTo>
                    <a:pt x="435" y="84"/>
                  </a:moveTo>
                  <a:cubicBezTo>
                    <a:pt x="433" y="88"/>
                    <a:pt x="433" y="88"/>
                    <a:pt x="433" y="88"/>
                  </a:cubicBezTo>
                  <a:cubicBezTo>
                    <a:pt x="436" y="89"/>
                    <a:pt x="436" y="89"/>
                    <a:pt x="436" y="89"/>
                  </a:cubicBezTo>
                  <a:lnTo>
                    <a:pt x="435" y="84"/>
                  </a:lnTo>
                  <a:close/>
                  <a:moveTo>
                    <a:pt x="404" y="83"/>
                  </a:moveTo>
                  <a:cubicBezTo>
                    <a:pt x="403" y="83"/>
                    <a:pt x="403" y="83"/>
                    <a:pt x="403" y="83"/>
                  </a:cubicBezTo>
                  <a:cubicBezTo>
                    <a:pt x="401" y="85"/>
                    <a:pt x="401" y="85"/>
                    <a:pt x="401" y="85"/>
                  </a:cubicBezTo>
                  <a:lnTo>
                    <a:pt x="404" y="83"/>
                  </a:lnTo>
                  <a:close/>
                  <a:moveTo>
                    <a:pt x="369" y="81"/>
                  </a:moveTo>
                  <a:cubicBezTo>
                    <a:pt x="370" y="81"/>
                    <a:pt x="370" y="81"/>
                    <a:pt x="370" y="80"/>
                  </a:cubicBezTo>
                  <a:cubicBezTo>
                    <a:pt x="373" y="78"/>
                    <a:pt x="380" y="77"/>
                    <a:pt x="383" y="78"/>
                  </a:cubicBezTo>
                  <a:cubicBezTo>
                    <a:pt x="385" y="76"/>
                    <a:pt x="381" y="71"/>
                    <a:pt x="380" y="69"/>
                  </a:cubicBezTo>
                  <a:cubicBezTo>
                    <a:pt x="380" y="85"/>
                    <a:pt x="376" y="68"/>
                    <a:pt x="372" y="73"/>
                  </a:cubicBezTo>
                  <a:cubicBezTo>
                    <a:pt x="373" y="74"/>
                    <a:pt x="375" y="74"/>
                    <a:pt x="375" y="77"/>
                  </a:cubicBezTo>
                  <a:cubicBezTo>
                    <a:pt x="374" y="78"/>
                    <a:pt x="372" y="78"/>
                    <a:pt x="371" y="77"/>
                  </a:cubicBezTo>
                  <a:cubicBezTo>
                    <a:pt x="371" y="76"/>
                    <a:pt x="370" y="75"/>
                    <a:pt x="370" y="75"/>
                  </a:cubicBezTo>
                  <a:cubicBezTo>
                    <a:pt x="370" y="76"/>
                    <a:pt x="370" y="76"/>
                    <a:pt x="371" y="77"/>
                  </a:cubicBezTo>
                  <a:cubicBezTo>
                    <a:pt x="371" y="78"/>
                    <a:pt x="371" y="79"/>
                    <a:pt x="370" y="80"/>
                  </a:cubicBezTo>
                  <a:cubicBezTo>
                    <a:pt x="370" y="80"/>
                    <a:pt x="369" y="81"/>
                    <a:pt x="369" y="81"/>
                  </a:cubicBezTo>
                  <a:close/>
                  <a:moveTo>
                    <a:pt x="326" y="77"/>
                  </a:moveTo>
                  <a:cubicBezTo>
                    <a:pt x="326" y="75"/>
                    <a:pt x="328" y="74"/>
                    <a:pt x="325" y="72"/>
                  </a:cubicBezTo>
                  <a:cubicBezTo>
                    <a:pt x="325" y="74"/>
                    <a:pt x="325" y="75"/>
                    <a:pt x="326" y="77"/>
                  </a:cubicBezTo>
                  <a:cubicBezTo>
                    <a:pt x="326" y="77"/>
                    <a:pt x="327" y="78"/>
                    <a:pt x="328" y="78"/>
                  </a:cubicBezTo>
                  <a:cubicBezTo>
                    <a:pt x="327" y="78"/>
                    <a:pt x="327" y="77"/>
                    <a:pt x="326" y="77"/>
                  </a:cubicBezTo>
                  <a:close/>
                  <a:moveTo>
                    <a:pt x="328" y="85"/>
                  </a:moveTo>
                  <a:cubicBezTo>
                    <a:pt x="322" y="78"/>
                    <a:pt x="322" y="78"/>
                    <a:pt x="322" y="78"/>
                  </a:cubicBezTo>
                  <a:cubicBezTo>
                    <a:pt x="324" y="82"/>
                    <a:pt x="324" y="82"/>
                    <a:pt x="324" y="82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1" y="82"/>
                    <a:pt x="324" y="88"/>
                    <a:pt x="328" y="85"/>
                  </a:cubicBezTo>
                  <a:close/>
                  <a:moveTo>
                    <a:pt x="313" y="79"/>
                  </a:moveTo>
                  <a:cubicBezTo>
                    <a:pt x="319" y="82"/>
                    <a:pt x="319" y="82"/>
                    <a:pt x="319" y="82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8" y="78"/>
                    <a:pt x="318" y="78"/>
                    <a:pt x="318" y="78"/>
                  </a:cubicBezTo>
                  <a:cubicBezTo>
                    <a:pt x="319" y="81"/>
                    <a:pt x="319" y="81"/>
                    <a:pt x="319" y="81"/>
                  </a:cubicBezTo>
                  <a:lnTo>
                    <a:pt x="313" y="79"/>
                  </a:lnTo>
                  <a:close/>
                  <a:moveTo>
                    <a:pt x="260" y="69"/>
                  </a:moveTo>
                  <a:cubicBezTo>
                    <a:pt x="257" y="69"/>
                    <a:pt x="257" y="69"/>
                    <a:pt x="257" y="69"/>
                  </a:cubicBezTo>
                  <a:cubicBezTo>
                    <a:pt x="257" y="69"/>
                    <a:pt x="260" y="73"/>
                    <a:pt x="263" y="72"/>
                  </a:cubicBezTo>
                  <a:cubicBezTo>
                    <a:pt x="259" y="82"/>
                    <a:pt x="262" y="70"/>
                    <a:pt x="256" y="74"/>
                  </a:cubicBezTo>
                  <a:cubicBezTo>
                    <a:pt x="263" y="74"/>
                    <a:pt x="260" y="81"/>
                    <a:pt x="259" y="85"/>
                  </a:cubicBezTo>
                  <a:cubicBezTo>
                    <a:pt x="258" y="79"/>
                    <a:pt x="250" y="82"/>
                    <a:pt x="253" y="70"/>
                  </a:cubicBezTo>
                  <a:cubicBezTo>
                    <a:pt x="255" y="72"/>
                    <a:pt x="258" y="61"/>
                    <a:pt x="260" y="69"/>
                  </a:cubicBezTo>
                  <a:close/>
                  <a:moveTo>
                    <a:pt x="219" y="71"/>
                  </a:moveTo>
                  <a:cubicBezTo>
                    <a:pt x="215" y="70"/>
                    <a:pt x="215" y="70"/>
                    <a:pt x="215" y="70"/>
                  </a:cubicBezTo>
                  <a:cubicBezTo>
                    <a:pt x="219" y="71"/>
                    <a:pt x="219" y="71"/>
                    <a:pt x="219" y="71"/>
                  </a:cubicBezTo>
                  <a:close/>
                  <a:moveTo>
                    <a:pt x="113" y="80"/>
                  </a:moveTo>
                  <a:cubicBezTo>
                    <a:pt x="114" y="86"/>
                    <a:pt x="119" y="80"/>
                    <a:pt x="119" y="77"/>
                  </a:cubicBezTo>
                  <a:cubicBezTo>
                    <a:pt x="118" y="79"/>
                    <a:pt x="115" y="79"/>
                    <a:pt x="113" y="80"/>
                  </a:cubicBezTo>
                  <a:close/>
                  <a:moveTo>
                    <a:pt x="74" y="84"/>
                  </a:moveTo>
                  <a:cubicBezTo>
                    <a:pt x="76" y="83"/>
                    <a:pt x="80" y="89"/>
                    <a:pt x="80" y="83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3"/>
                    <a:pt x="73" y="81"/>
                    <a:pt x="74" y="84"/>
                  </a:cubicBezTo>
                  <a:close/>
                  <a:moveTo>
                    <a:pt x="47" y="91"/>
                  </a:moveTo>
                  <a:cubicBezTo>
                    <a:pt x="44" y="85"/>
                    <a:pt x="44" y="85"/>
                    <a:pt x="44" y="85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7" y="91"/>
                  </a:lnTo>
                  <a:close/>
                  <a:moveTo>
                    <a:pt x="53" y="97"/>
                  </a:moveTo>
                  <a:cubicBezTo>
                    <a:pt x="53" y="98"/>
                    <a:pt x="49" y="97"/>
                    <a:pt x="50" y="94"/>
                  </a:cubicBezTo>
                  <a:lnTo>
                    <a:pt x="53" y="97"/>
                  </a:lnTo>
                  <a:close/>
                  <a:moveTo>
                    <a:pt x="25" y="100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26" y="106"/>
                    <a:pt x="26" y="106"/>
                    <a:pt x="26" y="106"/>
                  </a:cubicBezTo>
                  <a:lnTo>
                    <a:pt x="25" y="100"/>
                  </a:lnTo>
                  <a:close/>
                  <a:moveTo>
                    <a:pt x="25" y="95"/>
                  </a:moveTo>
                  <a:cubicBezTo>
                    <a:pt x="26" y="96"/>
                    <a:pt x="27" y="97"/>
                    <a:pt x="27" y="98"/>
                  </a:cubicBezTo>
                  <a:cubicBezTo>
                    <a:pt x="28" y="99"/>
                    <a:pt x="30" y="99"/>
                    <a:pt x="31" y="97"/>
                  </a:cubicBezTo>
                  <a:cubicBezTo>
                    <a:pt x="30" y="95"/>
                    <a:pt x="30" y="97"/>
                    <a:pt x="29" y="96"/>
                  </a:cubicBezTo>
                  <a:cubicBezTo>
                    <a:pt x="29" y="96"/>
                    <a:pt x="30" y="94"/>
                    <a:pt x="31" y="94"/>
                  </a:cubicBezTo>
                  <a:cubicBezTo>
                    <a:pt x="31" y="100"/>
                    <a:pt x="32" y="99"/>
                    <a:pt x="33" y="104"/>
                  </a:cubicBezTo>
                  <a:cubicBezTo>
                    <a:pt x="30" y="108"/>
                    <a:pt x="29" y="102"/>
                    <a:pt x="27" y="98"/>
                  </a:cubicBezTo>
                  <a:cubicBezTo>
                    <a:pt x="26" y="97"/>
                    <a:pt x="26" y="96"/>
                    <a:pt x="25" y="95"/>
                  </a:cubicBezTo>
                  <a:close/>
                  <a:moveTo>
                    <a:pt x="39" y="89"/>
                  </a:moveTo>
                  <a:cubicBezTo>
                    <a:pt x="39" y="90"/>
                    <a:pt x="39" y="91"/>
                    <a:pt x="39" y="92"/>
                  </a:cubicBezTo>
                  <a:cubicBezTo>
                    <a:pt x="37" y="94"/>
                    <a:pt x="35" y="96"/>
                    <a:pt x="39" y="101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0" y="100"/>
                    <a:pt x="40" y="99"/>
                    <a:pt x="39" y="98"/>
                  </a:cubicBezTo>
                  <a:cubicBezTo>
                    <a:pt x="41" y="95"/>
                    <a:pt x="43" y="99"/>
                    <a:pt x="44" y="99"/>
                  </a:cubicBezTo>
                  <a:cubicBezTo>
                    <a:pt x="43" y="97"/>
                    <a:pt x="40" y="96"/>
                    <a:pt x="39" y="92"/>
                  </a:cubicBezTo>
                  <a:cubicBezTo>
                    <a:pt x="40" y="91"/>
                    <a:pt x="40" y="91"/>
                    <a:pt x="41" y="90"/>
                  </a:cubicBezTo>
                  <a:cubicBezTo>
                    <a:pt x="42" y="90"/>
                    <a:pt x="42" y="91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1" y="89"/>
                    <a:pt x="41" y="90"/>
                  </a:cubicBezTo>
                  <a:cubicBezTo>
                    <a:pt x="40" y="89"/>
                    <a:pt x="40" y="88"/>
                    <a:pt x="39" y="89"/>
                  </a:cubicBezTo>
                  <a:close/>
                  <a:moveTo>
                    <a:pt x="22" y="92"/>
                  </a:moveTo>
                  <a:cubicBezTo>
                    <a:pt x="21" y="91"/>
                    <a:pt x="21" y="89"/>
                    <a:pt x="20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7" y="90"/>
                    <a:pt x="20" y="92"/>
                    <a:pt x="22" y="92"/>
                  </a:cubicBezTo>
                  <a:close/>
                  <a:moveTo>
                    <a:pt x="102" y="77"/>
                  </a:moveTo>
                  <a:cubicBezTo>
                    <a:pt x="103" y="78"/>
                    <a:pt x="107" y="77"/>
                    <a:pt x="107" y="81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6" y="76"/>
                    <a:pt x="103" y="72"/>
                    <a:pt x="104" y="71"/>
                  </a:cubicBezTo>
                  <a:cubicBezTo>
                    <a:pt x="103" y="74"/>
                    <a:pt x="101" y="72"/>
                    <a:pt x="102" y="77"/>
                  </a:cubicBezTo>
                  <a:close/>
                  <a:moveTo>
                    <a:pt x="213" y="71"/>
                  </a:moveTo>
                  <a:cubicBezTo>
                    <a:pt x="211" y="69"/>
                    <a:pt x="206" y="74"/>
                    <a:pt x="205" y="67"/>
                  </a:cubicBezTo>
                  <a:cubicBezTo>
                    <a:pt x="203" y="74"/>
                    <a:pt x="210" y="73"/>
                    <a:pt x="213" y="71"/>
                  </a:cubicBezTo>
                  <a:close/>
                  <a:moveTo>
                    <a:pt x="213" y="63"/>
                  </a:moveTo>
                  <a:cubicBezTo>
                    <a:pt x="214" y="64"/>
                    <a:pt x="214" y="64"/>
                    <a:pt x="215" y="64"/>
                  </a:cubicBezTo>
                  <a:cubicBezTo>
                    <a:pt x="216" y="65"/>
                    <a:pt x="216" y="71"/>
                    <a:pt x="219" y="68"/>
                  </a:cubicBezTo>
                  <a:cubicBezTo>
                    <a:pt x="218" y="66"/>
                    <a:pt x="217" y="68"/>
                    <a:pt x="216" y="67"/>
                  </a:cubicBezTo>
                  <a:cubicBezTo>
                    <a:pt x="217" y="63"/>
                    <a:pt x="216" y="64"/>
                    <a:pt x="215" y="64"/>
                  </a:cubicBezTo>
                  <a:cubicBezTo>
                    <a:pt x="214" y="63"/>
                    <a:pt x="214" y="63"/>
                    <a:pt x="213" y="63"/>
                  </a:cubicBezTo>
                  <a:close/>
                  <a:moveTo>
                    <a:pt x="150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5" y="64"/>
                    <a:pt x="155" y="64"/>
                    <a:pt x="155" y="64"/>
                  </a:cubicBezTo>
                  <a:lnTo>
                    <a:pt x="150" y="60"/>
                  </a:lnTo>
                  <a:close/>
                  <a:moveTo>
                    <a:pt x="119" y="56"/>
                  </a:moveTo>
                  <a:cubicBezTo>
                    <a:pt x="122" y="57"/>
                    <a:pt x="122" y="57"/>
                    <a:pt x="122" y="57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1" y="59"/>
                    <a:pt x="121" y="61"/>
                    <a:pt x="122" y="62"/>
                  </a:cubicBezTo>
                  <a:cubicBezTo>
                    <a:pt x="122" y="62"/>
                    <a:pt x="123" y="62"/>
                    <a:pt x="123" y="63"/>
                  </a:cubicBezTo>
                  <a:cubicBezTo>
                    <a:pt x="123" y="63"/>
                    <a:pt x="122" y="62"/>
                    <a:pt x="122" y="62"/>
                  </a:cubicBezTo>
                  <a:cubicBezTo>
                    <a:pt x="120" y="62"/>
                    <a:pt x="117" y="63"/>
                    <a:pt x="117" y="59"/>
                  </a:cubicBezTo>
                  <a:cubicBezTo>
                    <a:pt x="118" y="60"/>
                    <a:pt x="121" y="60"/>
                    <a:pt x="121" y="57"/>
                  </a:cubicBezTo>
                  <a:lnTo>
                    <a:pt x="119" y="56"/>
                  </a:lnTo>
                  <a:close/>
                  <a:moveTo>
                    <a:pt x="56" y="61"/>
                  </a:moveTo>
                  <a:cubicBezTo>
                    <a:pt x="58" y="62"/>
                    <a:pt x="58" y="63"/>
                    <a:pt x="60" y="59"/>
                  </a:cubicBezTo>
                  <a:cubicBezTo>
                    <a:pt x="58" y="59"/>
                    <a:pt x="56" y="59"/>
                    <a:pt x="56" y="61"/>
                  </a:cubicBezTo>
                  <a:close/>
                  <a:moveTo>
                    <a:pt x="135" y="50"/>
                  </a:moveTo>
                  <a:cubicBezTo>
                    <a:pt x="135" y="53"/>
                    <a:pt x="138" y="52"/>
                    <a:pt x="137" y="56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8" y="55"/>
                    <a:pt x="138" y="64"/>
                    <a:pt x="141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1" y="58"/>
                    <a:pt x="135" y="54"/>
                    <a:pt x="139" y="52"/>
                  </a:cubicBezTo>
                  <a:cubicBezTo>
                    <a:pt x="140" y="51"/>
                    <a:pt x="136" y="49"/>
                    <a:pt x="135" y="50"/>
                  </a:cubicBezTo>
                  <a:close/>
                  <a:moveTo>
                    <a:pt x="50" y="54"/>
                  </a:moveTo>
                  <a:cubicBezTo>
                    <a:pt x="52" y="54"/>
                    <a:pt x="53" y="62"/>
                    <a:pt x="56" y="58"/>
                  </a:cubicBezTo>
                  <a:cubicBezTo>
                    <a:pt x="53" y="57"/>
                    <a:pt x="52" y="50"/>
                    <a:pt x="50" y="54"/>
                  </a:cubicBezTo>
                  <a:close/>
                  <a:moveTo>
                    <a:pt x="112" y="41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lnTo>
                    <a:pt x="112" y="41"/>
                  </a:lnTo>
                  <a:close/>
                  <a:moveTo>
                    <a:pt x="57" y="97"/>
                  </a:moveTo>
                  <a:cubicBezTo>
                    <a:pt x="57" y="97"/>
                    <a:pt x="58" y="97"/>
                    <a:pt x="58" y="97"/>
                  </a:cubicBezTo>
                  <a:cubicBezTo>
                    <a:pt x="58" y="97"/>
                    <a:pt x="57" y="97"/>
                    <a:pt x="57" y="97"/>
                  </a:cubicBezTo>
                  <a:close/>
                  <a:moveTo>
                    <a:pt x="224" y="88"/>
                  </a:moveTo>
                  <a:cubicBezTo>
                    <a:pt x="223" y="89"/>
                    <a:pt x="223" y="89"/>
                    <a:pt x="223" y="90"/>
                  </a:cubicBezTo>
                  <a:cubicBezTo>
                    <a:pt x="224" y="90"/>
                    <a:pt x="224" y="89"/>
                    <a:pt x="224" y="88"/>
                  </a:cubicBezTo>
                  <a:close/>
                  <a:moveTo>
                    <a:pt x="230" y="93"/>
                  </a:moveTo>
                  <a:cubicBezTo>
                    <a:pt x="230" y="93"/>
                    <a:pt x="230" y="93"/>
                    <a:pt x="230" y="93"/>
                  </a:cubicBezTo>
                  <a:cubicBezTo>
                    <a:pt x="230" y="93"/>
                    <a:pt x="230" y="93"/>
                    <a:pt x="230" y="93"/>
                  </a:cubicBezTo>
                  <a:close/>
                  <a:moveTo>
                    <a:pt x="465" y="113"/>
                  </a:moveTo>
                  <a:cubicBezTo>
                    <a:pt x="467" y="114"/>
                    <a:pt x="468" y="119"/>
                    <a:pt x="468" y="114"/>
                  </a:cubicBezTo>
                  <a:cubicBezTo>
                    <a:pt x="468" y="111"/>
                    <a:pt x="467" y="114"/>
                    <a:pt x="465" y="113"/>
                  </a:cubicBezTo>
                  <a:close/>
                  <a:moveTo>
                    <a:pt x="464" y="107"/>
                  </a:moveTo>
                  <a:cubicBezTo>
                    <a:pt x="463" y="106"/>
                    <a:pt x="462" y="105"/>
                    <a:pt x="462" y="103"/>
                  </a:cubicBezTo>
                  <a:cubicBezTo>
                    <a:pt x="462" y="106"/>
                    <a:pt x="463" y="106"/>
                    <a:pt x="464" y="107"/>
                  </a:cubicBezTo>
                  <a:close/>
                  <a:moveTo>
                    <a:pt x="464" y="107"/>
                  </a:moveTo>
                  <a:cubicBezTo>
                    <a:pt x="465" y="107"/>
                    <a:pt x="466" y="108"/>
                    <a:pt x="468" y="107"/>
                  </a:cubicBezTo>
                  <a:cubicBezTo>
                    <a:pt x="467" y="105"/>
                    <a:pt x="465" y="107"/>
                    <a:pt x="464" y="107"/>
                  </a:cubicBezTo>
                  <a:close/>
                  <a:moveTo>
                    <a:pt x="441" y="108"/>
                  </a:moveTo>
                  <a:cubicBezTo>
                    <a:pt x="441" y="105"/>
                    <a:pt x="434" y="101"/>
                    <a:pt x="441" y="100"/>
                  </a:cubicBezTo>
                  <a:cubicBezTo>
                    <a:pt x="441" y="100"/>
                    <a:pt x="438" y="100"/>
                    <a:pt x="437" y="97"/>
                  </a:cubicBezTo>
                  <a:cubicBezTo>
                    <a:pt x="438" y="102"/>
                    <a:pt x="437" y="106"/>
                    <a:pt x="441" y="108"/>
                  </a:cubicBezTo>
                  <a:close/>
                  <a:moveTo>
                    <a:pt x="431" y="94"/>
                  </a:moveTo>
                  <a:cubicBezTo>
                    <a:pt x="431" y="94"/>
                    <a:pt x="430" y="94"/>
                    <a:pt x="429" y="94"/>
                  </a:cubicBezTo>
                  <a:cubicBezTo>
                    <a:pt x="430" y="94"/>
                    <a:pt x="430" y="94"/>
                    <a:pt x="431" y="94"/>
                  </a:cubicBezTo>
                  <a:close/>
                  <a:moveTo>
                    <a:pt x="429" y="94"/>
                  </a:moveTo>
                  <a:cubicBezTo>
                    <a:pt x="428" y="93"/>
                    <a:pt x="427" y="87"/>
                    <a:pt x="424" y="89"/>
                  </a:cubicBezTo>
                  <a:cubicBezTo>
                    <a:pt x="425" y="92"/>
                    <a:pt x="425" y="95"/>
                    <a:pt x="426" y="96"/>
                  </a:cubicBezTo>
                  <a:cubicBezTo>
                    <a:pt x="426" y="93"/>
                    <a:pt x="428" y="94"/>
                    <a:pt x="429" y="94"/>
                  </a:cubicBezTo>
                  <a:close/>
                  <a:moveTo>
                    <a:pt x="357" y="102"/>
                  </a:moveTo>
                  <a:cubicBezTo>
                    <a:pt x="360" y="103"/>
                    <a:pt x="360" y="103"/>
                    <a:pt x="360" y="103"/>
                  </a:cubicBezTo>
                  <a:cubicBezTo>
                    <a:pt x="361" y="101"/>
                    <a:pt x="359" y="101"/>
                    <a:pt x="359" y="100"/>
                  </a:cubicBezTo>
                  <a:cubicBezTo>
                    <a:pt x="358" y="101"/>
                    <a:pt x="356" y="101"/>
                    <a:pt x="357" y="102"/>
                  </a:cubicBezTo>
                  <a:close/>
                  <a:moveTo>
                    <a:pt x="345" y="87"/>
                  </a:moveTo>
                  <a:cubicBezTo>
                    <a:pt x="344" y="93"/>
                    <a:pt x="344" y="93"/>
                    <a:pt x="344" y="93"/>
                  </a:cubicBezTo>
                  <a:cubicBezTo>
                    <a:pt x="345" y="94"/>
                    <a:pt x="344" y="89"/>
                    <a:pt x="347" y="90"/>
                  </a:cubicBezTo>
                  <a:lnTo>
                    <a:pt x="345" y="87"/>
                  </a:lnTo>
                  <a:close/>
                  <a:moveTo>
                    <a:pt x="352" y="59"/>
                  </a:moveTo>
                  <a:cubicBezTo>
                    <a:pt x="353" y="59"/>
                    <a:pt x="353" y="59"/>
                    <a:pt x="353" y="59"/>
                  </a:cubicBezTo>
                  <a:cubicBezTo>
                    <a:pt x="353" y="59"/>
                    <a:pt x="353" y="59"/>
                    <a:pt x="353" y="59"/>
                  </a:cubicBezTo>
                  <a:lnTo>
                    <a:pt x="352" y="59"/>
                  </a:lnTo>
                  <a:close/>
                  <a:moveTo>
                    <a:pt x="334" y="102"/>
                  </a:moveTo>
                  <a:cubicBezTo>
                    <a:pt x="333" y="94"/>
                    <a:pt x="333" y="94"/>
                    <a:pt x="333" y="94"/>
                  </a:cubicBezTo>
                  <a:cubicBezTo>
                    <a:pt x="332" y="94"/>
                    <a:pt x="332" y="100"/>
                    <a:pt x="334" y="102"/>
                  </a:cubicBezTo>
                  <a:close/>
                  <a:moveTo>
                    <a:pt x="318" y="98"/>
                  </a:moveTo>
                  <a:cubicBezTo>
                    <a:pt x="323" y="100"/>
                    <a:pt x="323" y="100"/>
                    <a:pt x="323" y="100"/>
                  </a:cubicBezTo>
                  <a:cubicBezTo>
                    <a:pt x="322" y="98"/>
                    <a:pt x="322" y="98"/>
                    <a:pt x="322" y="98"/>
                  </a:cubicBezTo>
                  <a:lnTo>
                    <a:pt x="318" y="98"/>
                  </a:lnTo>
                  <a:close/>
                  <a:moveTo>
                    <a:pt x="305" y="93"/>
                  </a:moveTo>
                  <a:cubicBezTo>
                    <a:pt x="308" y="95"/>
                    <a:pt x="308" y="95"/>
                    <a:pt x="308" y="95"/>
                  </a:cubicBezTo>
                  <a:cubicBezTo>
                    <a:pt x="309" y="94"/>
                    <a:pt x="309" y="94"/>
                    <a:pt x="309" y="94"/>
                  </a:cubicBezTo>
                  <a:lnTo>
                    <a:pt x="305" y="93"/>
                  </a:lnTo>
                  <a:close/>
                  <a:moveTo>
                    <a:pt x="173" y="79"/>
                  </a:moveTo>
                  <a:cubicBezTo>
                    <a:pt x="171" y="80"/>
                    <a:pt x="165" y="78"/>
                    <a:pt x="166" y="84"/>
                  </a:cubicBezTo>
                  <a:cubicBezTo>
                    <a:pt x="168" y="76"/>
                    <a:pt x="172" y="86"/>
                    <a:pt x="173" y="79"/>
                  </a:cubicBezTo>
                  <a:close/>
                  <a:moveTo>
                    <a:pt x="68" y="94"/>
                  </a:moveTo>
                  <a:cubicBezTo>
                    <a:pt x="63" y="93"/>
                    <a:pt x="63" y="93"/>
                    <a:pt x="63" y="93"/>
                  </a:cubicBezTo>
                  <a:cubicBezTo>
                    <a:pt x="67" y="94"/>
                    <a:pt x="64" y="97"/>
                    <a:pt x="68" y="94"/>
                  </a:cubicBezTo>
                  <a:close/>
                  <a:moveTo>
                    <a:pt x="424" y="167"/>
                  </a:moveTo>
                  <a:cubicBezTo>
                    <a:pt x="425" y="167"/>
                    <a:pt x="425" y="167"/>
                    <a:pt x="425" y="167"/>
                  </a:cubicBezTo>
                  <a:cubicBezTo>
                    <a:pt x="425" y="167"/>
                    <a:pt x="425" y="167"/>
                    <a:pt x="424" y="167"/>
                  </a:cubicBezTo>
                  <a:close/>
                  <a:moveTo>
                    <a:pt x="424" y="167"/>
                  </a:moveTo>
                  <a:cubicBezTo>
                    <a:pt x="422" y="165"/>
                    <a:pt x="419" y="166"/>
                    <a:pt x="418" y="167"/>
                  </a:cubicBezTo>
                  <a:cubicBezTo>
                    <a:pt x="421" y="173"/>
                    <a:pt x="423" y="168"/>
                    <a:pt x="424" y="167"/>
                  </a:cubicBezTo>
                  <a:close/>
                  <a:moveTo>
                    <a:pt x="427" y="177"/>
                  </a:moveTo>
                  <a:cubicBezTo>
                    <a:pt x="430" y="178"/>
                    <a:pt x="430" y="178"/>
                    <a:pt x="430" y="178"/>
                  </a:cubicBezTo>
                  <a:cubicBezTo>
                    <a:pt x="429" y="178"/>
                    <a:pt x="427" y="174"/>
                    <a:pt x="427" y="177"/>
                  </a:cubicBezTo>
                  <a:close/>
                  <a:moveTo>
                    <a:pt x="428" y="171"/>
                  </a:moveTo>
                  <a:cubicBezTo>
                    <a:pt x="426" y="170"/>
                    <a:pt x="426" y="170"/>
                    <a:pt x="426" y="170"/>
                  </a:cubicBezTo>
                  <a:cubicBezTo>
                    <a:pt x="427" y="172"/>
                    <a:pt x="427" y="172"/>
                    <a:pt x="427" y="172"/>
                  </a:cubicBezTo>
                  <a:lnTo>
                    <a:pt x="428" y="171"/>
                  </a:lnTo>
                  <a:close/>
                  <a:moveTo>
                    <a:pt x="495" y="116"/>
                  </a:moveTo>
                  <a:cubicBezTo>
                    <a:pt x="498" y="117"/>
                    <a:pt x="499" y="118"/>
                    <a:pt x="501" y="118"/>
                  </a:cubicBezTo>
                  <a:lnTo>
                    <a:pt x="495" y="116"/>
                  </a:lnTo>
                  <a:close/>
                  <a:moveTo>
                    <a:pt x="523" y="125"/>
                  </a:moveTo>
                  <a:cubicBezTo>
                    <a:pt x="523" y="125"/>
                    <a:pt x="523" y="125"/>
                    <a:pt x="523" y="125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lnTo>
                    <a:pt x="523" y="125"/>
                  </a:lnTo>
                  <a:close/>
                  <a:moveTo>
                    <a:pt x="500" y="119"/>
                  </a:moveTo>
                  <a:cubicBezTo>
                    <a:pt x="500" y="120"/>
                    <a:pt x="500" y="120"/>
                    <a:pt x="500" y="120"/>
                  </a:cubicBezTo>
                  <a:cubicBezTo>
                    <a:pt x="501" y="120"/>
                    <a:pt x="501" y="120"/>
                    <a:pt x="500" y="119"/>
                  </a:cubicBezTo>
                  <a:close/>
                  <a:moveTo>
                    <a:pt x="466" y="136"/>
                  </a:moveTo>
                  <a:cubicBezTo>
                    <a:pt x="466" y="137"/>
                    <a:pt x="468" y="139"/>
                    <a:pt x="469" y="140"/>
                  </a:cubicBezTo>
                  <a:cubicBezTo>
                    <a:pt x="468" y="138"/>
                    <a:pt x="466" y="134"/>
                    <a:pt x="466" y="136"/>
                  </a:cubicBezTo>
                  <a:close/>
                  <a:moveTo>
                    <a:pt x="557" y="113"/>
                  </a:moveTo>
                  <a:cubicBezTo>
                    <a:pt x="560" y="114"/>
                    <a:pt x="560" y="114"/>
                    <a:pt x="560" y="114"/>
                  </a:cubicBezTo>
                  <a:cubicBezTo>
                    <a:pt x="560" y="113"/>
                    <a:pt x="558" y="113"/>
                    <a:pt x="557" y="113"/>
                  </a:cubicBezTo>
                  <a:close/>
                  <a:moveTo>
                    <a:pt x="575" y="142"/>
                  </a:moveTo>
                  <a:cubicBezTo>
                    <a:pt x="574" y="142"/>
                    <a:pt x="574" y="142"/>
                    <a:pt x="574" y="142"/>
                  </a:cubicBezTo>
                  <a:cubicBezTo>
                    <a:pt x="575" y="143"/>
                    <a:pt x="576" y="143"/>
                    <a:pt x="578" y="144"/>
                  </a:cubicBezTo>
                  <a:lnTo>
                    <a:pt x="575" y="142"/>
                  </a:lnTo>
                  <a:close/>
                  <a:moveTo>
                    <a:pt x="502" y="122"/>
                  </a:moveTo>
                  <a:cubicBezTo>
                    <a:pt x="504" y="123"/>
                    <a:pt x="504" y="123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2" y="122"/>
                    <a:pt x="502" y="122"/>
                    <a:pt x="502" y="122"/>
                  </a:cubicBezTo>
                  <a:close/>
                  <a:moveTo>
                    <a:pt x="560" y="102"/>
                  </a:moveTo>
                  <a:cubicBezTo>
                    <a:pt x="558" y="102"/>
                    <a:pt x="557" y="103"/>
                    <a:pt x="556" y="103"/>
                  </a:cubicBezTo>
                  <a:cubicBezTo>
                    <a:pt x="558" y="103"/>
                    <a:pt x="560" y="103"/>
                    <a:pt x="560" y="102"/>
                  </a:cubicBezTo>
                  <a:close/>
                  <a:moveTo>
                    <a:pt x="523" y="124"/>
                  </a:move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lose/>
                  <a:moveTo>
                    <a:pt x="567" y="146"/>
                  </a:moveTo>
                  <a:cubicBezTo>
                    <a:pt x="566" y="146"/>
                    <a:pt x="565" y="146"/>
                    <a:pt x="564" y="146"/>
                  </a:cubicBezTo>
                  <a:cubicBezTo>
                    <a:pt x="565" y="147"/>
                    <a:pt x="567" y="147"/>
                    <a:pt x="567" y="146"/>
                  </a:cubicBezTo>
                  <a:close/>
                  <a:moveTo>
                    <a:pt x="470" y="141"/>
                  </a:moveTo>
                  <a:cubicBezTo>
                    <a:pt x="469" y="140"/>
                    <a:pt x="469" y="140"/>
                    <a:pt x="469" y="140"/>
                  </a:cubicBezTo>
                  <a:cubicBezTo>
                    <a:pt x="470" y="141"/>
                    <a:pt x="470" y="141"/>
                    <a:pt x="470" y="141"/>
                  </a:cubicBezTo>
                  <a:close/>
                  <a:moveTo>
                    <a:pt x="431" y="163"/>
                  </a:moveTo>
                  <a:cubicBezTo>
                    <a:pt x="430" y="162"/>
                    <a:pt x="429" y="160"/>
                    <a:pt x="429" y="161"/>
                  </a:cubicBezTo>
                  <a:cubicBezTo>
                    <a:pt x="430" y="162"/>
                    <a:pt x="430" y="163"/>
                    <a:pt x="431" y="163"/>
                  </a:cubicBezTo>
                  <a:close/>
                  <a:moveTo>
                    <a:pt x="458" y="4"/>
                  </a:moveTo>
                  <a:cubicBezTo>
                    <a:pt x="458" y="5"/>
                    <a:pt x="458" y="5"/>
                    <a:pt x="458" y="5"/>
                  </a:cubicBezTo>
                  <a:cubicBezTo>
                    <a:pt x="458" y="4"/>
                    <a:pt x="458" y="4"/>
                    <a:pt x="458" y="4"/>
                  </a:cubicBezTo>
                  <a:close/>
                  <a:moveTo>
                    <a:pt x="461" y="34"/>
                  </a:moveTo>
                  <a:cubicBezTo>
                    <a:pt x="461" y="33"/>
                    <a:pt x="462" y="33"/>
                    <a:pt x="462" y="33"/>
                  </a:cubicBezTo>
                  <a:cubicBezTo>
                    <a:pt x="461" y="33"/>
                    <a:pt x="460" y="34"/>
                    <a:pt x="461" y="34"/>
                  </a:cubicBezTo>
                  <a:close/>
                  <a:moveTo>
                    <a:pt x="524" y="32"/>
                  </a:moveTo>
                  <a:cubicBezTo>
                    <a:pt x="520" y="39"/>
                    <a:pt x="520" y="39"/>
                    <a:pt x="520" y="39"/>
                  </a:cubicBezTo>
                  <a:cubicBezTo>
                    <a:pt x="523" y="38"/>
                    <a:pt x="524" y="39"/>
                    <a:pt x="526" y="37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6" y="39"/>
                    <a:pt x="526" y="39"/>
                    <a:pt x="526" y="39"/>
                  </a:cubicBezTo>
                  <a:cubicBezTo>
                    <a:pt x="533" y="42"/>
                    <a:pt x="517" y="57"/>
                    <a:pt x="531" y="58"/>
                  </a:cubicBezTo>
                  <a:cubicBezTo>
                    <a:pt x="532" y="57"/>
                    <a:pt x="532" y="57"/>
                    <a:pt x="532" y="57"/>
                  </a:cubicBezTo>
                  <a:cubicBezTo>
                    <a:pt x="528" y="64"/>
                    <a:pt x="528" y="64"/>
                    <a:pt x="528" y="64"/>
                  </a:cubicBezTo>
                  <a:cubicBezTo>
                    <a:pt x="529" y="64"/>
                    <a:pt x="534" y="62"/>
                    <a:pt x="536" y="62"/>
                  </a:cubicBezTo>
                  <a:cubicBezTo>
                    <a:pt x="531" y="64"/>
                    <a:pt x="536" y="64"/>
                    <a:pt x="532" y="67"/>
                  </a:cubicBezTo>
                  <a:cubicBezTo>
                    <a:pt x="535" y="67"/>
                    <a:pt x="536" y="65"/>
                    <a:pt x="537" y="64"/>
                  </a:cubicBezTo>
                  <a:cubicBezTo>
                    <a:pt x="541" y="64"/>
                    <a:pt x="541" y="66"/>
                    <a:pt x="541" y="68"/>
                  </a:cubicBezTo>
                  <a:cubicBezTo>
                    <a:pt x="541" y="69"/>
                    <a:pt x="540" y="69"/>
                    <a:pt x="541" y="69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1" y="72"/>
                    <a:pt x="541" y="72"/>
                    <a:pt x="542" y="73"/>
                  </a:cubicBezTo>
                  <a:cubicBezTo>
                    <a:pt x="542" y="75"/>
                    <a:pt x="544" y="77"/>
                    <a:pt x="546" y="78"/>
                  </a:cubicBezTo>
                  <a:cubicBezTo>
                    <a:pt x="540" y="76"/>
                    <a:pt x="538" y="75"/>
                    <a:pt x="536" y="74"/>
                  </a:cubicBezTo>
                  <a:cubicBezTo>
                    <a:pt x="535" y="73"/>
                    <a:pt x="535" y="73"/>
                    <a:pt x="534" y="72"/>
                  </a:cubicBezTo>
                  <a:cubicBezTo>
                    <a:pt x="533" y="72"/>
                    <a:pt x="533" y="72"/>
                    <a:pt x="532" y="72"/>
                  </a:cubicBezTo>
                  <a:cubicBezTo>
                    <a:pt x="531" y="73"/>
                    <a:pt x="531" y="73"/>
                    <a:pt x="532" y="74"/>
                  </a:cubicBezTo>
                  <a:cubicBezTo>
                    <a:pt x="533" y="75"/>
                    <a:pt x="533" y="76"/>
                    <a:pt x="534" y="76"/>
                  </a:cubicBezTo>
                  <a:cubicBezTo>
                    <a:pt x="536" y="77"/>
                    <a:pt x="538" y="79"/>
                    <a:pt x="538" y="82"/>
                  </a:cubicBezTo>
                  <a:cubicBezTo>
                    <a:pt x="539" y="78"/>
                    <a:pt x="539" y="78"/>
                    <a:pt x="539" y="78"/>
                  </a:cubicBezTo>
                  <a:cubicBezTo>
                    <a:pt x="544" y="78"/>
                    <a:pt x="544" y="81"/>
                    <a:pt x="545" y="83"/>
                  </a:cubicBezTo>
                  <a:cubicBezTo>
                    <a:pt x="545" y="86"/>
                    <a:pt x="545" y="88"/>
                    <a:pt x="550" y="87"/>
                  </a:cubicBezTo>
                  <a:cubicBezTo>
                    <a:pt x="550" y="89"/>
                    <a:pt x="549" y="91"/>
                    <a:pt x="548" y="94"/>
                  </a:cubicBezTo>
                  <a:cubicBezTo>
                    <a:pt x="546" y="96"/>
                    <a:pt x="545" y="98"/>
                    <a:pt x="548" y="99"/>
                  </a:cubicBezTo>
                  <a:cubicBezTo>
                    <a:pt x="550" y="99"/>
                    <a:pt x="553" y="98"/>
                    <a:pt x="555" y="97"/>
                  </a:cubicBezTo>
                  <a:cubicBezTo>
                    <a:pt x="558" y="101"/>
                    <a:pt x="558" y="101"/>
                    <a:pt x="558" y="101"/>
                  </a:cubicBezTo>
                  <a:cubicBezTo>
                    <a:pt x="552" y="101"/>
                    <a:pt x="552" y="101"/>
                    <a:pt x="552" y="101"/>
                  </a:cubicBezTo>
                  <a:cubicBezTo>
                    <a:pt x="553" y="103"/>
                    <a:pt x="554" y="103"/>
                    <a:pt x="556" y="103"/>
                  </a:cubicBezTo>
                  <a:cubicBezTo>
                    <a:pt x="553" y="105"/>
                    <a:pt x="554" y="106"/>
                    <a:pt x="554" y="108"/>
                  </a:cubicBezTo>
                  <a:cubicBezTo>
                    <a:pt x="555" y="109"/>
                    <a:pt x="556" y="111"/>
                    <a:pt x="554" y="113"/>
                  </a:cubicBezTo>
                  <a:cubicBezTo>
                    <a:pt x="557" y="113"/>
                    <a:pt x="557" y="113"/>
                    <a:pt x="557" y="113"/>
                  </a:cubicBezTo>
                  <a:cubicBezTo>
                    <a:pt x="557" y="114"/>
                    <a:pt x="556" y="114"/>
                    <a:pt x="555" y="114"/>
                  </a:cubicBezTo>
                  <a:cubicBezTo>
                    <a:pt x="562" y="115"/>
                    <a:pt x="562" y="118"/>
                    <a:pt x="568" y="119"/>
                  </a:cubicBezTo>
                  <a:cubicBezTo>
                    <a:pt x="569" y="118"/>
                    <a:pt x="570" y="115"/>
                    <a:pt x="566" y="115"/>
                  </a:cubicBezTo>
                  <a:cubicBezTo>
                    <a:pt x="571" y="112"/>
                    <a:pt x="573" y="119"/>
                    <a:pt x="575" y="121"/>
                  </a:cubicBezTo>
                  <a:cubicBezTo>
                    <a:pt x="570" y="119"/>
                    <a:pt x="571" y="121"/>
                    <a:pt x="570" y="122"/>
                  </a:cubicBezTo>
                  <a:cubicBezTo>
                    <a:pt x="572" y="123"/>
                    <a:pt x="572" y="122"/>
                    <a:pt x="573" y="123"/>
                  </a:cubicBezTo>
                  <a:cubicBezTo>
                    <a:pt x="577" y="125"/>
                    <a:pt x="574" y="126"/>
                    <a:pt x="572" y="126"/>
                  </a:cubicBezTo>
                  <a:cubicBezTo>
                    <a:pt x="570" y="127"/>
                    <a:pt x="569" y="127"/>
                    <a:pt x="577" y="130"/>
                  </a:cubicBezTo>
                  <a:cubicBezTo>
                    <a:pt x="570" y="129"/>
                    <a:pt x="570" y="129"/>
                    <a:pt x="570" y="129"/>
                  </a:cubicBezTo>
                  <a:cubicBezTo>
                    <a:pt x="578" y="133"/>
                    <a:pt x="578" y="133"/>
                    <a:pt x="578" y="133"/>
                  </a:cubicBezTo>
                  <a:cubicBezTo>
                    <a:pt x="570" y="131"/>
                    <a:pt x="570" y="132"/>
                    <a:pt x="571" y="133"/>
                  </a:cubicBezTo>
                  <a:cubicBezTo>
                    <a:pt x="571" y="134"/>
                    <a:pt x="572" y="135"/>
                    <a:pt x="564" y="133"/>
                  </a:cubicBezTo>
                  <a:cubicBezTo>
                    <a:pt x="566" y="135"/>
                    <a:pt x="574" y="135"/>
                    <a:pt x="573" y="136"/>
                  </a:cubicBezTo>
                  <a:cubicBezTo>
                    <a:pt x="577" y="139"/>
                    <a:pt x="570" y="139"/>
                    <a:pt x="572" y="141"/>
                  </a:cubicBezTo>
                  <a:cubicBezTo>
                    <a:pt x="572" y="141"/>
                    <a:pt x="572" y="142"/>
                    <a:pt x="574" y="142"/>
                  </a:cubicBezTo>
                  <a:cubicBezTo>
                    <a:pt x="573" y="142"/>
                    <a:pt x="572" y="142"/>
                    <a:pt x="571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68" y="142"/>
                    <a:pt x="568" y="142"/>
                    <a:pt x="567" y="142"/>
                  </a:cubicBezTo>
                  <a:cubicBezTo>
                    <a:pt x="565" y="143"/>
                    <a:pt x="564" y="143"/>
                    <a:pt x="561" y="143"/>
                  </a:cubicBezTo>
                  <a:cubicBezTo>
                    <a:pt x="568" y="146"/>
                    <a:pt x="568" y="146"/>
                    <a:pt x="568" y="146"/>
                  </a:cubicBezTo>
                  <a:cubicBezTo>
                    <a:pt x="565" y="145"/>
                    <a:pt x="561" y="144"/>
                    <a:pt x="561" y="145"/>
                  </a:cubicBezTo>
                  <a:cubicBezTo>
                    <a:pt x="561" y="145"/>
                    <a:pt x="563" y="146"/>
                    <a:pt x="564" y="146"/>
                  </a:cubicBezTo>
                  <a:cubicBezTo>
                    <a:pt x="555" y="146"/>
                    <a:pt x="552" y="146"/>
                    <a:pt x="548" y="147"/>
                  </a:cubicBezTo>
                  <a:cubicBezTo>
                    <a:pt x="552" y="149"/>
                    <a:pt x="554" y="151"/>
                    <a:pt x="558" y="151"/>
                  </a:cubicBezTo>
                  <a:cubicBezTo>
                    <a:pt x="558" y="153"/>
                    <a:pt x="554" y="152"/>
                    <a:pt x="549" y="152"/>
                  </a:cubicBezTo>
                  <a:cubicBezTo>
                    <a:pt x="545" y="151"/>
                    <a:pt x="540" y="151"/>
                    <a:pt x="538" y="152"/>
                  </a:cubicBezTo>
                  <a:cubicBezTo>
                    <a:pt x="541" y="154"/>
                    <a:pt x="541" y="154"/>
                    <a:pt x="541" y="154"/>
                  </a:cubicBezTo>
                  <a:cubicBezTo>
                    <a:pt x="534" y="152"/>
                    <a:pt x="534" y="152"/>
                    <a:pt x="534" y="152"/>
                  </a:cubicBezTo>
                  <a:cubicBezTo>
                    <a:pt x="536" y="153"/>
                    <a:pt x="537" y="154"/>
                    <a:pt x="539" y="155"/>
                  </a:cubicBezTo>
                  <a:cubicBezTo>
                    <a:pt x="535" y="157"/>
                    <a:pt x="527" y="159"/>
                    <a:pt x="518" y="153"/>
                  </a:cubicBezTo>
                  <a:cubicBezTo>
                    <a:pt x="521" y="154"/>
                    <a:pt x="520" y="158"/>
                    <a:pt x="526" y="160"/>
                  </a:cubicBezTo>
                  <a:cubicBezTo>
                    <a:pt x="521" y="158"/>
                    <a:pt x="517" y="158"/>
                    <a:pt x="514" y="159"/>
                  </a:cubicBezTo>
                  <a:cubicBezTo>
                    <a:pt x="510" y="159"/>
                    <a:pt x="507" y="160"/>
                    <a:pt x="504" y="160"/>
                  </a:cubicBezTo>
                  <a:cubicBezTo>
                    <a:pt x="504" y="160"/>
                    <a:pt x="504" y="160"/>
                    <a:pt x="504" y="160"/>
                  </a:cubicBezTo>
                  <a:cubicBezTo>
                    <a:pt x="501" y="158"/>
                    <a:pt x="501" y="158"/>
                    <a:pt x="501" y="158"/>
                  </a:cubicBezTo>
                  <a:cubicBezTo>
                    <a:pt x="501" y="159"/>
                    <a:pt x="501" y="159"/>
                    <a:pt x="501" y="159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1" y="160"/>
                    <a:pt x="498" y="159"/>
                    <a:pt x="496" y="158"/>
                  </a:cubicBezTo>
                  <a:cubicBezTo>
                    <a:pt x="496" y="159"/>
                    <a:pt x="497" y="163"/>
                    <a:pt x="496" y="165"/>
                  </a:cubicBezTo>
                  <a:cubicBezTo>
                    <a:pt x="495" y="162"/>
                    <a:pt x="494" y="164"/>
                    <a:pt x="493" y="166"/>
                  </a:cubicBezTo>
                  <a:cubicBezTo>
                    <a:pt x="492" y="167"/>
                    <a:pt x="491" y="169"/>
                    <a:pt x="489" y="166"/>
                  </a:cubicBezTo>
                  <a:cubicBezTo>
                    <a:pt x="489" y="167"/>
                    <a:pt x="490" y="167"/>
                    <a:pt x="490" y="169"/>
                  </a:cubicBezTo>
                  <a:cubicBezTo>
                    <a:pt x="485" y="169"/>
                    <a:pt x="477" y="165"/>
                    <a:pt x="473" y="171"/>
                  </a:cubicBezTo>
                  <a:cubicBezTo>
                    <a:pt x="469" y="161"/>
                    <a:pt x="466" y="165"/>
                    <a:pt x="461" y="162"/>
                  </a:cubicBezTo>
                  <a:cubicBezTo>
                    <a:pt x="463" y="168"/>
                    <a:pt x="464" y="164"/>
                    <a:pt x="466" y="168"/>
                  </a:cubicBezTo>
                  <a:cubicBezTo>
                    <a:pt x="464" y="167"/>
                    <a:pt x="469" y="176"/>
                    <a:pt x="464" y="172"/>
                  </a:cubicBezTo>
                  <a:cubicBezTo>
                    <a:pt x="465" y="173"/>
                    <a:pt x="465" y="174"/>
                    <a:pt x="465" y="173"/>
                  </a:cubicBezTo>
                  <a:cubicBezTo>
                    <a:pt x="464" y="174"/>
                    <a:pt x="463" y="166"/>
                    <a:pt x="461" y="169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59" y="168"/>
                    <a:pt x="459" y="168"/>
                    <a:pt x="459" y="168"/>
                  </a:cubicBezTo>
                  <a:cubicBezTo>
                    <a:pt x="455" y="172"/>
                    <a:pt x="450" y="171"/>
                    <a:pt x="448" y="177"/>
                  </a:cubicBezTo>
                  <a:cubicBezTo>
                    <a:pt x="447" y="176"/>
                    <a:pt x="446" y="174"/>
                    <a:pt x="446" y="172"/>
                  </a:cubicBezTo>
                  <a:cubicBezTo>
                    <a:pt x="445" y="173"/>
                    <a:pt x="440" y="167"/>
                    <a:pt x="439" y="172"/>
                  </a:cubicBezTo>
                  <a:cubicBezTo>
                    <a:pt x="440" y="174"/>
                    <a:pt x="440" y="174"/>
                    <a:pt x="440" y="174"/>
                  </a:cubicBezTo>
                  <a:cubicBezTo>
                    <a:pt x="438" y="179"/>
                    <a:pt x="435" y="170"/>
                    <a:pt x="430" y="170"/>
                  </a:cubicBezTo>
                  <a:cubicBezTo>
                    <a:pt x="431" y="170"/>
                    <a:pt x="434" y="172"/>
                    <a:pt x="432" y="167"/>
                  </a:cubicBezTo>
                  <a:cubicBezTo>
                    <a:pt x="431" y="164"/>
                    <a:pt x="429" y="165"/>
                    <a:pt x="429" y="168"/>
                  </a:cubicBezTo>
                  <a:cubicBezTo>
                    <a:pt x="427" y="162"/>
                    <a:pt x="427" y="162"/>
                    <a:pt x="427" y="162"/>
                  </a:cubicBezTo>
                  <a:cubicBezTo>
                    <a:pt x="429" y="165"/>
                    <a:pt x="431" y="164"/>
                    <a:pt x="432" y="166"/>
                  </a:cubicBezTo>
                  <a:cubicBezTo>
                    <a:pt x="432" y="165"/>
                    <a:pt x="431" y="164"/>
                    <a:pt x="431" y="163"/>
                  </a:cubicBezTo>
                  <a:cubicBezTo>
                    <a:pt x="433" y="164"/>
                    <a:pt x="434" y="164"/>
                    <a:pt x="436" y="165"/>
                  </a:cubicBezTo>
                  <a:cubicBezTo>
                    <a:pt x="434" y="166"/>
                    <a:pt x="434" y="166"/>
                    <a:pt x="434" y="166"/>
                  </a:cubicBezTo>
                  <a:cubicBezTo>
                    <a:pt x="437" y="171"/>
                    <a:pt x="438" y="164"/>
                    <a:pt x="439" y="166"/>
                  </a:cubicBezTo>
                  <a:cubicBezTo>
                    <a:pt x="437" y="161"/>
                    <a:pt x="436" y="162"/>
                    <a:pt x="436" y="158"/>
                  </a:cubicBezTo>
                  <a:cubicBezTo>
                    <a:pt x="439" y="154"/>
                    <a:pt x="440" y="162"/>
                    <a:pt x="445" y="166"/>
                  </a:cubicBezTo>
                  <a:cubicBezTo>
                    <a:pt x="445" y="167"/>
                    <a:pt x="445" y="167"/>
                    <a:pt x="445" y="167"/>
                  </a:cubicBezTo>
                  <a:cubicBezTo>
                    <a:pt x="447" y="168"/>
                    <a:pt x="450" y="173"/>
                    <a:pt x="450" y="168"/>
                  </a:cubicBezTo>
                  <a:cubicBezTo>
                    <a:pt x="448" y="165"/>
                    <a:pt x="447" y="165"/>
                    <a:pt x="446" y="164"/>
                  </a:cubicBezTo>
                  <a:cubicBezTo>
                    <a:pt x="445" y="162"/>
                    <a:pt x="450" y="169"/>
                    <a:pt x="450" y="165"/>
                  </a:cubicBezTo>
                  <a:cubicBezTo>
                    <a:pt x="447" y="161"/>
                    <a:pt x="444" y="160"/>
                    <a:pt x="442" y="161"/>
                  </a:cubicBezTo>
                  <a:cubicBezTo>
                    <a:pt x="442" y="159"/>
                    <a:pt x="441" y="158"/>
                    <a:pt x="440" y="156"/>
                  </a:cubicBezTo>
                  <a:cubicBezTo>
                    <a:pt x="447" y="158"/>
                    <a:pt x="455" y="162"/>
                    <a:pt x="459" y="157"/>
                  </a:cubicBezTo>
                  <a:cubicBezTo>
                    <a:pt x="454" y="151"/>
                    <a:pt x="460" y="156"/>
                    <a:pt x="457" y="150"/>
                  </a:cubicBezTo>
                  <a:cubicBezTo>
                    <a:pt x="459" y="154"/>
                    <a:pt x="459" y="149"/>
                    <a:pt x="462" y="151"/>
                  </a:cubicBezTo>
                  <a:cubicBezTo>
                    <a:pt x="460" y="145"/>
                    <a:pt x="457" y="148"/>
                    <a:pt x="457" y="144"/>
                  </a:cubicBezTo>
                  <a:cubicBezTo>
                    <a:pt x="460" y="144"/>
                    <a:pt x="468" y="152"/>
                    <a:pt x="471" y="149"/>
                  </a:cubicBezTo>
                  <a:cubicBezTo>
                    <a:pt x="470" y="147"/>
                    <a:pt x="469" y="147"/>
                    <a:pt x="468" y="146"/>
                  </a:cubicBezTo>
                  <a:cubicBezTo>
                    <a:pt x="471" y="147"/>
                    <a:pt x="478" y="158"/>
                    <a:pt x="477" y="149"/>
                  </a:cubicBezTo>
                  <a:cubicBezTo>
                    <a:pt x="475" y="147"/>
                    <a:pt x="473" y="144"/>
                    <a:pt x="470" y="141"/>
                  </a:cubicBezTo>
                  <a:cubicBezTo>
                    <a:pt x="471" y="141"/>
                    <a:pt x="471" y="141"/>
                    <a:pt x="471" y="139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1" y="133"/>
                    <a:pt x="474" y="143"/>
                    <a:pt x="477" y="147"/>
                  </a:cubicBezTo>
                  <a:cubicBezTo>
                    <a:pt x="477" y="141"/>
                    <a:pt x="477" y="141"/>
                    <a:pt x="477" y="141"/>
                  </a:cubicBezTo>
                  <a:cubicBezTo>
                    <a:pt x="478" y="139"/>
                    <a:pt x="480" y="139"/>
                    <a:pt x="482" y="139"/>
                  </a:cubicBezTo>
                  <a:cubicBezTo>
                    <a:pt x="484" y="140"/>
                    <a:pt x="486" y="143"/>
                    <a:pt x="488" y="146"/>
                  </a:cubicBezTo>
                  <a:cubicBezTo>
                    <a:pt x="489" y="145"/>
                    <a:pt x="491" y="145"/>
                    <a:pt x="488" y="140"/>
                  </a:cubicBezTo>
                  <a:cubicBezTo>
                    <a:pt x="486" y="137"/>
                    <a:pt x="484" y="135"/>
                    <a:pt x="483" y="133"/>
                  </a:cubicBezTo>
                  <a:cubicBezTo>
                    <a:pt x="482" y="131"/>
                    <a:pt x="481" y="130"/>
                    <a:pt x="479" y="131"/>
                  </a:cubicBezTo>
                  <a:cubicBezTo>
                    <a:pt x="480" y="135"/>
                    <a:pt x="483" y="135"/>
                    <a:pt x="482" y="136"/>
                  </a:cubicBezTo>
                  <a:cubicBezTo>
                    <a:pt x="481" y="135"/>
                    <a:pt x="480" y="140"/>
                    <a:pt x="477" y="136"/>
                  </a:cubicBezTo>
                  <a:cubicBezTo>
                    <a:pt x="481" y="135"/>
                    <a:pt x="481" y="135"/>
                    <a:pt x="481" y="135"/>
                  </a:cubicBezTo>
                  <a:cubicBezTo>
                    <a:pt x="478" y="128"/>
                    <a:pt x="479" y="135"/>
                    <a:pt x="477" y="132"/>
                  </a:cubicBezTo>
                  <a:cubicBezTo>
                    <a:pt x="477" y="129"/>
                    <a:pt x="478" y="129"/>
                    <a:pt x="479" y="129"/>
                  </a:cubicBezTo>
                  <a:cubicBezTo>
                    <a:pt x="479" y="129"/>
                    <a:pt x="480" y="129"/>
                    <a:pt x="480" y="129"/>
                  </a:cubicBezTo>
                  <a:cubicBezTo>
                    <a:pt x="480" y="129"/>
                    <a:pt x="481" y="129"/>
                    <a:pt x="481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2" y="129"/>
                    <a:pt x="481" y="127"/>
                    <a:pt x="485" y="130"/>
                  </a:cubicBezTo>
                  <a:cubicBezTo>
                    <a:pt x="488" y="136"/>
                    <a:pt x="486" y="134"/>
                    <a:pt x="486" y="136"/>
                  </a:cubicBezTo>
                  <a:cubicBezTo>
                    <a:pt x="488" y="136"/>
                    <a:pt x="491" y="138"/>
                    <a:pt x="495" y="139"/>
                  </a:cubicBezTo>
                  <a:cubicBezTo>
                    <a:pt x="499" y="139"/>
                    <a:pt x="502" y="139"/>
                    <a:pt x="499" y="133"/>
                  </a:cubicBezTo>
                  <a:cubicBezTo>
                    <a:pt x="497" y="132"/>
                    <a:pt x="495" y="131"/>
                    <a:pt x="493" y="129"/>
                  </a:cubicBezTo>
                  <a:cubicBezTo>
                    <a:pt x="493" y="128"/>
                    <a:pt x="500" y="132"/>
                    <a:pt x="493" y="126"/>
                  </a:cubicBezTo>
                  <a:cubicBezTo>
                    <a:pt x="494" y="128"/>
                    <a:pt x="490" y="124"/>
                    <a:pt x="489" y="123"/>
                  </a:cubicBezTo>
                  <a:cubicBezTo>
                    <a:pt x="489" y="123"/>
                    <a:pt x="489" y="123"/>
                    <a:pt x="489" y="123"/>
                  </a:cubicBezTo>
                  <a:cubicBezTo>
                    <a:pt x="489" y="123"/>
                    <a:pt x="488" y="122"/>
                    <a:pt x="487" y="121"/>
                  </a:cubicBezTo>
                  <a:cubicBezTo>
                    <a:pt x="491" y="125"/>
                    <a:pt x="494" y="126"/>
                    <a:pt x="497" y="127"/>
                  </a:cubicBezTo>
                  <a:cubicBezTo>
                    <a:pt x="495" y="126"/>
                    <a:pt x="494" y="124"/>
                    <a:pt x="493" y="123"/>
                  </a:cubicBezTo>
                  <a:cubicBezTo>
                    <a:pt x="495" y="123"/>
                    <a:pt x="496" y="125"/>
                    <a:pt x="498" y="127"/>
                  </a:cubicBezTo>
                  <a:cubicBezTo>
                    <a:pt x="499" y="128"/>
                    <a:pt x="505" y="131"/>
                    <a:pt x="501" y="127"/>
                  </a:cubicBezTo>
                  <a:cubicBezTo>
                    <a:pt x="498" y="124"/>
                    <a:pt x="496" y="125"/>
                    <a:pt x="493" y="122"/>
                  </a:cubicBezTo>
                  <a:cubicBezTo>
                    <a:pt x="496" y="123"/>
                    <a:pt x="499" y="125"/>
                    <a:pt x="502" y="126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2" y="126"/>
                    <a:pt x="504" y="127"/>
                    <a:pt x="503" y="126"/>
                  </a:cubicBezTo>
                  <a:cubicBezTo>
                    <a:pt x="500" y="124"/>
                    <a:pt x="499" y="123"/>
                    <a:pt x="499" y="124"/>
                  </a:cubicBezTo>
                  <a:cubicBezTo>
                    <a:pt x="497" y="122"/>
                    <a:pt x="501" y="124"/>
                    <a:pt x="504" y="125"/>
                  </a:cubicBezTo>
                  <a:cubicBezTo>
                    <a:pt x="506" y="126"/>
                    <a:pt x="509" y="126"/>
                    <a:pt x="504" y="123"/>
                  </a:cubicBezTo>
                  <a:cubicBezTo>
                    <a:pt x="508" y="125"/>
                    <a:pt x="508" y="125"/>
                    <a:pt x="508" y="125"/>
                  </a:cubicBezTo>
                  <a:cubicBezTo>
                    <a:pt x="507" y="124"/>
                    <a:pt x="506" y="123"/>
                    <a:pt x="505" y="123"/>
                  </a:cubicBezTo>
                  <a:cubicBezTo>
                    <a:pt x="510" y="125"/>
                    <a:pt x="510" y="125"/>
                    <a:pt x="510" y="125"/>
                  </a:cubicBezTo>
                  <a:cubicBezTo>
                    <a:pt x="515" y="126"/>
                    <a:pt x="502" y="120"/>
                    <a:pt x="500" y="119"/>
                  </a:cubicBezTo>
                  <a:cubicBezTo>
                    <a:pt x="500" y="119"/>
                    <a:pt x="500" y="119"/>
                    <a:pt x="500" y="119"/>
                  </a:cubicBezTo>
                  <a:cubicBezTo>
                    <a:pt x="499" y="119"/>
                    <a:pt x="496" y="117"/>
                    <a:pt x="495" y="116"/>
                  </a:cubicBezTo>
                  <a:cubicBezTo>
                    <a:pt x="497" y="117"/>
                    <a:pt x="499" y="118"/>
                    <a:pt x="501" y="118"/>
                  </a:cubicBezTo>
                  <a:cubicBezTo>
                    <a:pt x="501" y="118"/>
                    <a:pt x="501" y="118"/>
                    <a:pt x="501" y="118"/>
                  </a:cubicBezTo>
                  <a:cubicBezTo>
                    <a:pt x="509" y="122"/>
                    <a:pt x="514" y="122"/>
                    <a:pt x="529" y="127"/>
                  </a:cubicBezTo>
                  <a:cubicBezTo>
                    <a:pt x="529" y="127"/>
                    <a:pt x="528" y="127"/>
                    <a:pt x="528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5" y="125"/>
                    <a:pt x="524" y="125"/>
                    <a:pt x="523" y="124"/>
                  </a:cubicBezTo>
                  <a:cubicBezTo>
                    <a:pt x="523" y="124"/>
                    <a:pt x="522" y="124"/>
                    <a:pt x="521" y="123"/>
                  </a:cubicBezTo>
                  <a:cubicBezTo>
                    <a:pt x="518" y="122"/>
                    <a:pt x="511" y="120"/>
                    <a:pt x="512" y="119"/>
                  </a:cubicBezTo>
                  <a:cubicBezTo>
                    <a:pt x="509" y="118"/>
                    <a:pt x="510" y="119"/>
                    <a:pt x="509" y="119"/>
                  </a:cubicBezTo>
                  <a:cubicBezTo>
                    <a:pt x="509" y="118"/>
                    <a:pt x="509" y="118"/>
                    <a:pt x="511" y="119"/>
                  </a:cubicBezTo>
                  <a:cubicBezTo>
                    <a:pt x="505" y="117"/>
                    <a:pt x="505" y="117"/>
                    <a:pt x="505" y="117"/>
                  </a:cubicBezTo>
                  <a:cubicBezTo>
                    <a:pt x="511" y="119"/>
                    <a:pt x="509" y="117"/>
                    <a:pt x="508" y="117"/>
                  </a:cubicBezTo>
                  <a:cubicBezTo>
                    <a:pt x="499" y="114"/>
                    <a:pt x="499" y="114"/>
                    <a:pt x="499" y="114"/>
                  </a:cubicBezTo>
                  <a:cubicBezTo>
                    <a:pt x="503" y="116"/>
                    <a:pt x="504" y="116"/>
                    <a:pt x="502" y="115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98" y="113"/>
                    <a:pt x="509" y="117"/>
                    <a:pt x="503" y="114"/>
                  </a:cubicBezTo>
                  <a:cubicBezTo>
                    <a:pt x="505" y="115"/>
                    <a:pt x="507" y="116"/>
                    <a:pt x="509" y="117"/>
                  </a:cubicBezTo>
                  <a:cubicBezTo>
                    <a:pt x="510" y="116"/>
                    <a:pt x="521" y="119"/>
                    <a:pt x="526" y="120"/>
                  </a:cubicBezTo>
                  <a:cubicBezTo>
                    <a:pt x="529" y="120"/>
                    <a:pt x="526" y="118"/>
                    <a:pt x="525" y="116"/>
                  </a:cubicBezTo>
                  <a:cubicBezTo>
                    <a:pt x="523" y="115"/>
                    <a:pt x="523" y="114"/>
                    <a:pt x="531" y="114"/>
                  </a:cubicBezTo>
                  <a:cubicBezTo>
                    <a:pt x="528" y="113"/>
                    <a:pt x="526" y="113"/>
                    <a:pt x="524" y="113"/>
                  </a:cubicBezTo>
                  <a:cubicBezTo>
                    <a:pt x="522" y="112"/>
                    <a:pt x="521" y="112"/>
                    <a:pt x="518" y="112"/>
                  </a:cubicBezTo>
                  <a:cubicBezTo>
                    <a:pt x="517" y="113"/>
                    <a:pt x="516" y="113"/>
                    <a:pt x="509" y="112"/>
                  </a:cubicBezTo>
                  <a:cubicBezTo>
                    <a:pt x="502" y="113"/>
                    <a:pt x="529" y="117"/>
                    <a:pt x="519" y="117"/>
                  </a:cubicBezTo>
                  <a:cubicBezTo>
                    <a:pt x="511" y="115"/>
                    <a:pt x="511" y="115"/>
                    <a:pt x="514" y="115"/>
                  </a:cubicBezTo>
                  <a:cubicBezTo>
                    <a:pt x="508" y="113"/>
                    <a:pt x="504" y="113"/>
                    <a:pt x="502" y="113"/>
                  </a:cubicBezTo>
                  <a:cubicBezTo>
                    <a:pt x="503" y="113"/>
                    <a:pt x="501" y="112"/>
                    <a:pt x="500" y="111"/>
                  </a:cubicBezTo>
                  <a:cubicBezTo>
                    <a:pt x="498" y="110"/>
                    <a:pt x="496" y="110"/>
                    <a:pt x="496" y="109"/>
                  </a:cubicBezTo>
                  <a:cubicBezTo>
                    <a:pt x="499" y="110"/>
                    <a:pt x="502" y="109"/>
                    <a:pt x="501" y="109"/>
                  </a:cubicBezTo>
                  <a:cubicBezTo>
                    <a:pt x="505" y="109"/>
                    <a:pt x="506" y="107"/>
                    <a:pt x="515" y="108"/>
                  </a:cubicBezTo>
                  <a:cubicBezTo>
                    <a:pt x="516" y="106"/>
                    <a:pt x="503" y="107"/>
                    <a:pt x="511" y="105"/>
                  </a:cubicBezTo>
                  <a:cubicBezTo>
                    <a:pt x="505" y="106"/>
                    <a:pt x="506" y="104"/>
                    <a:pt x="501" y="105"/>
                  </a:cubicBezTo>
                  <a:cubicBezTo>
                    <a:pt x="504" y="105"/>
                    <a:pt x="503" y="106"/>
                    <a:pt x="501" y="106"/>
                  </a:cubicBezTo>
                  <a:cubicBezTo>
                    <a:pt x="499" y="107"/>
                    <a:pt x="496" y="107"/>
                    <a:pt x="494" y="107"/>
                  </a:cubicBezTo>
                  <a:cubicBezTo>
                    <a:pt x="493" y="107"/>
                    <a:pt x="491" y="106"/>
                    <a:pt x="490" y="106"/>
                  </a:cubicBezTo>
                  <a:cubicBezTo>
                    <a:pt x="492" y="106"/>
                    <a:pt x="495" y="106"/>
                    <a:pt x="496" y="105"/>
                  </a:cubicBezTo>
                  <a:cubicBezTo>
                    <a:pt x="491" y="105"/>
                    <a:pt x="491" y="105"/>
                    <a:pt x="491" y="105"/>
                  </a:cubicBezTo>
                  <a:cubicBezTo>
                    <a:pt x="497" y="105"/>
                    <a:pt x="494" y="104"/>
                    <a:pt x="492" y="104"/>
                  </a:cubicBezTo>
                  <a:cubicBezTo>
                    <a:pt x="489" y="103"/>
                    <a:pt x="487" y="103"/>
                    <a:pt x="494" y="101"/>
                  </a:cubicBezTo>
                  <a:cubicBezTo>
                    <a:pt x="494" y="102"/>
                    <a:pt x="498" y="102"/>
                    <a:pt x="492" y="103"/>
                  </a:cubicBezTo>
                  <a:cubicBezTo>
                    <a:pt x="494" y="103"/>
                    <a:pt x="496" y="103"/>
                    <a:pt x="499" y="102"/>
                  </a:cubicBezTo>
                  <a:cubicBezTo>
                    <a:pt x="501" y="102"/>
                    <a:pt x="503" y="101"/>
                    <a:pt x="506" y="101"/>
                  </a:cubicBezTo>
                  <a:cubicBezTo>
                    <a:pt x="508" y="100"/>
                    <a:pt x="506" y="98"/>
                    <a:pt x="505" y="97"/>
                  </a:cubicBezTo>
                  <a:cubicBezTo>
                    <a:pt x="504" y="95"/>
                    <a:pt x="503" y="94"/>
                    <a:pt x="506" y="91"/>
                  </a:cubicBezTo>
                  <a:cubicBezTo>
                    <a:pt x="503" y="93"/>
                    <a:pt x="504" y="94"/>
                    <a:pt x="500" y="96"/>
                  </a:cubicBezTo>
                  <a:cubicBezTo>
                    <a:pt x="498" y="95"/>
                    <a:pt x="500" y="94"/>
                    <a:pt x="502" y="91"/>
                  </a:cubicBezTo>
                  <a:cubicBezTo>
                    <a:pt x="504" y="89"/>
                    <a:pt x="506" y="85"/>
                    <a:pt x="507" y="83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6" y="82"/>
                    <a:pt x="500" y="87"/>
                    <a:pt x="500" y="83"/>
                  </a:cubicBezTo>
                  <a:cubicBezTo>
                    <a:pt x="501" y="83"/>
                    <a:pt x="503" y="82"/>
                    <a:pt x="503" y="82"/>
                  </a:cubicBezTo>
                  <a:cubicBezTo>
                    <a:pt x="501" y="80"/>
                    <a:pt x="498" y="84"/>
                    <a:pt x="496" y="83"/>
                  </a:cubicBezTo>
                  <a:cubicBezTo>
                    <a:pt x="503" y="76"/>
                    <a:pt x="489" y="85"/>
                    <a:pt x="492" y="79"/>
                  </a:cubicBezTo>
                  <a:cubicBezTo>
                    <a:pt x="490" y="80"/>
                    <a:pt x="490" y="80"/>
                    <a:pt x="490" y="80"/>
                  </a:cubicBezTo>
                  <a:cubicBezTo>
                    <a:pt x="493" y="76"/>
                    <a:pt x="483" y="77"/>
                    <a:pt x="481" y="74"/>
                  </a:cubicBezTo>
                  <a:cubicBezTo>
                    <a:pt x="482" y="74"/>
                    <a:pt x="482" y="77"/>
                    <a:pt x="487" y="74"/>
                  </a:cubicBezTo>
                  <a:cubicBezTo>
                    <a:pt x="487" y="69"/>
                    <a:pt x="487" y="69"/>
                    <a:pt x="487" y="69"/>
                  </a:cubicBezTo>
                  <a:cubicBezTo>
                    <a:pt x="485" y="70"/>
                    <a:pt x="484" y="69"/>
                    <a:pt x="482" y="71"/>
                  </a:cubicBezTo>
                  <a:cubicBezTo>
                    <a:pt x="481" y="72"/>
                    <a:pt x="483" y="72"/>
                    <a:pt x="483" y="72"/>
                  </a:cubicBezTo>
                  <a:cubicBezTo>
                    <a:pt x="480" y="73"/>
                    <a:pt x="480" y="73"/>
                    <a:pt x="480" y="73"/>
                  </a:cubicBezTo>
                  <a:cubicBezTo>
                    <a:pt x="481" y="68"/>
                    <a:pt x="488" y="69"/>
                    <a:pt x="493" y="67"/>
                  </a:cubicBezTo>
                  <a:cubicBezTo>
                    <a:pt x="491" y="66"/>
                    <a:pt x="495" y="63"/>
                    <a:pt x="495" y="62"/>
                  </a:cubicBezTo>
                  <a:cubicBezTo>
                    <a:pt x="489" y="63"/>
                    <a:pt x="490" y="66"/>
                    <a:pt x="484" y="68"/>
                  </a:cubicBezTo>
                  <a:cubicBezTo>
                    <a:pt x="481" y="68"/>
                    <a:pt x="483" y="62"/>
                    <a:pt x="488" y="59"/>
                  </a:cubicBezTo>
                  <a:cubicBezTo>
                    <a:pt x="475" y="63"/>
                    <a:pt x="482" y="53"/>
                    <a:pt x="473" y="57"/>
                  </a:cubicBezTo>
                  <a:cubicBezTo>
                    <a:pt x="474" y="57"/>
                    <a:pt x="477" y="55"/>
                    <a:pt x="475" y="5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68" y="55"/>
                    <a:pt x="480" y="50"/>
                    <a:pt x="477" y="49"/>
                  </a:cubicBezTo>
                  <a:cubicBezTo>
                    <a:pt x="476" y="50"/>
                    <a:pt x="475" y="51"/>
                    <a:pt x="473" y="52"/>
                  </a:cubicBezTo>
                  <a:cubicBezTo>
                    <a:pt x="470" y="50"/>
                    <a:pt x="482" y="42"/>
                    <a:pt x="475" y="41"/>
                  </a:cubicBezTo>
                  <a:cubicBezTo>
                    <a:pt x="475" y="42"/>
                    <a:pt x="474" y="42"/>
                    <a:pt x="474" y="42"/>
                  </a:cubicBezTo>
                  <a:cubicBezTo>
                    <a:pt x="473" y="43"/>
                    <a:pt x="473" y="42"/>
                    <a:pt x="475" y="40"/>
                  </a:cubicBezTo>
                  <a:cubicBezTo>
                    <a:pt x="479" y="40"/>
                    <a:pt x="479" y="40"/>
                    <a:pt x="479" y="40"/>
                  </a:cubicBezTo>
                  <a:cubicBezTo>
                    <a:pt x="489" y="34"/>
                    <a:pt x="472" y="37"/>
                    <a:pt x="474" y="33"/>
                  </a:cubicBezTo>
                  <a:cubicBezTo>
                    <a:pt x="472" y="34"/>
                    <a:pt x="473" y="36"/>
                    <a:pt x="469" y="36"/>
                  </a:cubicBezTo>
                  <a:cubicBezTo>
                    <a:pt x="468" y="35"/>
                    <a:pt x="480" y="30"/>
                    <a:pt x="474" y="30"/>
                  </a:cubicBezTo>
                  <a:cubicBezTo>
                    <a:pt x="473" y="32"/>
                    <a:pt x="467" y="34"/>
                    <a:pt x="467" y="35"/>
                  </a:cubicBezTo>
                  <a:cubicBezTo>
                    <a:pt x="465" y="34"/>
                    <a:pt x="462" y="34"/>
                    <a:pt x="466" y="32"/>
                  </a:cubicBezTo>
                  <a:cubicBezTo>
                    <a:pt x="465" y="32"/>
                    <a:pt x="463" y="32"/>
                    <a:pt x="462" y="33"/>
                  </a:cubicBezTo>
                  <a:cubicBezTo>
                    <a:pt x="465" y="31"/>
                    <a:pt x="462" y="30"/>
                    <a:pt x="461" y="29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69" y="24"/>
                    <a:pt x="458" y="27"/>
                    <a:pt x="458" y="25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6" y="25"/>
                    <a:pt x="459" y="22"/>
                    <a:pt x="454" y="22"/>
                  </a:cubicBezTo>
                  <a:cubicBezTo>
                    <a:pt x="451" y="24"/>
                    <a:pt x="451" y="24"/>
                    <a:pt x="451" y="24"/>
                  </a:cubicBezTo>
                  <a:cubicBezTo>
                    <a:pt x="453" y="22"/>
                    <a:pt x="446" y="21"/>
                    <a:pt x="451" y="18"/>
                  </a:cubicBezTo>
                  <a:cubicBezTo>
                    <a:pt x="450" y="18"/>
                    <a:pt x="445" y="22"/>
                    <a:pt x="444" y="20"/>
                  </a:cubicBezTo>
                  <a:cubicBezTo>
                    <a:pt x="446" y="18"/>
                    <a:pt x="447" y="16"/>
                    <a:pt x="444" y="16"/>
                  </a:cubicBezTo>
                  <a:cubicBezTo>
                    <a:pt x="442" y="17"/>
                    <a:pt x="440" y="18"/>
                    <a:pt x="442" y="18"/>
                  </a:cubicBezTo>
                  <a:cubicBezTo>
                    <a:pt x="443" y="18"/>
                    <a:pt x="443" y="18"/>
                    <a:pt x="444" y="17"/>
                  </a:cubicBezTo>
                  <a:cubicBezTo>
                    <a:pt x="441" y="19"/>
                    <a:pt x="441" y="19"/>
                    <a:pt x="441" y="19"/>
                  </a:cubicBezTo>
                  <a:cubicBezTo>
                    <a:pt x="438" y="18"/>
                    <a:pt x="443" y="17"/>
                    <a:pt x="441" y="15"/>
                  </a:cubicBezTo>
                  <a:cubicBezTo>
                    <a:pt x="439" y="16"/>
                    <a:pt x="438" y="17"/>
                    <a:pt x="436" y="18"/>
                  </a:cubicBezTo>
                  <a:cubicBezTo>
                    <a:pt x="437" y="15"/>
                    <a:pt x="439" y="12"/>
                    <a:pt x="440" y="8"/>
                  </a:cubicBezTo>
                  <a:cubicBezTo>
                    <a:pt x="443" y="7"/>
                    <a:pt x="444" y="8"/>
                    <a:pt x="448" y="6"/>
                  </a:cubicBezTo>
                  <a:cubicBezTo>
                    <a:pt x="448" y="7"/>
                    <a:pt x="449" y="7"/>
                    <a:pt x="450" y="8"/>
                  </a:cubicBezTo>
                  <a:cubicBezTo>
                    <a:pt x="455" y="8"/>
                    <a:pt x="454" y="5"/>
                    <a:pt x="455" y="3"/>
                  </a:cubicBezTo>
                  <a:cubicBezTo>
                    <a:pt x="456" y="5"/>
                    <a:pt x="456" y="5"/>
                    <a:pt x="456" y="5"/>
                  </a:cubicBezTo>
                  <a:cubicBezTo>
                    <a:pt x="457" y="5"/>
                    <a:pt x="458" y="5"/>
                    <a:pt x="458" y="5"/>
                  </a:cubicBezTo>
                  <a:cubicBezTo>
                    <a:pt x="458" y="6"/>
                    <a:pt x="458" y="6"/>
                    <a:pt x="458" y="6"/>
                  </a:cubicBezTo>
                  <a:cubicBezTo>
                    <a:pt x="463" y="0"/>
                    <a:pt x="468" y="6"/>
                    <a:pt x="471" y="1"/>
                  </a:cubicBezTo>
                  <a:cubicBezTo>
                    <a:pt x="471" y="2"/>
                    <a:pt x="468" y="4"/>
                    <a:pt x="466" y="6"/>
                  </a:cubicBezTo>
                  <a:cubicBezTo>
                    <a:pt x="465" y="8"/>
                    <a:pt x="468" y="6"/>
                    <a:pt x="470" y="6"/>
                  </a:cubicBezTo>
                  <a:cubicBezTo>
                    <a:pt x="474" y="2"/>
                    <a:pt x="474" y="2"/>
                    <a:pt x="474" y="2"/>
                  </a:cubicBezTo>
                  <a:cubicBezTo>
                    <a:pt x="473" y="7"/>
                    <a:pt x="478" y="0"/>
                    <a:pt x="482" y="2"/>
                  </a:cubicBezTo>
                  <a:cubicBezTo>
                    <a:pt x="480" y="6"/>
                    <a:pt x="495" y="3"/>
                    <a:pt x="496" y="4"/>
                  </a:cubicBezTo>
                  <a:cubicBezTo>
                    <a:pt x="496" y="7"/>
                    <a:pt x="490" y="5"/>
                    <a:pt x="488" y="8"/>
                  </a:cubicBezTo>
                  <a:cubicBezTo>
                    <a:pt x="488" y="9"/>
                    <a:pt x="491" y="7"/>
                    <a:pt x="493" y="8"/>
                  </a:cubicBezTo>
                  <a:cubicBezTo>
                    <a:pt x="487" y="11"/>
                    <a:pt x="487" y="11"/>
                    <a:pt x="487" y="11"/>
                  </a:cubicBezTo>
                  <a:cubicBezTo>
                    <a:pt x="487" y="13"/>
                    <a:pt x="493" y="9"/>
                    <a:pt x="491" y="11"/>
                  </a:cubicBezTo>
                  <a:cubicBezTo>
                    <a:pt x="495" y="11"/>
                    <a:pt x="493" y="9"/>
                    <a:pt x="498" y="7"/>
                  </a:cubicBezTo>
                  <a:cubicBezTo>
                    <a:pt x="497" y="8"/>
                    <a:pt x="495" y="11"/>
                    <a:pt x="498" y="10"/>
                  </a:cubicBezTo>
                  <a:cubicBezTo>
                    <a:pt x="499" y="10"/>
                    <a:pt x="499" y="8"/>
                    <a:pt x="500" y="9"/>
                  </a:cubicBezTo>
                  <a:cubicBezTo>
                    <a:pt x="499" y="14"/>
                    <a:pt x="506" y="13"/>
                    <a:pt x="507" y="17"/>
                  </a:cubicBezTo>
                  <a:cubicBezTo>
                    <a:pt x="510" y="16"/>
                    <a:pt x="510" y="16"/>
                    <a:pt x="510" y="16"/>
                  </a:cubicBezTo>
                  <a:cubicBezTo>
                    <a:pt x="509" y="16"/>
                    <a:pt x="508" y="17"/>
                    <a:pt x="509" y="17"/>
                  </a:cubicBezTo>
                  <a:cubicBezTo>
                    <a:pt x="511" y="16"/>
                    <a:pt x="511" y="16"/>
                    <a:pt x="511" y="16"/>
                  </a:cubicBezTo>
                  <a:cubicBezTo>
                    <a:pt x="511" y="17"/>
                    <a:pt x="509" y="23"/>
                    <a:pt x="511" y="25"/>
                  </a:cubicBezTo>
                  <a:cubicBezTo>
                    <a:pt x="514" y="22"/>
                    <a:pt x="514" y="22"/>
                    <a:pt x="514" y="22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16" y="24"/>
                    <a:pt x="516" y="24"/>
                    <a:pt x="516" y="24"/>
                  </a:cubicBezTo>
                  <a:cubicBezTo>
                    <a:pt x="511" y="27"/>
                    <a:pt x="516" y="28"/>
                    <a:pt x="515" y="31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17" y="32"/>
                    <a:pt x="517" y="32"/>
                    <a:pt x="517" y="32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20" y="32"/>
                    <a:pt x="515" y="36"/>
                    <a:pt x="518" y="36"/>
                  </a:cubicBezTo>
                  <a:cubicBezTo>
                    <a:pt x="517" y="36"/>
                    <a:pt x="522" y="33"/>
                    <a:pt x="524" y="32"/>
                  </a:cubicBezTo>
                  <a:close/>
                  <a:moveTo>
                    <a:pt x="552" y="103"/>
                  </a:moveTo>
                  <a:cubicBezTo>
                    <a:pt x="552" y="104"/>
                    <a:pt x="552" y="104"/>
                    <a:pt x="552" y="104"/>
                  </a:cubicBezTo>
                  <a:cubicBezTo>
                    <a:pt x="553" y="103"/>
                    <a:pt x="552" y="103"/>
                    <a:pt x="552" y="103"/>
                  </a:cubicBezTo>
                  <a:cubicBezTo>
                    <a:pt x="551" y="101"/>
                    <a:pt x="551" y="101"/>
                    <a:pt x="551" y="101"/>
                  </a:cubicBezTo>
                  <a:cubicBezTo>
                    <a:pt x="547" y="102"/>
                    <a:pt x="550" y="102"/>
                    <a:pt x="552" y="103"/>
                  </a:cubicBezTo>
                  <a:close/>
                  <a:moveTo>
                    <a:pt x="473" y="166"/>
                  </a:moveTo>
                  <a:cubicBezTo>
                    <a:pt x="475" y="166"/>
                    <a:pt x="475" y="166"/>
                    <a:pt x="475" y="166"/>
                  </a:cubicBezTo>
                  <a:cubicBezTo>
                    <a:pt x="475" y="167"/>
                    <a:pt x="473" y="165"/>
                    <a:pt x="475" y="168"/>
                  </a:cubicBezTo>
                  <a:cubicBezTo>
                    <a:pt x="474" y="167"/>
                    <a:pt x="474" y="168"/>
                    <a:pt x="473" y="166"/>
                  </a:cubicBezTo>
                  <a:close/>
                  <a:moveTo>
                    <a:pt x="509" y="103"/>
                  </a:moveTo>
                  <a:cubicBezTo>
                    <a:pt x="506" y="104"/>
                    <a:pt x="506" y="104"/>
                    <a:pt x="506" y="104"/>
                  </a:cubicBezTo>
                  <a:cubicBezTo>
                    <a:pt x="510" y="104"/>
                    <a:pt x="510" y="104"/>
                    <a:pt x="510" y="104"/>
                  </a:cubicBezTo>
                  <a:lnTo>
                    <a:pt x="509" y="103"/>
                  </a:lnTo>
                  <a:close/>
                  <a:moveTo>
                    <a:pt x="502" y="93"/>
                  </a:moveTo>
                  <a:cubicBezTo>
                    <a:pt x="502" y="94"/>
                    <a:pt x="502" y="94"/>
                    <a:pt x="501" y="95"/>
                  </a:cubicBezTo>
                  <a:cubicBezTo>
                    <a:pt x="502" y="95"/>
                    <a:pt x="502" y="95"/>
                    <a:pt x="502" y="95"/>
                  </a:cubicBezTo>
                  <a:cubicBezTo>
                    <a:pt x="502" y="94"/>
                    <a:pt x="503" y="93"/>
                    <a:pt x="503" y="93"/>
                  </a:cubicBezTo>
                  <a:lnTo>
                    <a:pt x="502" y="93"/>
                  </a:lnTo>
                  <a:close/>
                  <a:moveTo>
                    <a:pt x="523" y="61"/>
                  </a:moveTo>
                  <a:cubicBezTo>
                    <a:pt x="518" y="65"/>
                    <a:pt x="524" y="62"/>
                    <a:pt x="522" y="64"/>
                  </a:cubicBezTo>
                  <a:cubicBezTo>
                    <a:pt x="522" y="64"/>
                    <a:pt x="521" y="65"/>
                    <a:pt x="521" y="65"/>
                  </a:cubicBezTo>
                  <a:cubicBezTo>
                    <a:pt x="522" y="65"/>
                    <a:pt x="522" y="64"/>
                    <a:pt x="522" y="64"/>
                  </a:cubicBezTo>
                  <a:cubicBezTo>
                    <a:pt x="524" y="63"/>
                    <a:pt x="528" y="59"/>
                    <a:pt x="523" y="61"/>
                  </a:cubicBezTo>
                  <a:close/>
                  <a:moveTo>
                    <a:pt x="540" y="98"/>
                  </a:moveTo>
                  <a:cubicBezTo>
                    <a:pt x="544" y="98"/>
                    <a:pt x="543" y="95"/>
                    <a:pt x="545" y="94"/>
                  </a:cubicBezTo>
                  <a:cubicBezTo>
                    <a:pt x="544" y="93"/>
                    <a:pt x="541" y="95"/>
                    <a:pt x="539" y="96"/>
                  </a:cubicBezTo>
                  <a:cubicBezTo>
                    <a:pt x="539" y="95"/>
                    <a:pt x="539" y="95"/>
                    <a:pt x="539" y="94"/>
                  </a:cubicBezTo>
                  <a:cubicBezTo>
                    <a:pt x="531" y="96"/>
                    <a:pt x="543" y="96"/>
                    <a:pt x="540" y="98"/>
                  </a:cubicBezTo>
                  <a:close/>
                  <a:moveTo>
                    <a:pt x="562" y="140"/>
                  </a:moveTo>
                  <a:cubicBezTo>
                    <a:pt x="565" y="140"/>
                    <a:pt x="565" y="140"/>
                    <a:pt x="565" y="140"/>
                  </a:cubicBezTo>
                  <a:cubicBezTo>
                    <a:pt x="568" y="141"/>
                    <a:pt x="568" y="141"/>
                    <a:pt x="568" y="141"/>
                  </a:cubicBezTo>
                  <a:cubicBezTo>
                    <a:pt x="569" y="141"/>
                    <a:pt x="569" y="141"/>
                    <a:pt x="569" y="141"/>
                  </a:cubicBezTo>
                  <a:lnTo>
                    <a:pt x="562" y="140"/>
                  </a:lnTo>
                  <a:close/>
                  <a:moveTo>
                    <a:pt x="556" y="144"/>
                  </a:moveTo>
                  <a:cubicBezTo>
                    <a:pt x="554" y="145"/>
                    <a:pt x="546" y="143"/>
                    <a:pt x="541" y="140"/>
                  </a:cubicBezTo>
                  <a:cubicBezTo>
                    <a:pt x="544" y="140"/>
                    <a:pt x="545" y="139"/>
                    <a:pt x="553" y="142"/>
                  </a:cubicBezTo>
                  <a:cubicBezTo>
                    <a:pt x="548" y="140"/>
                    <a:pt x="564" y="146"/>
                    <a:pt x="556" y="144"/>
                  </a:cubicBezTo>
                  <a:close/>
                  <a:moveTo>
                    <a:pt x="521" y="78"/>
                  </a:moveTo>
                  <a:cubicBezTo>
                    <a:pt x="520" y="80"/>
                    <a:pt x="513" y="85"/>
                    <a:pt x="519" y="86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3" y="81"/>
                    <a:pt x="523" y="81"/>
                    <a:pt x="523" y="81"/>
                  </a:cubicBezTo>
                  <a:cubicBezTo>
                    <a:pt x="515" y="86"/>
                    <a:pt x="521" y="79"/>
                    <a:pt x="521" y="78"/>
                  </a:cubicBezTo>
                  <a:close/>
                  <a:moveTo>
                    <a:pt x="529" y="145"/>
                  </a:moveTo>
                  <a:cubicBezTo>
                    <a:pt x="528" y="146"/>
                    <a:pt x="522" y="144"/>
                    <a:pt x="516" y="140"/>
                  </a:cubicBezTo>
                  <a:cubicBezTo>
                    <a:pt x="519" y="142"/>
                    <a:pt x="526" y="144"/>
                    <a:pt x="531" y="146"/>
                  </a:cubicBezTo>
                  <a:cubicBezTo>
                    <a:pt x="530" y="145"/>
                    <a:pt x="529" y="145"/>
                    <a:pt x="529" y="145"/>
                  </a:cubicBezTo>
                  <a:close/>
                  <a:moveTo>
                    <a:pt x="523" y="141"/>
                  </a:moveTo>
                  <a:cubicBezTo>
                    <a:pt x="523" y="140"/>
                    <a:pt x="518" y="137"/>
                    <a:pt x="523" y="139"/>
                  </a:cubicBezTo>
                  <a:cubicBezTo>
                    <a:pt x="526" y="141"/>
                    <a:pt x="536" y="147"/>
                    <a:pt x="536" y="144"/>
                  </a:cubicBezTo>
                  <a:cubicBezTo>
                    <a:pt x="527" y="140"/>
                    <a:pt x="524" y="138"/>
                    <a:pt x="518" y="137"/>
                  </a:cubicBezTo>
                  <a:lnTo>
                    <a:pt x="523" y="141"/>
                  </a:lnTo>
                  <a:close/>
                  <a:moveTo>
                    <a:pt x="541" y="148"/>
                  </a:moveTo>
                  <a:cubicBezTo>
                    <a:pt x="541" y="147"/>
                    <a:pt x="541" y="146"/>
                    <a:pt x="541" y="145"/>
                  </a:cubicBezTo>
                  <a:cubicBezTo>
                    <a:pt x="531" y="141"/>
                    <a:pt x="539" y="146"/>
                    <a:pt x="541" y="148"/>
                  </a:cubicBezTo>
                  <a:cubicBezTo>
                    <a:pt x="541" y="149"/>
                    <a:pt x="541" y="149"/>
                    <a:pt x="541" y="149"/>
                  </a:cubicBezTo>
                  <a:cubicBezTo>
                    <a:pt x="541" y="149"/>
                    <a:pt x="541" y="148"/>
                    <a:pt x="541" y="148"/>
                  </a:cubicBezTo>
                  <a:close/>
                  <a:moveTo>
                    <a:pt x="513" y="155"/>
                  </a:moveTo>
                  <a:cubicBezTo>
                    <a:pt x="515" y="156"/>
                    <a:pt x="515" y="156"/>
                    <a:pt x="515" y="156"/>
                  </a:cubicBezTo>
                  <a:cubicBezTo>
                    <a:pt x="516" y="157"/>
                    <a:pt x="517" y="158"/>
                    <a:pt x="518" y="157"/>
                  </a:cubicBezTo>
                  <a:cubicBezTo>
                    <a:pt x="515" y="156"/>
                    <a:pt x="515" y="156"/>
                    <a:pt x="515" y="156"/>
                  </a:cubicBezTo>
                  <a:cubicBezTo>
                    <a:pt x="514" y="154"/>
                    <a:pt x="514" y="152"/>
                    <a:pt x="513" y="155"/>
                  </a:cubicBezTo>
                  <a:close/>
                  <a:moveTo>
                    <a:pt x="537" y="149"/>
                  </a:moveTo>
                  <a:cubicBezTo>
                    <a:pt x="533" y="149"/>
                    <a:pt x="533" y="149"/>
                    <a:pt x="533" y="149"/>
                  </a:cubicBezTo>
                  <a:cubicBezTo>
                    <a:pt x="533" y="148"/>
                    <a:pt x="533" y="146"/>
                    <a:pt x="537" y="149"/>
                  </a:cubicBezTo>
                  <a:close/>
                  <a:moveTo>
                    <a:pt x="516" y="149"/>
                  </a:moveTo>
                  <a:cubicBezTo>
                    <a:pt x="516" y="149"/>
                    <a:pt x="513" y="150"/>
                    <a:pt x="512" y="151"/>
                  </a:cubicBezTo>
                  <a:cubicBezTo>
                    <a:pt x="514" y="152"/>
                    <a:pt x="518" y="152"/>
                    <a:pt x="516" y="149"/>
                  </a:cubicBezTo>
                  <a:close/>
                  <a:moveTo>
                    <a:pt x="455" y="166"/>
                  </a:moveTo>
                  <a:cubicBezTo>
                    <a:pt x="454" y="162"/>
                    <a:pt x="454" y="162"/>
                    <a:pt x="454" y="162"/>
                  </a:cubicBezTo>
                  <a:cubicBezTo>
                    <a:pt x="452" y="162"/>
                    <a:pt x="452" y="162"/>
                    <a:pt x="452" y="162"/>
                  </a:cubicBezTo>
                  <a:lnTo>
                    <a:pt x="455" y="166"/>
                  </a:lnTo>
                  <a:close/>
                  <a:moveTo>
                    <a:pt x="468" y="155"/>
                  </a:moveTo>
                  <a:cubicBezTo>
                    <a:pt x="469" y="155"/>
                    <a:pt x="469" y="155"/>
                    <a:pt x="469" y="155"/>
                  </a:cubicBezTo>
                  <a:cubicBezTo>
                    <a:pt x="468" y="153"/>
                    <a:pt x="468" y="153"/>
                    <a:pt x="468" y="153"/>
                  </a:cubicBezTo>
                  <a:lnTo>
                    <a:pt x="468" y="155"/>
                  </a:lnTo>
                  <a:close/>
                  <a:moveTo>
                    <a:pt x="484" y="145"/>
                  </a:moveTo>
                  <a:cubicBezTo>
                    <a:pt x="484" y="146"/>
                    <a:pt x="484" y="146"/>
                    <a:pt x="484" y="147"/>
                  </a:cubicBezTo>
                  <a:cubicBezTo>
                    <a:pt x="484" y="150"/>
                    <a:pt x="481" y="153"/>
                    <a:pt x="479" y="152"/>
                  </a:cubicBezTo>
                  <a:cubicBezTo>
                    <a:pt x="479" y="155"/>
                    <a:pt x="483" y="158"/>
                    <a:pt x="484" y="160"/>
                  </a:cubicBezTo>
                  <a:cubicBezTo>
                    <a:pt x="478" y="146"/>
                    <a:pt x="486" y="160"/>
                    <a:pt x="486" y="154"/>
                  </a:cubicBezTo>
                  <a:cubicBezTo>
                    <a:pt x="485" y="153"/>
                    <a:pt x="484" y="154"/>
                    <a:pt x="483" y="152"/>
                  </a:cubicBezTo>
                  <a:cubicBezTo>
                    <a:pt x="483" y="150"/>
                    <a:pt x="484" y="149"/>
                    <a:pt x="485" y="150"/>
                  </a:cubicBezTo>
                  <a:cubicBezTo>
                    <a:pt x="486" y="151"/>
                    <a:pt x="486" y="152"/>
                    <a:pt x="486" y="152"/>
                  </a:cubicBezTo>
                  <a:cubicBezTo>
                    <a:pt x="486" y="151"/>
                    <a:pt x="485" y="150"/>
                    <a:pt x="485" y="150"/>
                  </a:cubicBezTo>
                  <a:cubicBezTo>
                    <a:pt x="485" y="149"/>
                    <a:pt x="484" y="148"/>
                    <a:pt x="484" y="147"/>
                  </a:cubicBezTo>
                  <a:cubicBezTo>
                    <a:pt x="484" y="146"/>
                    <a:pt x="484" y="146"/>
                    <a:pt x="484" y="145"/>
                  </a:cubicBezTo>
                  <a:close/>
                  <a:moveTo>
                    <a:pt x="506" y="138"/>
                  </a:moveTo>
                  <a:cubicBezTo>
                    <a:pt x="507" y="139"/>
                    <a:pt x="508" y="141"/>
                    <a:pt x="510" y="142"/>
                  </a:cubicBezTo>
                  <a:cubicBezTo>
                    <a:pt x="509" y="140"/>
                    <a:pt x="507" y="139"/>
                    <a:pt x="506" y="138"/>
                  </a:cubicBezTo>
                  <a:cubicBezTo>
                    <a:pt x="505" y="138"/>
                    <a:pt x="504" y="137"/>
                    <a:pt x="504" y="137"/>
                  </a:cubicBezTo>
                  <a:cubicBezTo>
                    <a:pt x="504" y="137"/>
                    <a:pt x="505" y="138"/>
                    <a:pt x="506" y="138"/>
                  </a:cubicBezTo>
                  <a:close/>
                  <a:moveTo>
                    <a:pt x="498" y="132"/>
                  </a:moveTo>
                  <a:cubicBezTo>
                    <a:pt x="501" y="133"/>
                    <a:pt x="503" y="135"/>
                    <a:pt x="506" y="136"/>
                  </a:cubicBezTo>
                  <a:cubicBezTo>
                    <a:pt x="502" y="134"/>
                    <a:pt x="502" y="134"/>
                    <a:pt x="502" y="134"/>
                  </a:cubicBezTo>
                  <a:cubicBezTo>
                    <a:pt x="504" y="134"/>
                    <a:pt x="505" y="135"/>
                    <a:pt x="506" y="135"/>
                  </a:cubicBezTo>
                  <a:cubicBezTo>
                    <a:pt x="502" y="132"/>
                    <a:pt x="497" y="129"/>
                    <a:pt x="498" y="132"/>
                  </a:cubicBezTo>
                  <a:close/>
                  <a:moveTo>
                    <a:pt x="508" y="133"/>
                  </a:moveTo>
                  <a:cubicBezTo>
                    <a:pt x="504" y="132"/>
                    <a:pt x="504" y="132"/>
                    <a:pt x="504" y="132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8" y="136"/>
                    <a:pt x="508" y="136"/>
                    <a:pt x="508" y="136"/>
                  </a:cubicBezTo>
                  <a:cubicBezTo>
                    <a:pt x="504" y="133"/>
                    <a:pt x="504" y="133"/>
                    <a:pt x="504" y="133"/>
                  </a:cubicBezTo>
                  <a:lnTo>
                    <a:pt x="508" y="133"/>
                  </a:lnTo>
                  <a:close/>
                  <a:moveTo>
                    <a:pt x="539" y="127"/>
                  </a:moveTo>
                  <a:cubicBezTo>
                    <a:pt x="542" y="128"/>
                    <a:pt x="544" y="129"/>
                    <a:pt x="538" y="128"/>
                  </a:cubicBezTo>
                  <a:cubicBezTo>
                    <a:pt x="536" y="126"/>
                    <a:pt x="536" y="126"/>
                    <a:pt x="536" y="126"/>
                  </a:cubicBezTo>
                  <a:cubicBezTo>
                    <a:pt x="536" y="126"/>
                    <a:pt x="532" y="126"/>
                    <a:pt x="534" y="127"/>
                  </a:cubicBezTo>
                  <a:cubicBezTo>
                    <a:pt x="517" y="121"/>
                    <a:pt x="536" y="128"/>
                    <a:pt x="528" y="123"/>
                  </a:cubicBezTo>
                  <a:cubicBezTo>
                    <a:pt x="530" y="126"/>
                    <a:pt x="520" y="122"/>
                    <a:pt x="514" y="120"/>
                  </a:cubicBezTo>
                  <a:cubicBezTo>
                    <a:pt x="518" y="121"/>
                    <a:pt x="518" y="120"/>
                    <a:pt x="520" y="120"/>
                  </a:cubicBezTo>
                  <a:cubicBezTo>
                    <a:pt x="521" y="120"/>
                    <a:pt x="522" y="120"/>
                    <a:pt x="524" y="121"/>
                  </a:cubicBezTo>
                  <a:cubicBezTo>
                    <a:pt x="525" y="121"/>
                    <a:pt x="526" y="121"/>
                    <a:pt x="528" y="122"/>
                  </a:cubicBezTo>
                  <a:cubicBezTo>
                    <a:pt x="529" y="122"/>
                    <a:pt x="531" y="123"/>
                    <a:pt x="534" y="124"/>
                  </a:cubicBezTo>
                  <a:cubicBezTo>
                    <a:pt x="532" y="124"/>
                    <a:pt x="536" y="125"/>
                    <a:pt x="539" y="127"/>
                  </a:cubicBezTo>
                  <a:close/>
                  <a:moveTo>
                    <a:pt x="520" y="108"/>
                  </a:moveTo>
                  <a:cubicBezTo>
                    <a:pt x="520" y="106"/>
                    <a:pt x="520" y="106"/>
                    <a:pt x="520" y="106"/>
                  </a:cubicBezTo>
                  <a:cubicBezTo>
                    <a:pt x="521" y="108"/>
                    <a:pt x="521" y="108"/>
                    <a:pt x="521" y="108"/>
                  </a:cubicBezTo>
                  <a:lnTo>
                    <a:pt x="520" y="108"/>
                  </a:lnTo>
                  <a:close/>
                  <a:moveTo>
                    <a:pt x="488" y="61"/>
                  </a:moveTo>
                  <a:cubicBezTo>
                    <a:pt x="483" y="63"/>
                    <a:pt x="489" y="64"/>
                    <a:pt x="492" y="62"/>
                  </a:cubicBezTo>
                  <a:cubicBezTo>
                    <a:pt x="490" y="63"/>
                    <a:pt x="489" y="61"/>
                    <a:pt x="488" y="61"/>
                  </a:cubicBezTo>
                  <a:close/>
                  <a:moveTo>
                    <a:pt x="480" y="41"/>
                  </a:moveTo>
                  <a:cubicBezTo>
                    <a:pt x="481" y="42"/>
                    <a:pt x="476" y="46"/>
                    <a:pt x="482" y="44"/>
                  </a:cubicBezTo>
                  <a:cubicBezTo>
                    <a:pt x="483" y="41"/>
                    <a:pt x="483" y="41"/>
                    <a:pt x="483" y="41"/>
                  </a:cubicBezTo>
                  <a:cubicBezTo>
                    <a:pt x="481" y="41"/>
                    <a:pt x="483" y="40"/>
                    <a:pt x="480" y="41"/>
                  </a:cubicBezTo>
                  <a:close/>
                  <a:moveTo>
                    <a:pt x="472" y="28"/>
                  </a:moveTo>
                  <a:cubicBezTo>
                    <a:pt x="478" y="25"/>
                    <a:pt x="478" y="25"/>
                    <a:pt x="478" y="25"/>
                  </a:cubicBezTo>
                  <a:cubicBezTo>
                    <a:pt x="477" y="26"/>
                    <a:pt x="477" y="26"/>
                    <a:pt x="477" y="26"/>
                  </a:cubicBezTo>
                  <a:lnTo>
                    <a:pt x="472" y="28"/>
                  </a:lnTo>
                  <a:close/>
                  <a:moveTo>
                    <a:pt x="466" y="33"/>
                  </a:moveTo>
                  <a:cubicBezTo>
                    <a:pt x="466" y="33"/>
                    <a:pt x="466" y="31"/>
                    <a:pt x="469" y="30"/>
                  </a:cubicBezTo>
                  <a:lnTo>
                    <a:pt x="466" y="33"/>
                  </a:lnTo>
                  <a:close/>
                  <a:moveTo>
                    <a:pt x="465" y="16"/>
                  </a:moveTo>
                  <a:cubicBezTo>
                    <a:pt x="459" y="19"/>
                    <a:pt x="459" y="19"/>
                    <a:pt x="459" y="19"/>
                  </a:cubicBezTo>
                  <a:cubicBezTo>
                    <a:pt x="459" y="19"/>
                    <a:pt x="459" y="19"/>
                    <a:pt x="459" y="19"/>
                  </a:cubicBezTo>
                  <a:lnTo>
                    <a:pt x="465" y="16"/>
                  </a:lnTo>
                  <a:close/>
                  <a:moveTo>
                    <a:pt x="469" y="16"/>
                  </a:moveTo>
                  <a:cubicBezTo>
                    <a:pt x="468" y="17"/>
                    <a:pt x="467" y="17"/>
                    <a:pt x="466" y="18"/>
                  </a:cubicBezTo>
                  <a:cubicBezTo>
                    <a:pt x="464" y="19"/>
                    <a:pt x="464" y="20"/>
                    <a:pt x="466" y="20"/>
                  </a:cubicBezTo>
                  <a:cubicBezTo>
                    <a:pt x="469" y="19"/>
                    <a:pt x="467" y="19"/>
                    <a:pt x="467" y="18"/>
                  </a:cubicBezTo>
                  <a:cubicBezTo>
                    <a:pt x="468" y="18"/>
                    <a:pt x="470" y="18"/>
                    <a:pt x="469" y="20"/>
                  </a:cubicBezTo>
                  <a:cubicBezTo>
                    <a:pt x="464" y="21"/>
                    <a:pt x="464" y="21"/>
                    <a:pt x="460" y="23"/>
                  </a:cubicBezTo>
                  <a:cubicBezTo>
                    <a:pt x="456" y="21"/>
                    <a:pt x="462" y="19"/>
                    <a:pt x="466" y="18"/>
                  </a:cubicBezTo>
                  <a:cubicBezTo>
                    <a:pt x="466" y="17"/>
                    <a:pt x="468" y="17"/>
                    <a:pt x="469" y="16"/>
                  </a:cubicBezTo>
                  <a:close/>
                  <a:moveTo>
                    <a:pt x="474" y="23"/>
                  </a:moveTo>
                  <a:cubicBezTo>
                    <a:pt x="473" y="23"/>
                    <a:pt x="472" y="23"/>
                    <a:pt x="471" y="24"/>
                  </a:cubicBezTo>
                  <a:cubicBezTo>
                    <a:pt x="469" y="23"/>
                    <a:pt x="467" y="22"/>
                    <a:pt x="463" y="25"/>
                  </a:cubicBezTo>
                  <a:cubicBezTo>
                    <a:pt x="464" y="26"/>
                    <a:pt x="464" y="26"/>
                    <a:pt x="464" y="26"/>
                  </a:cubicBezTo>
                  <a:cubicBezTo>
                    <a:pt x="464" y="26"/>
                    <a:pt x="464" y="26"/>
                    <a:pt x="465" y="25"/>
                  </a:cubicBezTo>
                  <a:cubicBezTo>
                    <a:pt x="468" y="25"/>
                    <a:pt x="465" y="27"/>
                    <a:pt x="464" y="28"/>
                  </a:cubicBezTo>
                  <a:cubicBezTo>
                    <a:pt x="466" y="27"/>
                    <a:pt x="468" y="25"/>
                    <a:pt x="471" y="24"/>
                  </a:cubicBezTo>
                  <a:cubicBezTo>
                    <a:pt x="472" y="24"/>
                    <a:pt x="472" y="24"/>
                    <a:pt x="473" y="24"/>
                  </a:cubicBezTo>
                  <a:cubicBezTo>
                    <a:pt x="473" y="25"/>
                    <a:pt x="472" y="25"/>
                    <a:pt x="474" y="25"/>
                  </a:cubicBezTo>
                  <a:cubicBezTo>
                    <a:pt x="475" y="24"/>
                    <a:pt x="475" y="24"/>
                    <a:pt x="475" y="24"/>
                  </a:cubicBezTo>
                  <a:cubicBezTo>
                    <a:pt x="474" y="24"/>
                    <a:pt x="474" y="24"/>
                    <a:pt x="473" y="24"/>
                  </a:cubicBezTo>
                  <a:cubicBezTo>
                    <a:pt x="474" y="24"/>
                    <a:pt x="474" y="23"/>
                    <a:pt x="474" y="23"/>
                  </a:cubicBezTo>
                  <a:close/>
                  <a:moveTo>
                    <a:pt x="472" y="13"/>
                  </a:moveTo>
                  <a:cubicBezTo>
                    <a:pt x="473" y="13"/>
                    <a:pt x="475" y="13"/>
                    <a:pt x="476" y="12"/>
                  </a:cubicBezTo>
                  <a:cubicBezTo>
                    <a:pt x="477" y="11"/>
                    <a:pt x="477" y="11"/>
                    <a:pt x="477" y="11"/>
                  </a:cubicBezTo>
                  <a:cubicBezTo>
                    <a:pt x="474" y="10"/>
                    <a:pt x="472" y="12"/>
                    <a:pt x="472" y="13"/>
                  </a:cubicBezTo>
                  <a:close/>
                  <a:moveTo>
                    <a:pt x="489" y="54"/>
                  </a:moveTo>
                  <a:cubicBezTo>
                    <a:pt x="489" y="54"/>
                    <a:pt x="490" y="56"/>
                    <a:pt x="487" y="58"/>
                  </a:cubicBezTo>
                  <a:cubicBezTo>
                    <a:pt x="492" y="56"/>
                    <a:pt x="492" y="56"/>
                    <a:pt x="492" y="56"/>
                  </a:cubicBezTo>
                  <a:cubicBezTo>
                    <a:pt x="491" y="55"/>
                    <a:pt x="494" y="53"/>
                    <a:pt x="496" y="53"/>
                  </a:cubicBezTo>
                  <a:cubicBezTo>
                    <a:pt x="492" y="53"/>
                    <a:pt x="494" y="51"/>
                    <a:pt x="489" y="54"/>
                  </a:cubicBezTo>
                  <a:close/>
                  <a:moveTo>
                    <a:pt x="518" y="105"/>
                  </a:moveTo>
                  <a:cubicBezTo>
                    <a:pt x="520" y="104"/>
                    <a:pt x="514" y="102"/>
                    <a:pt x="521" y="101"/>
                  </a:cubicBezTo>
                  <a:cubicBezTo>
                    <a:pt x="512" y="101"/>
                    <a:pt x="516" y="104"/>
                    <a:pt x="518" y="105"/>
                  </a:cubicBezTo>
                  <a:close/>
                  <a:moveTo>
                    <a:pt x="528" y="105"/>
                  </a:moveTo>
                  <a:cubicBezTo>
                    <a:pt x="528" y="106"/>
                    <a:pt x="528" y="106"/>
                    <a:pt x="528" y="106"/>
                  </a:cubicBezTo>
                  <a:cubicBezTo>
                    <a:pt x="527" y="107"/>
                    <a:pt x="520" y="107"/>
                    <a:pt x="524" y="108"/>
                  </a:cubicBezTo>
                  <a:cubicBezTo>
                    <a:pt x="526" y="108"/>
                    <a:pt x="523" y="107"/>
                    <a:pt x="525" y="107"/>
                  </a:cubicBezTo>
                  <a:cubicBezTo>
                    <a:pt x="529" y="107"/>
                    <a:pt x="528" y="107"/>
                    <a:pt x="528" y="106"/>
                  </a:cubicBezTo>
                  <a:cubicBezTo>
                    <a:pt x="528" y="106"/>
                    <a:pt x="528" y="106"/>
                    <a:pt x="528" y="105"/>
                  </a:cubicBezTo>
                  <a:close/>
                  <a:moveTo>
                    <a:pt x="513" y="71"/>
                  </a:moveTo>
                  <a:cubicBezTo>
                    <a:pt x="514" y="72"/>
                    <a:pt x="514" y="72"/>
                    <a:pt x="514" y="72"/>
                  </a:cubicBezTo>
                  <a:cubicBezTo>
                    <a:pt x="510" y="75"/>
                    <a:pt x="510" y="75"/>
                    <a:pt x="510" y="75"/>
                  </a:cubicBezTo>
                  <a:lnTo>
                    <a:pt x="513" y="71"/>
                  </a:lnTo>
                  <a:close/>
                  <a:moveTo>
                    <a:pt x="511" y="55"/>
                  </a:moveTo>
                  <a:cubicBezTo>
                    <a:pt x="511" y="56"/>
                    <a:pt x="511" y="56"/>
                    <a:pt x="511" y="56"/>
                  </a:cubicBezTo>
                  <a:cubicBezTo>
                    <a:pt x="510" y="56"/>
                    <a:pt x="510" y="56"/>
                    <a:pt x="510" y="56"/>
                  </a:cubicBezTo>
                  <a:cubicBezTo>
                    <a:pt x="509" y="57"/>
                    <a:pt x="507" y="57"/>
                    <a:pt x="506" y="58"/>
                  </a:cubicBezTo>
                  <a:cubicBezTo>
                    <a:pt x="506" y="58"/>
                    <a:pt x="506" y="59"/>
                    <a:pt x="506" y="59"/>
                  </a:cubicBezTo>
                  <a:cubicBezTo>
                    <a:pt x="506" y="59"/>
                    <a:pt x="506" y="58"/>
                    <a:pt x="506" y="58"/>
                  </a:cubicBezTo>
                  <a:cubicBezTo>
                    <a:pt x="506" y="57"/>
                    <a:pt x="505" y="56"/>
                    <a:pt x="509" y="54"/>
                  </a:cubicBezTo>
                  <a:cubicBezTo>
                    <a:pt x="507" y="55"/>
                    <a:pt x="508" y="57"/>
                    <a:pt x="511" y="56"/>
                  </a:cubicBezTo>
                  <a:lnTo>
                    <a:pt x="511" y="55"/>
                  </a:lnTo>
                  <a:close/>
                  <a:moveTo>
                    <a:pt x="501" y="25"/>
                  </a:moveTo>
                  <a:cubicBezTo>
                    <a:pt x="500" y="26"/>
                    <a:pt x="499" y="26"/>
                    <a:pt x="502" y="26"/>
                  </a:cubicBezTo>
                  <a:cubicBezTo>
                    <a:pt x="503" y="25"/>
                    <a:pt x="502" y="24"/>
                    <a:pt x="501" y="25"/>
                  </a:cubicBezTo>
                  <a:close/>
                  <a:moveTo>
                    <a:pt x="519" y="60"/>
                  </a:moveTo>
                  <a:cubicBezTo>
                    <a:pt x="516" y="61"/>
                    <a:pt x="518" y="62"/>
                    <a:pt x="514" y="63"/>
                  </a:cubicBezTo>
                  <a:cubicBezTo>
                    <a:pt x="513" y="63"/>
                    <a:pt x="513" y="63"/>
                    <a:pt x="513" y="63"/>
                  </a:cubicBezTo>
                  <a:cubicBezTo>
                    <a:pt x="515" y="63"/>
                    <a:pt x="507" y="67"/>
                    <a:pt x="512" y="66"/>
                  </a:cubicBezTo>
                  <a:cubicBezTo>
                    <a:pt x="511" y="66"/>
                    <a:pt x="511" y="66"/>
                    <a:pt x="511" y="66"/>
                  </a:cubicBezTo>
                  <a:cubicBezTo>
                    <a:pt x="513" y="66"/>
                    <a:pt x="515" y="62"/>
                    <a:pt x="518" y="62"/>
                  </a:cubicBezTo>
                  <a:cubicBezTo>
                    <a:pt x="519" y="63"/>
                    <a:pt x="521" y="60"/>
                    <a:pt x="519" y="60"/>
                  </a:cubicBezTo>
                  <a:close/>
                  <a:moveTo>
                    <a:pt x="507" y="19"/>
                  </a:moveTo>
                  <a:cubicBezTo>
                    <a:pt x="507" y="21"/>
                    <a:pt x="500" y="23"/>
                    <a:pt x="504" y="24"/>
                  </a:cubicBezTo>
                  <a:cubicBezTo>
                    <a:pt x="504" y="22"/>
                    <a:pt x="511" y="19"/>
                    <a:pt x="507" y="19"/>
                  </a:cubicBezTo>
                  <a:close/>
                  <a:moveTo>
                    <a:pt x="524" y="45"/>
                  </a:moveTo>
                  <a:cubicBezTo>
                    <a:pt x="525" y="45"/>
                    <a:pt x="525" y="45"/>
                    <a:pt x="525" y="45"/>
                  </a:cubicBezTo>
                  <a:cubicBezTo>
                    <a:pt x="524" y="47"/>
                    <a:pt x="524" y="47"/>
                    <a:pt x="524" y="47"/>
                  </a:cubicBezTo>
                  <a:cubicBezTo>
                    <a:pt x="523" y="47"/>
                    <a:pt x="523" y="47"/>
                    <a:pt x="523" y="47"/>
                  </a:cubicBezTo>
                  <a:lnTo>
                    <a:pt x="524" y="45"/>
                  </a:lnTo>
                  <a:close/>
                  <a:moveTo>
                    <a:pt x="467" y="35"/>
                  </a:moveTo>
                  <a:cubicBezTo>
                    <a:pt x="466" y="35"/>
                    <a:pt x="466" y="36"/>
                    <a:pt x="467" y="36"/>
                  </a:cubicBezTo>
                  <a:cubicBezTo>
                    <a:pt x="467" y="36"/>
                    <a:pt x="467" y="35"/>
                    <a:pt x="467" y="35"/>
                  </a:cubicBezTo>
                  <a:close/>
                  <a:moveTo>
                    <a:pt x="501" y="109"/>
                  </a:moveTo>
                  <a:cubicBezTo>
                    <a:pt x="500" y="108"/>
                    <a:pt x="499" y="108"/>
                    <a:pt x="498" y="108"/>
                  </a:cubicBezTo>
                  <a:cubicBezTo>
                    <a:pt x="499" y="108"/>
                    <a:pt x="500" y="108"/>
                    <a:pt x="501" y="109"/>
                  </a:cubicBezTo>
                  <a:close/>
                  <a:moveTo>
                    <a:pt x="496" y="109"/>
                  </a:moveTo>
                  <a:cubicBezTo>
                    <a:pt x="496" y="109"/>
                    <a:pt x="496" y="109"/>
                    <a:pt x="496" y="109"/>
                  </a:cubicBezTo>
                  <a:cubicBezTo>
                    <a:pt x="496" y="109"/>
                    <a:pt x="496" y="109"/>
                    <a:pt x="496" y="109"/>
                  </a:cubicBezTo>
                  <a:close/>
                  <a:moveTo>
                    <a:pt x="429" y="155"/>
                  </a:moveTo>
                  <a:cubicBezTo>
                    <a:pt x="428" y="155"/>
                    <a:pt x="425" y="152"/>
                    <a:pt x="428" y="156"/>
                  </a:cubicBezTo>
                  <a:cubicBezTo>
                    <a:pt x="429" y="158"/>
                    <a:pt x="428" y="155"/>
                    <a:pt x="429" y="155"/>
                  </a:cubicBezTo>
                  <a:close/>
                  <a:moveTo>
                    <a:pt x="433" y="159"/>
                  </a:moveTo>
                  <a:cubicBezTo>
                    <a:pt x="434" y="159"/>
                    <a:pt x="435" y="160"/>
                    <a:pt x="436" y="161"/>
                  </a:cubicBezTo>
                  <a:cubicBezTo>
                    <a:pt x="434" y="159"/>
                    <a:pt x="434" y="159"/>
                    <a:pt x="433" y="159"/>
                  </a:cubicBezTo>
                  <a:close/>
                  <a:moveTo>
                    <a:pt x="433" y="159"/>
                  </a:moveTo>
                  <a:cubicBezTo>
                    <a:pt x="432" y="159"/>
                    <a:pt x="432" y="160"/>
                    <a:pt x="431" y="161"/>
                  </a:cubicBezTo>
                  <a:cubicBezTo>
                    <a:pt x="433" y="162"/>
                    <a:pt x="433" y="160"/>
                    <a:pt x="433" y="159"/>
                  </a:cubicBezTo>
                  <a:close/>
                  <a:moveTo>
                    <a:pt x="442" y="148"/>
                  </a:moveTo>
                  <a:cubicBezTo>
                    <a:pt x="443" y="150"/>
                    <a:pt x="447" y="151"/>
                    <a:pt x="445" y="155"/>
                  </a:cubicBezTo>
                  <a:cubicBezTo>
                    <a:pt x="445" y="155"/>
                    <a:pt x="446" y="153"/>
                    <a:pt x="448" y="155"/>
                  </a:cubicBezTo>
                  <a:cubicBezTo>
                    <a:pt x="445" y="151"/>
                    <a:pt x="444" y="148"/>
                    <a:pt x="442" y="148"/>
                  </a:cubicBezTo>
                  <a:close/>
                  <a:moveTo>
                    <a:pt x="452" y="156"/>
                  </a:moveTo>
                  <a:cubicBezTo>
                    <a:pt x="452" y="155"/>
                    <a:pt x="452" y="155"/>
                    <a:pt x="453" y="155"/>
                  </a:cubicBezTo>
                  <a:cubicBezTo>
                    <a:pt x="452" y="155"/>
                    <a:pt x="452" y="155"/>
                    <a:pt x="452" y="156"/>
                  </a:cubicBezTo>
                  <a:close/>
                  <a:moveTo>
                    <a:pt x="453" y="155"/>
                  </a:moveTo>
                  <a:cubicBezTo>
                    <a:pt x="454" y="155"/>
                    <a:pt x="457" y="160"/>
                    <a:pt x="457" y="157"/>
                  </a:cubicBezTo>
                  <a:cubicBezTo>
                    <a:pt x="456" y="155"/>
                    <a:pt x="454" y="152"/>
                    <a:pt x="453" y="152"/>
                  </a:cubicBezTo>
                  <a:cubicBezTo>
                    <a:pt x="454" y="155"/>
                    <a:pt x="453" y="155"/>
                    <a:pt x="453" y="155"/>
                  </a:cubicBezTo>
                  <a:close/>
                  <a:moveTo>
                    <a:pt x="480" y="123"/>
                  </a:moveTo>
                  <a:cubicBezTo>
                    <a:pt x="479" y="124"/>
                    <a:pt x="479" y="124"/>
                    <a:pt x="479" y="124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480" y="125"/>
                    <a:pt x="481" y="124"/>
                    <a:pt x="480" y="123"/>
                  </a:cubicBezTo>
                  <a:close/>
                  <a:moveTo>
                    <a:pt x="491" y="134"/>
                  </a:moveTo>
                  <a:cubicBezTo>
                    <a:pt x="488" y="129"/>
                    <a:pt x="488" y="129"/>
                    <a:pt x="488" y="129"/>
                  </a:cubicBezTo>
                  <a:cubicBezTo>
                    <a:pt x="487" y="128"/>
                    <a:pt x="490" y="132"/>
                    <a:pt x="489" y="132"/>
                  </a:cubicBezTo>
                  <a:cubicBezTo>
                    <a:pt x="489" y="133"/>
                    <a:pt x="490" y="134"/>
                    <a:pt x="491" y="134"/>
                  </a:cubicBezTo>
                  <a:close/>
                  <a:moveTo>
                    <a:pt x="504" y="160"/>
                  </a:moveTo>
                  <a:cubicBezTo>
                    <a:pt x="504" y="160"/>
                    <a:pt x="504" y="160"/>
                    <a:pt x="503" y="160"/>
                  </a:cubicBezTo>
                  <a:cubicBezTo>
                    <a:pt x="504" y="160"/>
                    <a:pt x="504" y="160"/>
                    <a:pt x="504" y="160"/>
                  </a:cubicBezTo>
                  <a:close/>
                  <a:moveTo>
                    <a:pt x="484" y="120"/>
                  </a:moveTo>
                  <a:cubicBezTo>
                    <a:pt x="486" y="122"/>
                    <a:pt x="487" y="124"/>
                    <a:pt x="489" y="125"/>
                  </a:cubicBezTo>
                  <a:cubicBezTo>
                    <a:pt x="490" y="126"/>
                    <a:pt x="486" y="121"/>
                    <a:pt x="484" y="120"/>
                  </a:cubicBezTo>
                  <a:close/>
                  <a:moveTo>
                    <a:pt x="489" y="120"/>
                  </a:moveTo>
                  <a:cubicBezTo>
                    <a:pt x="488" y="120"/>
                    <a:pt x="487" y="120"/>
                    <a:pt x="486" y="119"/>
                  </a:cubicBezTo>
                  <a:cubicBezTo>
                    <a:pt x="488" y="121"/>
                    <a:pt x="488" y="121"/>
                    <a:pt x="488" y="121"/>
                  </a:cubicBezTo>
                  <a:lnTo>
                    <a:pt x="489" y="120"/>
                  </a:lnTo>
                  <a:close/>
                  <a:moveTo>
                    <a:pt x="496" y="122"/>
                  </a:moveTo>
                  <a:cubicBezTo>
                    <a:pt x="494" y="121"/>
                    <a:pt x="494" y="121"/>
                    <a:pt x="494" y="121"/>
                  </a:cubicBezTo>
                  <a:cubicBezTo>
                    <a:pt x="495" y="122"/>
                    <a:pt x="495" y="122"/>
                    <a:pt x="495" y="122"/>
                  </a:cubicBezTo>
                  <a:lnTo>
                    <a:pt x="496" y="122"/>
                  </a:lnTo>
                  <a:close/>
                  <a:moveTo>
                    <a:pt x="501" y="90"/>
                  </a:moveTo>
                  <a:cubicBezTo>
                    <a:pt x="500" y="90"/>
                    <a:pt x="500" y="86"/>
                    <a:pt x="495" y="89"/>
                  </a:cubicBezTo>
                  <a:cubicBezTo>
                    <a:pt x="502" y="87"/>
                    <a:pt x="495" y="93"/>
                    <a:pt x="501" y="90"/>
                  </a:cubicBezTo>
                  <a:close/>
                  <a:moveTo>
                    <a:pt x="470" y="41"/>
                  </a:moveTo>
                  <a:cubicBezTo>
                    <a:pt x="471" y="38"/>
                    <a:pt x="471" y="38"/>
                    <a:pt x="471" y="38"/>
                  </a:cubicBezTo>
                  <a:cubicBezTo>
                    <a:pt x="470" y="40"/>
                    <a:pt x="467" y="40"/>
                    <a:pt x="470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51104" y="1628979"/>
              <a:ext cx="781664" cy="334086"/>
            </a:xfrm>
            <a:prstGeom prst="rect">
              <a:avLst/>
            </a:prstGeom>
            <a:solidFill>
              <a:schemeClr val="bg1"/>
            </a:solidFill>
            <a:ln w="69850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  <a:cs typeface="Calibri" pitchFamily="34" charset="0"/>
                </a:rPr>
                <a:t>CD4</a:t>
              </a:r>
              <a:endParaRPr lang="ru-RU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54944" y="1857241"/>
              <a:ext cx="781664" cy="334086"/>
            </a:xfrm>
            <a:prstGeom prst="rect">
              <a:avLst/>
            </a:prstGeom>
            <a:solidFill>
              <a:schemeClr val="bg1"/>
            </a:solidFill>
            <a:ln w="69850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Calibri" pitchFamily="34" charset="0"/>
                  <a:cs typeface="Calibri" pitchFamily="34" charset="0"/>
                </a:rPr>
                <a:t>МаФ</a:t>
              </a:r>
              <a:endParaRPr lang="ru-RU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4213152" y="3363563"/>
              <a:ext cx="900000" cy="1048136"/>
              <a:chOff x="4391616" y="4484752"/>
              <a:chExt cx="900000" cy="1397515"/>
            </a:xfrm>
          </p:grpSpPr>
          <p:pic>
            <p:nvPicPr>
              <p:cNvPr id="32" name="Рисунок 31" descr="Human B Lymphocyte, SEM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391616" y="4484752"/>
                <a:ext cx="900000" cy="90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4450783" y="5436819"/>
                <a:ext cx="781664" cy="445448"/>
              </a:xfrm>
              <a:prstGeom prst="rect">
                <a:avLst/>
              </a:prstGeom>
              <a:solidFill>
                <a:schemeClr val="bg1"/>
              </a:solidFill>
              <a:ln w="69850">
                <a:solidFill>
                  <a:schemeClr val="tx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Calibri" pitchFamily="34" charset="0"/>
                    <a:cs typeface="Calibri" pitchFamily="34" charset="0"/>
                  </a:rPr>
                  <a:t>В-л</a:t>
                </a:r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5656864" y="3692726"/>
              <a:ext cx="1200000" cy="1055621"/>
              <a:chOff x="5656864" y="5172712"/>
              <a:chExt cx="1200000" cy="1407495"/>
            </a:xfrm>
          </p:grpSpPr>
          <p:pic>
            <p:nvPicPr>
              <p:cNvPr id="4137" name="Picture 41" descr="Plasma cell and antibodies, illustration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6864" y="5172712"/>
                <a:ext cx="1200000" cy="90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5714432" y="6134759"/>
                <a:ext cx="781664" cy="445448"/>
              </a:xfrm>
              <a:prstGeom prst="rect">
                <a:avLst/>
              </a:prstGeom>
              <a:solidFill>
                <a:schemeClr val="bg1"/>
              </a:solidFill>
              <a:ln w="69850">
                <a:solidFill>
                  <a:schemeClr val="tx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Calibri" pitchFamily="34" charset="0"/>
                    <a:cs typeface="Calibri" pitchFamily="34" charset="0"/>
                  </a:rPr>
                  <a:t>ПК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2714284" y="3830760"/>
              <a:ext cx="781664" cy="334086"/>
            </a:xfrm>
            <a:prstGeom prst="rect">
              <a:avLst/>
            </a:prstGeom>
            <a:solidFill>
              <a:schemeClr val="bg1"/>
            </a:solidFill>
            <a:ln w="69850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Calibri" pitchFamily="34" charset="0"/>
                  <a:cs typeface="Calibri" pitchFamily="34" charset="0"/>
                </a:rPr>
                <a:t>ЦТЛ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394884" y="1585292"/>
              <a:ext cx="781664" cy="334086"/>
            </a:xfrm>
            <a:prstGeom prst="rect">
              <a:avLst/>
            </a:prstGeom>
            <a:solidFill>
              <a:schemeClr val="bg1"/>
            </a:solidFill>
            <a:ln w="69850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  <a:cs typeface="Calibri" pitchFamily="34" charset="0"/>
                </a:rPr>
                <a:t>NK</a:t>
              </a:r>
              <a:endParaRPr lang="ru-RU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Freeform 18"/>
            <p:cNvSpPr>
              <a:spLocks noChangeAspect="1" noEditPoints="1"/>
            </p:cNvSpPr>
            <p:nvPr/>
          </p:nvSpPr>
          <p:spPr bwMode="auto">
            <a:xfrm rot="12078134">
              <a:off x="1221245" y="2396896"/>
              <a:ext cx="746008" cy="172991"/>
            </a:xfrm>
            <a:custGeom>
              <a:avLst/>
              <a:gdLst>
                <a:gd name="T0" fmla="*/ 266 w 578"/>
                <a:gd name="T1" fmla="*/ 80 h 179"/>
                <a:gd name="T2" fmla="*/ 212 w 578"/>
                <a:gd name="T3" fmla="*/ 39 h 179"/>
                <a:gd name="T4" fmla="*/ 51 w 578"/>
                <a:gd name="T5" fmla="*/ 101 h 179"/>
                <a:gd name="T6" fmla="*/ 204 w 578"/>
                <a:gd name="T7" fmla="*/ 36 h 179"/>
                <a:gd name="T8" fmla="*/ 277 w 578"/>
                <a:gd name="T9" fmla="*/ 48 h 179"/>
                <a:gd name="T10" fmla="*/ 376 w 578"/>
                <a:gd name="T11" fmla="*/ 58 h 179"/>
                <a:gd name="T12" fmla="*/ 464 w 578"/>
                <a:gd name="T13" fmla="*/ 100 h 179"/>
                <a:gd name="T14" fmla="*/ 386 w 578"/>
                <a:gd name="T15" fmla="*/ 94 h 179"/>
                <a:gd name="T16" fmla="*/ 328 w 578"/>
                <a:gd name="T17" fmla="*/ 96 h 179"/>
                <a:gd name="T18" fmla="*/ 277 w 578"/>
                <a:gd name="T19" fmla="*/ 93 h 179"/>
                <a:gd name="T20" fmla="*/ 244 w 578"/>
                <a:gd name="T21" fmla="*/ 91 h 179"/>
                <a:gd name="T22" fmla="*/ 156 w 578"/>
                <a:gd name="T23" fmla="*/ 81 h 179"/>
                <a:gd name="T24" fmla="*/ 73 w 578"/>
                <a:gd name="T25" fmla="*/ 90 h 179"/>
                <a:gd name="T26" fmla="*/ 22 w 578"/>
                <a:gd name="T27" fmla="*/ 121 h 179"/>
                <a:gd name="T28" fmla="*/ 17 w 578"/>
                <a:gd name="T29" fmla="*/ 76 h 179"/>
                <a:gd name="T30" fmla="*/ 90 w 578"/>
                <a:gd name="T31" fmla="*/ 45 h 179"/>
                <a:gd name="T32" fmla="*/ 179 w 578"/>
                <a:gd name="T33" fmla="*/ 79 h 179"/>
                <a:gd name="T34" fmla="*/ 170 w 578"/>
                <a:gd name="T35" fmla="*/ 56 h 179"/>
                <a:gd name="T36" fmla="*/ 303 w 578"/>
                <a:gd name="T37" fmla="*/ 55 h 179"/>
                <a:gd name="T38" fmla="*/ 404 w 578"/>
                <a:gd name="T39" fmla="*/ 83 h 179"/>
                <a:gd name="T40" fmla="*/ 324 w 578"/>
                <a:gd name="T41" fmla="*/ 82 h 179"/>
                <a:gd name="T42" fmla="*/ 219 w 578"/>
                <a:gd name="T43" fmla="*/ 71 h 179"/>
                <a:gd name="T44" fmla="*/ 25 w 578"/>
                <a:gd name="T45" fmla="*/ 95 h 179"/>
                <a:gd name="T46" fmla="*/ 39 w 578"/>
                <a:gd name="T47" fmla="*/ 89 h 179"/>
                <a:gd name="T48" fmla="*/ 150 w 578"/>
                <a:gd name="T49" fmla="*/ 60 h 179"/>
                <a:gd name="T50" fmla="*/ 141 w 578"/>
                <a:gd name="T51" fmla="*/ 60 h 179"/>
                <a:gd name="T52" fmla="*/ 230 w 578"/>
                <a:gd name="T53" fmla="*/ 93 h 179"/>
                <a:gd name="T54" fmla="*/ 424 w 578"/>
                <a:gd name="T55" fmla="*/ 89 h 179"/>
                <a:gd name="T56" fmla="*/ 323 w 578"/>
                <a:gd name="T57" fmla="*/ 100 h 179"/>
                <a:gd name="T58" fmla="*/ 427 w 578"/>
                <a:gd name="T59" fmla="*/ 177 h 179"/>
                <a:gd name="T60" fmla="*/ 500 w 578"/>
                <a:gd name="T61" fmla="*/ 119 h 179"/>
                <a:gd name="T62" fmla="*/ 523 w 578"/>
                <a:gd name="T63" fmla="*/ 124 h 179"/>
                <a:gd name="T64" fmla="*/ 520 w 578"/>
                <a:gd name="T65" fmla="*/ 39 h 179"/>
                <a:gd name="T66" fmla="*/ 534 w 578"/>
                <a:gd name="T67" fmla="*/ 76 h 179"/>
                <a:gd name="T68" fmla="*/ 573 w 578"/>
                <a:gd name="T69" fmla="*/ 123 h 179"/>
                <a:gd name="T70" fmla="*/ 549 w 578"/>
                <a:gd name="T71" fmla="*/ 152 h 179"/>
                <a:gd name="T72" fmla="*/ 461 w 578"/>
                <a:gd name="T73" fmla="*/ 162 h 179"/>
                <a:gd name="T74" fmla="*/ 439 w 578"/>
                <a:gd name="T75" fmla="*/ 166 h 179"/>
                <a:gd name="T76" fmla="*/ 477 w 578"/>
                <a:gd name="T77" fmla="*/ 147 h 179"/>
                <a:gd name="T78" fmla="*/ 493 w 578"/>
                <a:gd name="T79" fmla="*/ 129 h 179"/>
                <a:gd name="T80" fmla="*/ 500 w 578"/>
                <a:gd name="T81" fmla="*/ 119 h 179"/>
                <a:gd name="T82" fmla="*/ 509 w 578"/>
                <a:gd name="T83" fmla="*/ 117 h 179"/>
                <a:gd name="T84" fmla="*/ 496 w 578"/>
                <a:gd name="T85" fmla="*/ 105 h 179"/>
                <a:gd name="T86" fmla="*/ 487 w 578"/>
                <a:gd name="T87" fmla="*/ 74 h 179"/>
                <a:gd name="T88" fmla="*/ 469 w 578"/>
                <a:gd name="T89" fmla="*/ 36 h 179"/>
                <a:gd name="T90" fmla="*/ 440 w 578"/>
                <a:gd name="T91" fmla="*/ 8 h 179"/>
                <a:gd name="T92" fmla="*/ 500 w 578"/>
                <a:gd name="T93" fmla="*/ 9 h 179"/>
                <a:gd name="T94" fmla="*/ 552 w 578"/>
                <a:gd name="T95" fmla="*/ 103 h 179"/>
                <a:gd name="T96" fmla="*/ 540 w 578"/>
                <a:gd name="T97" fmla="*/ 98 h 179"/>
                <a:gd name="T98" fmla="*/ 521 w 578"/>
                <a:gd name="T99" fmla="*/ 78 h 179"/>
                <a:gd name="T100" fmla="*/ 513 w 578"/>
                <a:gd name="T101" fmla="*/ 155 h 179"/>
                <a:gd name="T102" fmla="*/ 486 w 578"/>
                <a:gd name="T103" fmla="*/ 154 h 179"/>
                <a:gd name="T104" fmla="*/ 504 w 578"/>
                <a:gd name="T105" fmla="*/ 133 h 179"/>
                <a:gd name="T106" fmla="*/ 520 w 578"/>
                <a:gd name="T107" fmla="*/ 108 h 179"/>
                <a:gd name="T108" fmla="*/ 469 w 578"/>
                <a:gd name="T109" fmla="*/ 16 h 179"/>
                <a:gd name="T110" fmla="*/ 474 w 578"/>
                <a:gd name="T111" fmla="*/ 23 h 179"/>
                <a:gd name="T112" fmla="*/ 513 w 578"/>
                <a:gd name="T113" fmla="*/ 71 h 179"/>
                <a:gd name="T114" fmla="*/ 512 w 578"/>
                <a:gd name="T115" fmla="*/ 66 h 179"/>
                <a:gd name="T116" fmla="*/ 496 w 578"/>
                <a:gd name="T117" fmla="*/ 109 h 179"/>
                <a:gd name="T118" fmla="*/ 457 w 578"/>
                <a:gd name="T119" fmla="*/ 157 h 179"/>
                <a:gd name="T120" fmla="*/ 488 w 578"/>
                <a:gd name="T12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8" h="179">
                  <a:moveTo>
                    <a:pt x="484" y="109"/>
                  </a:moveTo>
                  <a:cubicBezTo>
                    <a:pt x="484" y="110"/>
                    <a:pt x="484" y="110"/>
                    <a:pt x="484" y="110"/>
                  </a:cubicBezTo>
                  <a:cubicBezTo>
                    <a:pt x="483" y="110"/>
                    <a:pt x="483" y="110"/>
                    <a:pt x="484" y="109"/>
                  </a:cubicBezTo>
                  <a:close/>
                  <a:moveTo>
                    <a:pt x="484" y="110"/>
                  </a:moveTo>
                  <a:cubicBezTo>
                    <a:pt x="486" y="114"/>
                    <a:pt x="491" y="116"/>
                    <a:pt x="494" y="118"/>
                  </a:cubicBezTo>
                  <a:cubicBezTo>
                    <a:pt x="496" y="111"/>
                    <a:pt x="487" y="111"/>
                    <a:pt x="484" y="110"/>
                  </a:cubicBezTo>
                  <a:close/>
                  <a:moveTo>
                    <a:pt x="491" y="102"/>
                  </a:moveTo>
                  <a:cubicBezTo>
                    <a:pt x="488" y="99"/>
                    <a:pt x="488" y="99"/>
                    <a:pt x="488" y="99"/>
                  </a:cubicBezTo>
                  <a:cubicBezTo>
                    <a:pt x="489" y="100"/>
                    <a:pt x="488" y="103"/>
                    <a:pt x="491" y="102"/>
                  </a:cubicBezTo>
                  <a:close/>
                  <a:moveTo>
                    <a:pt x="484" y="104"/>
                  </a:moveTo>
                  <a:cubicBezTo>
                    <a:pt x="485" y="108"/>
                    <a:pt x="485" y="108"/>
                    <a:pt x="485" y="108"/>
                  </a:cubicBezTo>
                  <a:cubicBezTo>
                    <a:pt x="486" y="105"/>
                    <a:pt x="486" y="105"/>
                    <a:pt x="486" y="105"/>
                  </a:cubicBezTo>
                  <a:lnTo>
                    <a:pt x="484" y="104"/>
                  </a:lnTo>
                  <a:close/>
                  <a:moveTo>
                    <a:pt x="277" y="97"/>
                  </a:moveTo>
                  <a:cubicBezTo>
                    <a:pt x="277" y="96"/>
                    <a:pt x="277" y="94"/>
                    <a:pt x="277" y="93"/>
                  </a:cubicBezTo>
                  <a:lnTo>
                    <a:pt x="277" y="97"/>
                  </a:lnTo>
                  <a:close/>
                  <a:moveTo>
                    <a:pt x="266" y="80"/>
                  </a:moveTo>
                  <a:cubicBezTo>
                    <a:pt x="267" y="80"/>
                    <a:pt x="267" y="81"/>
                    <a:pt x="268" y="81"/>
                  </a:cubicBezTo>
                  <a:cubicBezTo>
                    <a:pt x="267" y="80"/>
                    <a:pt x="267" y="80"/>
                    <a:pt x="266" y="80"/>
                  </a:cubicBezTo>
                  <a:close/>
                  <a:moveTo>
                    <a:pt x="284" y="93"/>
                  </a:moveTo>
                  <a:cubicBezTo>
                    <a:pt x="286" y="93"/>
                    <a:pt x="286" y="93"/>
                    <a:pt x="286" y="93"/>
                  </a:cubicBezTo>
                  <a:cubicBezTo>
                    <a:pt x="285" y="93"/>
                    <a:pt x="284" y="93"/>
                    <a:pt x="284" y="93"/>
                  </a:cubicBezTo>
                  <a:close/>
                  <a:moveTo>
                    <a:pt x="394" y="100"/>
                  </a:moveTo>
                  <a:cubicBezTo>
                    <a:pt x="393" y="99"/>
                    <a:pt x="391" y="97"/>
                    <a:pt x="390" y="95"/>
                  </a:cubicBezTo>
                  <a:cubicBezTo>
                    <a:pt x="391" y="97"/>
                    <a:pt x="390" y="101"/>
                    <a:pt x="394" y="100"/>
                  </a:cubicBezTo>
                  <a:close/>
                  <a:moveTo>
                    <a:pt x="225" y="44"/>
                  </a:move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3"/>
                    <a:pt x="225" y="44"/>
                  </a:cubicBezTo>
                  <a:close/>
                  <a:moveTo>
                    <a:pt x="267" y="49"/>
                  </a:moveTo>
                  <a:cubicBezTo>
                    <a:pt x="267" y="49"/>
                    <a:pt x="267" y="49"/>
                    <a:pt x="267" y="49"/>
                  </a:cubicBezTo>
                  <a:cubicBezTo>
                    <a:pt x="267" y="48"/>
                    <a:pt x="268" y="48"/>
                    <a:pt x="268" y="46"/>
                  </a:cubicBezTo>
                  <a:lnTo>
                    <a:pt x="267" y="49"/>
                  </a:lnTo>
                  <a:close/>
                  <a:moveTo>
                    <a:pt x="294" y="90"/>
                  </a:moveTo>
                  <a:cubicBezTo>
                    <a:pt x="293" y="89"/>
                    <a:pt x="293" y="89"/>
                    <a:pt x="293" y="89"/>
                  </a:cubicBezTo>
                  <a:cubicBezTo>
                    <a:pt x="292" y="89"/>
                    <a:pt x="292" y="89"/>
                    <a:pt x="292" y="89"/>
                  </a:cubicBezTo>
                  <a:cubicBezTo>
                    <a:pt x="293" y="90"/>
                    <a:pt x="293" y="90"/>
                    <a:pt x="294" y="90"/>
                  </a:cubicBezTo>
                  <a:close/>
                  <a:moveTo>
                    <a:pt x="210" y="34"/>
                  </a:moveTo>
                  <a:cubicBezTo>
                    <a:pt x="210" y="36"/>
                    <a:pt x="211" y="38"/>
                    <a:pt x="212" y="39"/>
                  </a:cubicBezTo>
                  <a:cubicBezTo>
                    <a:pt x="212" y="37"/>
                    <a:pt x="211" y="35"/>
                    <a:pt x="210" y="34"/>
                  </a:cubicBezTo>
                  <a:close/>
                  <a:moveTo>
                    <a:pt x="266" y="80"/>
                  </a:move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lose/>
                  <a:moveTo>
                    <a:pt x="279" y="48"/>
                  </a:moveTo>
                  <a:cubicBezTo>
                    <a:pt x="280" y="49"/>
                    <a:pt x="281" y="49"/>
                    <a:pt x="281" y="49"/>
                  </a:cubicBezTo>
                  <a:cubicBezTo>
                    <a:pt x="281" y="48"/>
                    <a:pt x="280" y="48"/>
                    <a:pt x="279" y="48"/>
                  </a:cubicBezTo>
                  <a:close/>
                  <a:moveTo>
                    <a:pt x="389" y="93"/>
                  </a:moveTo>
                  <a:cubicBezTo>
                    <a:pt x="390" y="95"/>
                    <a:pt x="390" y="95"/>
                    <a:pt x="390" y="95"/>
                  </a:cubicBezTo>
                  <a:cubicBezTo>
                    <a:pt x="390" y="94"/>
                    <a:pt x="390" y="93"/>
                    <a:pt x="389" y="93"/>
                  </a:cubicBezTo>
                  <a:close/>
                  <a:moveTo>
                    <a:pt x="471" y="106"/>
                  </a:moveTo>
                  <a:cubicBezTo>
                    <a:pt x="471" y="108"/>
                    <a:pt x="470" y="109"/>
                    <a:pt x="472" y="110"/>
                  </a:cubicBezTo>
                  <a:cubicBezTo>
                    <a:pt x="472" y="108"/>
                    <a:pt x="471" y="107"/>
                    <a:pt x="471" y="106"/>
                  </a:cubicBezTo>
                  <a:close/>
                  <a:moveTo>
                    <a:pt x="5" y="110"/>
                  </a:move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lose/>
                  <a:moveTo>
                    <a:pt x="52" y="103"/>
                  </a:moveTo>
                  <a:cubicBezTo>
                    <a:pt x="51" y="102"/>
                    <a:pt x="51" y="102"/>
                    <a:pt x="51" y="101"/>
                  </a:cubicBezTo>
                  <a:cubicBezTo>
                    <a:pt x="51" y="103"/>
                    <a:pt x="51" y="104"/>
                    <a:pt x="52" y="103"/>
                  </a:cubicBezTo>
                  <a:close/>
                  <a:moveTo>
                    <a:pt x="87" y="38"/>
                  </a:moveTo>
                  <a:cubicBezTo>
                    <a:pt x="96" y="43"/>
                    <a:pt x="96" y="43"/>
                    <a:pt x="96" y="43"/>
                  </a:cubicBezTo>
                  <a:cubicBezTo>
                    <a:pt x="96" y="41"/>
                    <a:pt x="100" y="39"/>
                    <a:pt x="97" y="37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15" y="31"/>
                    <a:pt x="128" y="52"/>
                    <a:pt x="141" y="38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1" y="43"/>
                    <a:pt x="151" y="37"/>
                    <a:pt x="154" y="35"/>
                  </a:cubicBezTo>
                  <a:cubicBezTo>
                    <a:pt x="153" y="41"/>
                    <a:pt x="159" y="36"/>
                    <a:pt x="160" y="41"/>
                  </a:cubicBezTo>
                  <a:cubicBezTo>
                    <a:pt x="162" y="38"/>
                    <a:pt x="160" y="37"/>
                    <a:pt x="159" y="35"/>
                  </a:cubicBezTo>
                  <a:cubicBezTo>
                    <a:pt x="167" y="29"/>
                    <a:pt x="174" y="38"/>
                    <a:pt x="182" y="34"/>
                  </a:cubicBezTo>
                  <a:cubicBezTo>
                    <a:pt x="174" y="42"/>
                    <a:pt x="174" y="40"/>
                    <a:pt x="168" y="43"/>
                  </a:cubicBezTo>
                  <a:cubicBezTo>
                    <a:pt x="175" y="46"/>
                    <a:pt x="176" y="40"/>
                    <a:pt x="184" y="42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4" y="31"/>
                    <a:pt x="192" y="44"/>
                    <a:pt x="193" y="35"/>
                  </a:cubicBezTo>
                  <a:cubicBezTo>
                    <a:pt x="197" y="36"/>
                    <a:pt x="201" y="45"/>
                    <a:pt x="206" y="44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1" y="41"/>
                    <a:pt x="211" y="40"/>
                    <a:pt x="212" y="39"/>
                  </a:cubicBezTo>
                  <a:cubicBezTo>
                    <a:pt x="215" y="45"/>
                    <a:pt x="220" y="42"/>
                    <a:pt x="224" y="47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5"/>
                    <a:pt x="226" y="45"/>
                    <a:pt x="226" y="46"/>
                  </a:cubicBezTo>
                  <a:cubicBezTo>
                    <a:pt x="227" y="41"/>
                    <a:pt x="230" y="43"/>
                    <a:pt x="231" y="39"/>
                  </a:cubicBezTo>
                  <a:cubicBezTo>
                    <a:pt x="229" y="37"/>
                    <a:pt x="226" y="35"/>
                    <a:pt x="226" y="38"/>
                  </a:cubicBezTo>
                  <a:cubicBezTo>
                    <a:pt x="222" y="32"/>
                    <a:pt x="231" y="35"/>
                    <a:pt x="233" y="35"/>
                  </a:cubicBezTo>
                  <a:cubicBezTo>
                    <a:pt x="230" y="37"/>
                    <a:pt x="234" y="38"/>
                    <a:pt x="235" y="39"/>
                  </a:cubicBezTo>
                  <a:cubicBezTo>
                    <a:pt x="236" y="39"/>
                    <a:pt x="235" y="38"/>
                    <a:pt x="235" y="37"/>
                  </a:cubicBezTo>
                  <a:cubicBezTo>
                    <a:pt x="240" y="34"/>
                    <a:pt x="241" y="48"/>
                    <a:pt x="244" y="39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9" y="40"/>
                    <a:pt x="249" y="40"/>
                    <a:pt x="249" y="40"/>
                  </a:cubicBezTo>
                  <a:cubicBezTo>
                    <a:pt x="249" y="50"/>
                    <a:pt x="254" y="41"/>
                    <a:pt x="254" y="51"/>
                  </a:cubicBezTo>
                  <a:cubicBezTo>
                    <a:pt x="258" y="51"/>
                    <a:pt x="254" y="45"/>
                    <a:pt x="255" y="46"/>
                  </a:cubicBezTo>
                  <a:cubicBezTo>
                    <a:pt x="259" y="44"/>
                    <a:pt x="266" y="54"/>
                    <a:pt x="267" y="49"/>
                  </a:cubicBezTo>
                  <a:cubicBezTo>
                    <a:pt x="270" y="53"/>
                    <a:pt x="274" y="51"/>
                    <a:pt x="277" y="53"/>
                  </a:cubicBezTo>
                  <a:cubicBezTo>
                    <a:pt x="277" y="48"/>
                    <a:pt x="277" y="48"/>
                    <a:pt x="277" y="48"/>
                  </a:cubicBezTo>
                  <a:cubicBezTo>
                    <a:pt x="279" y="50"/>
                    <a:pt x="280" y="52"/>
                    <a:pt x="282" y="51"/>
                  </a:cubicBezTo>
                  <a:cubicBezTo>
                    <a:pt x="282" y="51"/>
                    <a:pt x="282" y="50"/>
                    <a:pt x="281" y="49"/>
                  </a:cubicBezTo>
                  <a:cubicBezTo>
                    <a:pt x="287" y="52"/>
                    <a:pt x="291" y="53"/>
                    <a:pt x="296" y="53"/>
                  </a:cubicBezTo>
                  <a:cubicBezTo>
                    <a:pt x="296" y="50"/>
                    <a:pt x="296" y="49"/>
                    <a:pt x="293" y="47"/>
                  </a:cubicBezTo>
                  <a:cubicBezTo>
                    <a:pt x="298" y="43"/>
                    <a:pt x="305" y="54"/>
                    <a:pt x="311" y="53"/>
                  </a:cubicBezTo>
                  <a:cubicBezTo>
                    <a:pt x="311" y="50"/>
                    <a:pt x="311" y="50"/>
                    <a:pt x="311" y="50"/>
                  </a:cubicBezTo>
                  <a:cubicBezTo>
                    <a:pt x="314" y="54"/>
                    <a:pt x="314" y="54"/>
                    <a:pt x="314" y="54"/>
                  </a:cubicBezTo>
                  <a:cubicBezTo>
                    <a:pt x="314" y="53"/>
                    <a:pt x="314" y="51"/>
                    <a:pt x="315" y="50"/>
                  </a:cubicBezTo>
                  <a:cubicBezTo>
                    <a:pt x="321" y="49"/>
                    <a:pt x="329" y="50"/>
                    <a:pt x="331" y="59"/>
                  </a:cubicBezTo>
                  <a:cubicBezTo>
                    <a:pt x="330" y="57"/>
                    <a:pt x="335" y="54"/>
                    <a:pt x="331" y="50"/>
                  </a:cubicBezTo>
                  <a:cubicBezTo>
                    <a:pt x="337" y="57"/>
                    <a:pt x="345" y="56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5" y="62"/>
                    <a:pt x="355" y="62"/>
                    <a:pt x="355" y="62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53" y="59"/>
                    <a:pt x="353" y="59"/>
                    <a:pt x="353" y="59"/>
                  </a:cubicBezTo>
                  <a:cubicBezTo>
                    <a:pt x="356" y="60"/>
                    <a:pt x="359" y="62"/>
                    <a:pt x="360" y="65"/>
                  </a:cubicBezTo>
                  <a:cubicBezTo>
                    <a:pt x="361" y="63"/>
                    <a:pt x="362" y="60"/>
                    <a:pt x="364" y="58"/>
                  </a:cubicBezTo>
                  <a:cubicBezTo>
                    <a:pt x="364" y="64"/>
                    <a:pt x="373" y="54"/>
                    <a:pt x="376" y="61"/>
                  </a:cubicBezTo>
                  <a:cubicBezTo>
                    <a:pt x="377" y="60"/>
                    <a:pt x="375" y="60"/>
                    <a:pt x="376" y="58"/>
                  </a:cubicBezTo>
                  <a:cubicBezTo>
                    <a:pt x="385" y="60"/>
                    <a:pt x="397" y="69"/>
                    <a:pt x="408" y="67"/>
                  </a:cubicBezTo>
                  <a:cubicBezTo>
                    <a:pt x="407" y="77"/>
                    <a:pt x="416" y="76"/>
                    <a:pt x="420" y="83"/>
                  </a:cubicBezTo>
                  <a:cubicBezTo>
                    <a:pt x="423" y="77"/>
                    <a:pt x="418" y="79"/>
                    <a:pt x="417" y="74"/>
                  </a:cubicBezTo>
                  <a:cubicBezTo>
                    <a:pt x="420" y="76"/>
                    <a:pt x="420" y="66"/>
                    <a:pt x="424" y="72"/>
                  </a:cubicBezTo>
                  <a:cubicBezTo>
                    <a:pt x="424" y="71"/>
                    <a:pt x="425" y="71"/>
                    <a:pt x="423" y="70"/>
                  </a:cubicBezTo>
                  <a:cubicBezTo>
                    <a:pt x="427" y="71"/>
                    <a:pt x="421" y="78"/>
                    <a:pt x="426" y="77"/>
                  </a:cubicBezTo>
                  <a:cubicBezTo>
                    <a:pt x="428" y="73"/>
                    <a:pt x="428" y="73"/>
                    <a:pt x="428" y="73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40" y="79"/>
                    <a:pt x="447" y="84"/>
                    <a:pt x="457" y="82"/>
                  </a:cubicBezTo>
                  <a:cubicBezTo>
                    <a:pt x="457" y="83"/>
                    <a:pt x="457" y="85"/>
                    <a:pt x="455" y="86"/>
                  </a:cubicBezTo>
                  <a:cubicBezTo>
                    <a:pt x="459" y="87"/>
                    <a:pt x="461" y="96"/>
                    <a:pt x="467" y="93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75" y="89"/>
                    <a:pt x="472" y="98"/>
                    <a:pt x="479" y="103"/>
                  </a:cubicBezTo>
                  <a:cubicBezTo>
                    <a:pt x="478" y="102"/>
                    <a:pt x="474" y="98"/>
                    <a:pt x="472" y="102"/>
                  </a:cubicBezTo>
                  <a:cubicBezTo>
                    <a:pt x="472" y="106"/>
                    <a:pt x="476" y="107"/>
                    <a:pt x="478" y="105"/>
                  </a:cubicBezTo>
                  <a:cubicBezTo>
                    <a:pt x="476" y="110"/>
                    <a:pt x="476" y="110"/>
                    <a:pt x="476" y="110"/>
                  </a:cubicBezTo>
                  <a:cubicBezTo>
                    <a:pt x="476" y="106"/>
                    <a:pt x="473" y="106"/>
                    <a:pt x="471" y="103"/>
                  </a:cubicBezTo>
                  <a:cubicBezTo>
                    <a:pt x="471" y="104"/>
                    <a:pt x="471" y="105"/>
                    <a:pt x="471" y="106"/>
                  </a:cubicBezTo>
                  <a:cubicBezTo>
                    <a:pt x="470" y="104"/>
                    <a:pt x="467" y="103"/>
                    <a:pt x="464" y="100"/>
                  </a:cubicBezTo>
                  <a:cubicBezTo>
                    <a:pt x="469" y="101"/>
                    <a:pt x="469" y="101"/>
                    <a:pt x="469" y="101"/>
                  </a:cubicBezTo>
                  <a:cubicBezTo>
                    <a:pt x="469" y="95"/>
                    <a:pt x="462" y="99"/>
                    <a:pt x="461" y="97"/>
                  </a:cubicBezTo>
                  <a:cubicBezTo>
                    <a:pt x="459" y="102"/>
                    <a:pt x="462" y="102"/>
                    <a:pt x="458" y="105"/>
                  </a:cubicBezTo>
                  <a:cubicBezTo>
                    <a:pt x="451" y="105"/>
                    <a:pt x="456" y="99"/>
                    <a:pt x="451" y="92"/>
                  </a:cubicBezTo>
                  <a:cubicBezTo>
                    <a:pt x="452" y="90"/>
                    <a:pt x="452" y="90"/>
                    <a:pt x="452" y="90"/>
                  </a:cubicBezTo>
                  <a:cubicBezTo>
                    <a:pt x="450" y="89"/>
                    <a:pt x="450" y="83"/>
                    <a:pt x="446" y="86"/>
                  </a:cubicBezTo>
                  <a:cubicBezTo>
                    <a:pt x="445" y="90"/>
                    <a:pt x="448" y="90"/>
                    <a:pt x="448" y="92"/>
                  </a:cubicBezTo>
                  <a:cubicBezTo>
                    <a:pt x="447" y="94"/>
                    <a:pt x="446" y="85"/>
                    <a:pt x="443" y="88"/>
                  </a:cubicBezTo>
                  <a:cubicBezTo>
                    <a:pt x="444" y="94"/>
                    <a:pt x="448" y="97"/>
                    <a:pt x="452" y="98"/>
                  </a:cubicBezTo>
                  <a:cubicBezTo>
                    <a:pt x="451" y="99"/>
                    <a:pt x="450" y="101"/>
                    <a:pt x="450" y="103"/>
                  </a:cubicBezTo>
                  <a:cubicBezTo>
                    <a:pt x="441" y="96"/>
                    <a:pt x="431" y="87"/>
                    <a:pt x="420" y="88"/>
                  </a:cubicBezTo>
                  <a:cubicBezTo>
                    <a:pt x="424" y="96"/>
                    <a:pt x="418" y="87"/>
                    <a:pt x="417" y="95"/>
                  </a:cubicBezTo>
                  <a:cubicBezTo>
                    <a:pt x="418" y="90"/>
                    <a:pt x="414" y="94"/>
                    <a:pt x="411" y="91"/>
                  </a:cubicBezTo>
                  <a:cubicBezTo>
                    <a:pt x="409" y="96"/>
                    <a:pt x="416" y="96"/>
                    <a:pt x="413" y="100"/>
                  </a:cubicBezTo>
                  <a:cubicBezTo>
                    <a:pt x="408" y="97"/>
                    <a:pt x="402" y="86"/>
                    <a:pt x="395" y="86"/>
                  </a:cubicBezTo>
                  <a:cubicBezTo>
                    <a:pt x="395" y="89"/>
                    <a:pt x="397" y="89"/>
                    <a:pt x="397" y="90"/>
                  </a:cubicBezTo>
                  <a:cubicBezTo>
                    <a:pt x="392" y="88"/>
                    <a:pt x="388" y="74"/>
                    <a:pt x="383" y="82"/>
                  </a:cubicBezTo>
                  <a:cubicBezTo>
                    <a:pt x="385" y="86"/>
                    <a:pt x="387" y="89"/>
                    <a:pt x="389" y="93"/>
                  </a:cubicBezTo>
                  <a:cubicBezTo>
                    <a:pt x="389" y="93"/>
                    <a:pt x="388" y="93"/>
                    <a:pt x="386" y="94"/>
                  </a:cubicBezTo>
                  <a:cubicBezTo>
                    <a:pt x="387" y="99"/>
                    <a:pt x="387" y="99"/>
                    <a:pt x="387" y="99"/>
                  </a:cubicBezTo>
                  <a:cubicBezTo>
                    <a:pt x="381" y="99"/>
                    <a:pt x="384" y="89"/>
                    <a:pt x="382" y="84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1" y="91"/>
                    <a:pt x="365" y="87"/>
                    <a:pt x="362" y="79"/>
                  </a:cubicBezTo>
                  <a:cubicBezTo>
                    <a:pt x="361" y="79"/>
                    <a:pt x="356" y="78"/>
                    <a:pt x="358" y="83"/>
                  </a:cubicBezTo>
                  <a:cubicBezTo>
                    <a:pt x="360" y="91"/>
                    <a:pt x="361" y="96"/>
                    <a:pt x="367" y="97"/>
                  </a:cubicBezTo>
                  <a:cubicBezTo>
                    <a:pt x="369" y="92"/>
                    <a:pt x="363" y="91"/>
                    <a:pt x="365" y="91"/>
                  </a:cubicBezTo>
                  <a:cubicBezTo>
                    <a:pt x="367" y="92"/>
                    <a:pt x="373" y="89"/>
                    <a:pt x="374" y="94"/>
                  </a:cubicBezTo>
                  <a:cubicBezTo>
                    <a:pt x="367" y="92"/>
                    <a:pt x="367" y="92"/>
                    <a:pt x="367" y="92"/>
                  </a:cubicBezTo>
                  <a:cubicBezTo>
                    <a:pt x="366" y="99"/>
                    <a:pt x="370" y="93"/>
                    <a:pt x="371" y="97"/>
                  </a:cubicBezTo>
                  <a:cubicBezTo>
                    <a:pt x="368" y="102"/>
                    <a:pt x="365" y="95"/>
                    <a:pt x="362" y="98"/>
                  </a:cubicBezTo>
                  <a:cubicBezTo>
                    <a:pt x="362" y="98"/>
                    <a:pt x="362" y="98"/>
                    <a:pt x="362" y="98"/>
                  </a:cubicBezTo>
                  <a:cubicBezTo>
                    <a:pt x="357" y="96"/>
                    <a:pt x="358" y="98"/>
                    <a:pt x="353" y="94"/>
                  </a:cubicBezTo>
                  <a:cubicBezTo>
                    <a:pt x="353" y="87"/>
                    <a:pt x="355" y="90"/>
                    <a:pt x="358" y="88"/>
                  </a:cubicBezTo>
                  <a:cubicBezTo>
                    <a:pt x="349" y="87"/>
                    <a:pt x="338" y="73"/>
                    <a:pt x="328" y="83"/>
                  </a:cubicBezTo>
                  <a:cubicBezTo>
                    <a:pt x="333" y="90"/>
                    <a:pt x="333" y="90"/>
                    <a:pt x="333" y="90"/>
                  </a:cubicBezTo>
                  <a:cubicBezTo>
                    <a:pt x="330" y="91"/>
                    <a:pt x="324" y="84"/>
                    <a:pt x="324" y="92"/>
                  </a:cubicBezTo>
                  <a:cubicBezTo>
                    <a:pt x="328" y="90"/>
                    <a:pt x="326" y="95"/>
                    <a:pt x="328" y="97"/>
                  </a:cubicBezTo>
                  <a:cubicBezTo>
                    <a:pt x="328" y="96"/>
                    <a:pt x="328" y="96"/>
                    <a:pt x="328" y="96"/>
                  </a:cubicBezTo>
                  <a:cubicBezTo>
                    <a:pt x="328" y="96"/>
                    <a:pt x="330" y="98"/>
                    <a:pt x="329" y="99"/>
                  </a:cubicBezTo>
                  <a:cubicBezTo>
                    <a:pt x="326" y="94"/>
                    <a:pt x="322" y="92"/>
                    <a:pt x="319" y="89"/>
                  </a:cubicBezTo>
                  <a:cubicBezTo>
                    <a:pt x="320" y="91"/>
                    <a:pt x="317" y="93"/>
                    <a:pt x="316" y="94"/>
                  </a:cubicBezTo>
                  <a:cubicBezTo>
                    <a:pt x="313" y="93"/>
                    <a:pt x="317" y="91"/>
                    <a:pt x="317" y="88"/>
                  </a:cubicBezTo>
                  <a:cubicBezTo>
                    <a:pt x="315" y="88"/>
                    <a:pt x="313" y="83"/>
                    <a:pt x="311" y="87"/>
                  </a:cubicBezTo>
                  <a:cubicBezTo>
                    <a:pt x="309" y="91"/>
                    <a:pt x="314" y="91"/>
                    <a:pt x="314" y="95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87"/>
                    <a:pt x="304" y="86"/>
                    <a:pt x="303" y="87"/>
                  </a:cubicBezTo>
                  <a:cubicBezTo>
                    <a:pt x="302" y="90"/>
                    <a:pt x="304" y="91"/>
                    <a:pt x="305" y="90"/>
                  </a:cubicBezTo>
                  <a:cubicBezTo>
                    <a:pt x="300" y="94"/>
                    <a:pt x="297" y="80"/>
                    <a:pt x="293" y="89"/>
                  </a:cubicBezTo>
                  <a:cubicBezTo>
                    <a:pt x="290" y="86"/>
                    <a:pt x="290" y="86"/>
                    <a:pt x="290" y="86"/>
                  </a:cubicBezTo>
                  <a:cubicBezTo>
                    <a:pt x="290" y="87"/>
                    <a:pt x="289" y="88"/>
                    <a:pt x="290" y="88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2" y="82"/>
                    <a:pt x="285" y="92"/>
                    <a:pt x="284" y="93"/>
                  </a:cubicBezTo>
                  <a:cubicBezTo>
                    <a:pt x="284" y="93"/>
                    <a:pt x="284" y="93"/>
                    <a:pt x="284" y="93"/>
                  </a:cubicBezTo>
                  <a:cubicBezTo>
                    <a:pt x="282" y="94"/>
                    <a:pt x="281" y="97"/>
                    <a:pt x="282" y="97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5" y="88"/>
                    <a:pt x="268" y="86"/>
                    <a:pt x="268" y="76"/>
                  </a:cubicBezTo>
                  <a:cubicBezTo>
                    <a:pt x="267" y="77"/>
                    <a:pt x="265" y="79"/>
                    <a:pt x="266" y="80"/>
                  </a:cubicBezTo>
                  <a:cubicBezTo>
                    <a:pt x="262" y="79"/>
                    <a:pt x="267" y="88"/>
                    <a:pt x="260" y="86"/>
                  </a:cubicBezTo>
                  <a:cubicBezTo>
                    <a:pt x="260" y="88"/>
                    <a:pt x="261" y="88"/>
                    <a:pt x="262" y="88"/>
                  </a:cubicBezTo>
                  <a:cubicBezTo>
                    <a:pt x="260" y="88"/>
                    <a:pt x="260" y="88"/>
                    <a:pt x="259" y="87"/>
                  </a:cubicBezTo>
                  <a:cubicBezTo>
                    <a:pt x="259" y="88"/>
                    <a:pt x="259" y="89"/>
                    <a:pt x="259" y="90"/>
                  </a:cubicBezTo>
                  <a:cubicBezTo>
                    <a:pt x="259" y="87"/>
                    <a:pt x="256" y="87"/>
                    <a:pt x="255" y="88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5" y="91"/>
                    <a:pt x="254" y="91"/>
                    <a:pt x="252" y="91"/>
                  </a:cubicBezTo>
                  <a:cubicBezTo>
                    <a:pt x="253" y="95"/>
                    <a:pt x="253" y="95"/>
                    <a:pt x="253" y="95"/>
                  </a:cubicBezTo>
                  <a:cubicBezTo>
                    <a:pt x="249" y="94"/>
                    <a:pt x="253" y="87"/>
                    <a:pt x="248" y="90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47" y="85"/>
                    <a:pt x="250" y="77"/>
                    <a:pt x="247" y="74"/>
                  </a:cubicBezTo>
                  <a:cubicBezTo>
                    <a:pt x="242" y="67"/>
                    <a:pt x="234" y="78"/>
                    <a:pt x="230" y="66"/>
                  </a:cubicBezTo>
                  <a:cubicBezTo>
                    <a:pt x="229" y="70"/>
                    <a:pt x="230" y="71"/>
                    <a:pt x="228" y="75"/>
                  </a:cubicBezTo>
                  <a:cubicBezTo>
                    <a:pt x="232" y="77"/>
                    <a:pt x="234" y="78"/>
                    <a:pt x="235" y="84"/>
                  </a:cubicBezTo>
                  <a:cubicBezTo>
                    <a:pt x="242" y="90"/>
                    <a:pt x="237" y="69"/>
                    <a:pt x="245" y="78"/>
                  </a:cubicBezTo>
                  <a:cubicBezTo>
                    <a:pt x="244" y="84"/>
                    <a:pt x="242" y="84"/>
                    <a:pt x="240" y="81"/>
                  </a:cubicBezTo>
                  <a:cubicBezTo>
                    <a:pt x="240" y="85"/>
                    <a:pt x="242" y="88"/>
                    <a:pt x="244" y="91"/>
                  </a:cubicBezTo>
                  <a:cubicBezTo>
                    <a:pt x="239" y="88"/>
                    <a:pt x="233" y="93"/>
                    <a:pt x="230" y="93"/>
                  </a:cubicBezTo>
                  <a:cubicBezTo>
                    <a:pt x="229" y="90"/>
                    <a:pt x="225" y="87"/>
                    <a:pt x="224" y="88"/>
                  </a:cubicBezTo>
                  <a:cubicBezTo>
                    <a:pt x="224" y="85"/>
                    <a:pt x="217" y="82"/>
                    <a:pt x="220" y="76"/>
                  </a:cubicBezTo>
                  <a:cubicBezTo>
                    <a:pt x="215" y="74"/>
                    <a:pt x="216" y="85"/>
                    <a:pt x="212" y="77"/>
                  </a:cubicBezTo>
                  <a:cubicBezTo>
                    <a:pt x="214" y="83"/>
                    <a:pt x="209" y="81"/>
                    <a:pt x="211" y="86"/>
                  </a:cubicBezTo>
                  <a:cubicBezTo>
                    <a:pt x="212" y="81"/>
                    <a:pt x="217" y="90"/>
                    <a:pt x="220" y="93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4" y="95"/>
                    <a:pt x="212" y="91"/>
                    <a:pt x="211" y="90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09" y="83"/>
                    <a:pt x="198" y="104"/>
                    <a:pt x="195" y="90"/>
                  </a:cubicBezTo>
                  <a:cubicBezTo>
                    <a:pt x="197" y="91"/>
                    <a:pt x="199" y="87"/>
                    <a:pt x="200" y="93"/>
                  </a:cubicBezTo>
                  <a:cubicBezTo>
                    <a:pt x="204" y="89"/>
                    <a:pt x="199" y="84"/>
                    <a:pt x="201" y="80"/>
                  </a:cubicBezTo>
                  <a:cubicBezTo>
                    <a:pt x="194" y="75"/>
                    <a:pt x="185" y="83"/>
                    <a:pt x="178" y="74"/>
                  </a:cubicBezTo>
                  <a:cubicBezTo>
                    <a:pt x="179" y="78"/>
                    <a:pt x="183" y="78"/>
                    <a:pt x="183" y="82"/>
                  </a:cubicBezTo>
                  <a:cubicBezTo>
                    <a:pt x="178" y="85"/>
                    <a:pt x="172" y="74"/>
                    <a:pt x="166" y="70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62" y="71"/>
                    <a:pt x="165" y="79"/>
                    <a:pt x="160" y="77"/>
                  </a:cubicBezTo>
                  <a:cubicBezTo>
                    <a:pt x="160" y="76"/>
                    <a:pt x="161" y="74"/>
                    <a:pt x="159" y="74"/>
                  </a:cubicBezTo>
                  <a:cubicBezTo>
                    <a:pt x="155" y="75"/>
                    <a:pt x="159" y="79"/>
                    <a:pt x="156" y="81"/>
                  </a:cubicBezTo>
                  <a:cubicBezTo>
                    <a:pt x="150" y="71"/>
                    <a:pt x="154" y="87"/>
                    <a:pt x="147" y="82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2" y="81"/>
                    <a:pt x="136" y="90"/>
                    <a:pt x="130" y="92"/>
                  </a:cubicBezTo>
                  <a:cubicBezTo>
                    <a:pt x="131" y="90"/>
                    <a:pt x="135" y="91"/>
                    <a:pt x="134" y="85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26" y="86"/>
                    <a:pt x="123" y="86"/>
                    <a:pt x="126" y="89"/>
                  </a:cubicBezTo>
                  <a:cubicBezTo>
                    <a:pt x="127" y="90"/>
                    <a:pt x="127" y="89"/>
                    <a:pt x="128" y="88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0" y="89"/>
                    <a:pt x="127" y="83"/>
                    <a:pt x="127" y="77"/>
                  </a:cubicBezTo>
                  <a:cubicBezTo>
                    <a:pt x="123" y="79"/>
                    <a:pt x="122" y="74"/>
                    <a:pt x="119" y="74"/>
                  </a:cubicBezTo>
                  <a:cubicBezTo>
                    <a:pt x="118" y="80"/>
                    <a:pt x="124" y="80"/>
                    <a:pt x="122" y="86"/>
                  </a:cubicBezTo>
                  <a:cubicBezTo>
                    <a:pt x="120" y="89"/>
                    <a:pt x="113" y="85"/>
                    <a:pt x="110" y="80"/>
                  </a:cubicBezTo>
                  <a:cubicBezTo>
                    <a:pt x="107" y="93"/>
                    <a:pt x="96" y="84"/>
                    <a:pt x="97" y="94"/>
                  </a:cubicBezTo>
                  <a:cubicBezTo>
                    <a:pt x="97" y="93"/>
                    <a:pt x="96" y="90"/>
                    <a:pt x="94" y="91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1" y="99"/>
                    <a:pt x="90" y="85"/>
                    <a:pt x="87" y="88"/>
                  </a:cubicBezTo>
                  <a:cubicBezTo>
                    <a:pt x="87" y="90"/>
                    <a:pt x="88" y="90"/>
                    <a:pt x="89" y="93"/>
                  </a:cubicBezTo>
                  <a:cubicBezTo>
                    <a:pt x="83" y="96"/>
                    <a:pt x="77" y="82"/>
                    <a:pt x="71" y="89"/>
                  </a:cubicBezTo>
                  <a:cubicBezTo>
                    <a:pt x="72" y="90"/>
                    <a:pt x="72" y="91"/>
                    <a:pt x="73" y="90"/>
                  </a:cubicBezTo>
                  <a:cubicBezTo>
                    <a:pt x="73" y="91"/>
                    <a:pt x="72" y="91"/>
                    <a:pt x="69" y="89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6" y="74"/>
                    <a:pt x="63" y="92"/>
                    <a:pt x="57" y="89"/>
                  </a:cubicBezTo>
                  <a:cubicBezTo>
                    <a:pt x="58" y="91"/>
                    <a:pt x="62" y="91"/>
                    <a:pt x="60" y="94"/>
                  </a:cubicBezTo>
                  <a:cubicBezTo>
                    <a:pt x="57" y="95"/>
                    <a:pt x="55" y="83"/>
                    <a:pt x="52" y="89"/>
                  </a:cubicBezTo>
                  <a:cubicBezTo>
                    <a:pt x="54" y="90"/>
                    <a:pt x="55" y="96"/>
                    <a:pt x="57" y="97"/>
                  </a:cubicBezTo>
                  <a:cubicBezTo>
                    <a:pt x="54" y="98"/>
                    <a:pt x="53" y="102"/>
                    <a:pt x="51" y="98"/>
                  </a:cubicBezTo>
                  <a:cubicBezTo>
                    <a:pt x="50" y="98"/>
                    <a:pt x="50" y="100"/>
                    <a:pt x="51" y="101"/>
                  </a:cubicBezTo>
                  <a:cubicBezTo>
                    <a:pt x="48" y="98"/>
                    <a:pt x="46" y="101"/>
                    <a:pt x="45" y="103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0" y="94"/>
                    <a:pt x="40" y="105"/>
                    <a:pt x="36" y="106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5" y="108"/>
                    <a:pt x="32" y="105"/>
                    <a:pt x="30" y="110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29" y="111"/>
                    <a:pt x="27" y="119"/>
                    <a:pt x="24" y="114"/>
                  </a:cubicBezTo>
                  <a:cubicBezTo>
                    <a:pt x="23" y="115"/>
                    <a:pt x="28" y="120"/>
                    <a:pt x="25" y="121"/>
                  </a:cubicBezTo>
                  <a:cubicBezTo>
                    <a:pt x="23" y="119"/>
                    <a:pt x="20" y="118"/>
                    <a:pt x="20" y="122"/>
                  </a:cubicBezTo>
                  <a:cubicBezTo>
                    <a:pt x="21" y="123"/>
                    <a:pt x="22" y="125"/>
                    <a:pt x="22" y="123"/>
                  </a:cubicBezTo>
                  <a:cubicBezTo>
                    <a:pt x="23" y="123"/>
                    <a:pt x="22" y="122"/>
                    <a:pt x="22" y="121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7"/>
                    <a:pt x="21" y="122"/>
                    <a:pt x="19" y="125"/>
                  </a:cubicBezTo>
                  <a:cubicBezTo>
                    <a:pt x="20" y="127"/>
                    <a:pt x="22" y="128"/>
                    <a:pt x="23" y="130"/>
                  </a:cubicBezTo>
                  <a:cubicBezTo>
                    <a:pt x="19" y="128"/>
                    <a:pt x="16" y="127"/>
                    <a:pt x="13" y="126"/>
                  </a:cubicBezTo>
                  <a:cubicBezTo>
                    <a:pt x="12" y="124"/>
                    <a:pt x="12" y="122"/>
                    <a:pt x="9" y="120"/>
                  </a:cubicBezTo>
                  <a:cubicBezTo>
                    <a:pt x="9" y="119"/>
                    <a:pt x="10" y="118"/>
                    <a:pt x="11" y="117"/>
                  </a:cubicBezTo>
                  <a:cubicBezTo>
                    <a:pt x="10" y="112"/>
                    <a:pt x="6" y="113"/>
                    <a:pt x="5" y="113"/>
                  </a:cubicBezTo>
                  <a:cubicBezTo>
                    <a:pt x="5" y="112"/>
                    <a:pt x="6" y="112"/>
                    <a:pt x="6" y="111"/>
                  </a:cubicBezTo>
                  <a:cubicBezTo>
                    <a:pt x="6" y="111"/>
                    <a:pt x="6" y="110"/>
                    <a:pt x="5" y="110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8"/>
                    <a:pt x="3" y="105"/>
                    <a:pt x="4" y="103"/>
                  </a:cubicBezTo>
                  <a:cubicBezTo>
                    <a:pt x="4" y="100"/>
                    <a:pt x="4" y="98"/>
                    <a:pt x="0" y="97"/>
                  </a:cubicBezTo>
                  <a:cubicBezTo>
                    <a:pt x="2" y="97"/>
                    <a:pt x="5" y="99"/>
                    <a:pt x="7" y="101"/>
                  </a:cubicBezTo>
                  <a:cubicBezTo>
                    <a:pt x="10" y="101"/>
                    <a:pt x="8" y="98"/>
                    <a:pt x="9" y="96"/>
                  </a:cubicBezTo>
                  <a:cubicBezTo>
                    <a:pt x="7" y="95"/>
                    <a:pt x="5" y="94"/>
                    <a:pt x="3" y="94"/>
                  </a:cubicBezTo>
                  <a:cubicBezTo>
                    <a:pt x="10" y="92"/>
                    <a:pt x="0" y="89"/>
                    <a:pt x="3" y="84"/>
                  </a:cubicBezTo>
                  <a:cubicBezTo>
                    <a:pt x="7" y="84"/>
                    <a:pt x="8" y="81"/>
                    <a:pt x="9" y="77"/>
                  </a:cubicBezTo>
                  <a:cubicBezTo>
                    <a:pt x="10" y="73"/>
                    <a:pt x="11" y="69"/>
                    <a:pt x="13" y="68"/>
                  </a:cubicBezTo>
                  <a:cubicBezTo>
                    <a:pt x="20" y="67"/>
                    <a:pt x="12" y="74"/>
                    <a:pt x="17" y="76"/>
                  </a:cubicBezTo>
                  <a:cubicBezTo>
                    <a:pt x="21" y="75"/>
                    <a:pt x="18" y="72"/>
                    <a:pt x="20" y="70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7" y="76"/>
                    <a:pt x="21" y="70"/>
                    <a:pt x="24" y="72"/>
                  </a:cubicBezTo>
                  <a:cubicBezTo>
                    <a:pt x="26" y="67"/>
                    <a:pt x="23" y="70"/>
                    <a:pt x="20" y="65"/>
                  </a:cubicBezTo>
                  <a:cubicBezTo>
                    <a:pt x="22" y="66"/>
                    <a:pt x="26" y="68"/>
                    <a:pt x="27" y="65"/>
                  </a:cubicBezTo>
                  <a:cubicBezTo>
                    <a:pt x="26" y="63"/>
                    <a:pt x="22" y="64"/>
                    <a:pt x="24" y="62"/>
                  </a:cubicBezTo>
                  <a:cubicBezTo>
                    <a:pt x="35" y="63"/>
                    <a:pt x="36" y="55"/>
                    <a:pt x="46" y="54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5" y="52"/>
                    <a:pt x="46" y="53"/>
                    <a:pt x="47" y="5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8" y="49"/>
                    <a:pt x="58" y="52"/>
                    <a:pt x="63" y="50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7" y="50"/>
                    <a:pt x="73" y="46"/>
                    <a:pt x="78" y="47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3" y="42"/>
                    <a:pt x="87" y="48"/>
                    <a:pt x="90" y="45"/>
                  </a:cubicBezTo>
                  <a:cubicBezTo>
                    <a:pt x="88" y="46"/>
                    <a:pt x="87" y="40"/>
                    <a:pt x="87" y="38"/>
                  </a:cubicBezTo>
                  <a:close/>
                  <a:moveTo>
                    <a:pt x="211" y="42"/>
                  </a:moveTo>
                  <a:cubicBezTo>
                    <a:pt x="212" y="42"/>
                    <a:pt x="212" y="42"/>
                    <a:pt x="212" y="42"/>
                  </a:cubicBezTo>
                  <a:cubicBezTo>
                    <a:pt x="212" y="42"/>
                    <a:pt x="211" y="42"/>
                    <a:pt x="211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5"/>
                    <a:pt x="210" y="43"/>
                    <a:pt x="211" y="42"/>
                  </a:cubicBezTo>
                  <a:close/>
                  <a:moveTo>
                    <a:pt x="403" y="71"/>
                  </a:moveTo>
                  <a:cubicBezTo>
                    <a:pt x="400" y="69"/>
                    <a:pt x="400" y="69"/>
                    <a:pt x="400" y="69"/>
                  </a:cubicBezTo>
                  <a:cubicBezTo>
                    <a:pt x="401" y="69"/>
                    <a:pt x="403" y="71"/>
                    <a:pt x="402" y="69"/>
                  </a:cubicBezTo>
                  <a:cubicBezTo>
                    <a:pt x="403" y="69"/>
                    <a:pt x="404" y="69"/>
                    <a:pt x="403" y="71"/>
                  </a:cubicBezTo>
                  <a:close/>
                  <a:moveTo>
                    <a:pt x="206" y="78"/>
                  </a:moveTo>
                  <a:cubicBezTo>
                    <a:pt x="208" y="81"/>
                    <a:pt x="208" y="81"/>
                    <a:pt x="208" y="81"/>
                  </a:cubicBezTo>
                  <a:cubicBezTo>
                    <a:pt x="209" y="78"/>
                    <a:pt x="209" y="78"/>
                    <a:pt x="209" y="78"/>
                  </a:cubicBezTo>
                  <a:lnTo>
                    <a:pt x="206" y="78"/>
                  </a:lnTo>
                  <a:close/>
                  <a:moveTo>
                    <a:pt x="179" y="79"/>
                  </a:moveTo>
                  <a:cubicBezTo>
                    <a:pt x="182" y="81"/>
                    <a:pt x="182" y="81"/>
                    <a:pt x="182" y="81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79"/>
                  </a:lnTo>
                  <a:close/>
                  <a:moveTo>
                    <a:pt x="140" y="47"/>
                  </a:moveTo>
                  <a:cubicBezTo>
                    <a:pt x="142" y="53"/>
                    <a:pt x="143" y="47"/>
                    <a:pt x="146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50"/>
                    <a:pt x="146" y="49"/>
                    <a:pt x="146" y="49"/>
                  </a:cubicBezTo>
                  <a:cubicBezTo>
                    <a:pt x="144" y="47"/>
                    <a:pt x="142" y="41"/>
                    <a:pt x="140" y="47"/>
                  </a:cubicBezTo>
                  <a:close/>
                  <a:moveTo>
                    <a:pt x="204" y="49"/>
                  </a:moveTo>
                  <a:cubicBezTo>
                    <a:pt x="204" y="46"/>
                    <a:pt x="200" y="45"/>
                    <a:pt x="199" y="42"/>
                  </a:cubicBezTo>
                  <a:cubicBezTo>
                    <a:pt x="198" y="43"/>
                    <a:pt x="200" y="46"/>
                    <a:pt x="200" y="49"/>
                  </a:cubicBezTo>
                  <a:cubicBezTo>
                    <a:pt x="200" y="49"/>
                    <a:pt x="199" y="49"/>
                    <a:pt x="198" y="48"/>
                  </a:cubicBezTo>
                  <a:cubicBezTo>
                    <a:pt x="199" y="56"/>
                    <a:pt x="201" y="45"/>
                    <a:pt x="204" y="49"/>
                  </a:cubicBezTo>
                  <a:close/>
                  <a:moveTo>
                    <a:pt x="270" y="55"/>
                  </a:moveTo>
                  <a:cubicBezTo>
                    <a:pt x="268" y="52"/>
                    <a:pt x="268" y="52"/>
                    <a:pt x="268" y="52"/>
                  </a:cubicBezTo>
                  <a:cubicBezTo>
                    <a:pt x="269" y="52"/>
                    <a:pt x="269" y="52"/>
                    <a:pt x="269" y="52"/>
                  </a:cubicBezTo>
                  <a:lnTo>
                    <a:pt x="270" y="55"/>
                  </a:lnTo>
                  <a:close/>
                  <a:moveTo>
                    <a:pt x="284" y="53"/>
                  </a:moveTo>
                  <a:cubicBezTo>
                    <a:pt x="287" y="53"/>
                    <a:pt x="290" y="58"/>
                    <a:pt x="289" y="62"/>
                  </a:cubicBezTo>
                  <a:cubicBezTo>
                    <a:pt x="286" y="61"/>
                    <a:pt x="282" y="61"/>
                    <a:pt x="281" y="56"/>
                  </a:cubicBezTo>
                  <a:cubicBezTo>
                    <a:pt x="282" y="59"/>
                    <a:pt x="281" y="49"/>
                    <a:pt x="284" y="53"/>
                  </a:cubicBezTo>
                  <a:close/>
                  <a:moveTo>
                    <a:pt x="170" y="56"/>
                  </a:moveTo>
                  <a:cubicBezTo>
                    <a:pt x="172" y="57"/>
                    <a:pt x="175" y="66"/>
                    <a:pt x="178" y="61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64"/>
                    <a:pt x="171" y="56"/>
                    <a:pt x="170" y="56"/>
                  </a:cubicBezTo>
                  <a:close/>
                  <a:moveTo>
                    <a:pt x="310" y="61"/>
                  </a:moveTo>
                  <a:cubicBezTo>
                    <a:pt x="311" y="62"/>
                    <a:pt x="315" y="65"/>
                    <a:pt x="314" y="71"/>
                  </a:cubicBezTo>
                  <a:cubicBezTo>
                    <a:pt x="315" y="68"/>
                    <a:pt x="311" y="64"/>
                    <a:pt x="308" y="61"/>
                  </a:cubicBezTo>
                  <a:cubicBezTo>
                    <a:pt x="309" y="61"/>
                    <a:pt x="309" y="62"/>
                    <a:pt x="310" y="61"/>
                  </a:cubicBezTo>
                  <a:close/>
                  <a:moveTo>
                    <a:pt x="308" y="68"/>
                  </a:moveTo>
                  <a:cubicBezTo>
                    <a:pt x="307" y="68"/>
                    <a:pt x="307" y="72"/>
                    <a:pt x="305" y="69"/>
                  </a:cubicBezTo>
                  <a:cubicBezTo>
                    <a:pt x="305" y="66"/>
                    <a:pt x="305" y="58"/>
                    <a:pt x="301" y="60"/>
                  </a:cubicBezTo>
                  <a:cubicBezTo>
                    <a:pt x="303" y="66"/>
                    <a:pt x="303" y="69"/>
                    <a:pt x="307" y="72"/>
                  </a:cubicBezTo>
                  <a:lnTo>
                    <a:pt x="308" y="68"/>
                  </a:lnTo>
                  <a:close/>
                  <a:moveTo>
                    <a:pt x="303" y="55"/>
                  </a:moveTo>
                  <a:cubicBezTo>
                    <a:pt x="297" y="57"/>
                    <a:pt x="297" y="57"/>
                    <a:pt x="297" y="57"/>
                  </a:cubicBezTo>
                  <a:cubicBezTo>
                    <a:pt x="300" y="65"/>
                    <a:pt x="301" y="58"/>
                    <a:pt x="303" y="55"/>
                  </a:cubicBezTo>
                  <a:cubicBezTo>
                    <a:pt x="304" y="54"/>
                    <a:pt x="304" y="54"/>
                    <a:pt x="304" y="54"/>
                  </a:cubicBezTo>
                  <a:cubicBezTo>
                    <a:pt x="304" y="54"/>
                    <a:pt x="303" y="55"/>
                    <a:pt x="303" y="55"/>
                  </a:cubicBezTo>
                  <a:close/>
                  <a:moveTo>
                    <a:pt x="339" y="60"/>
                  </a:moveTo>
                  <a:cubicBezTo>
                    <a:pt x="337" y="58"/>
                    <a:pt x="337" y="58"/>
                    <a:pt x="337" y="58"/>
                  </a:cubicBezTo>
                  <a:cubicBezTo>
                    <a:pt x="338" y="57"/>
                    <a:pt x="338" y="56"/>
                    <a:pt x="336" y="56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7" y="60"/>
                    <a:pt x="335" y="62"/>
                    <a:pt x="339" y="60"/>
                  </a:cubicBezTo>
                  <a:close/>
                  <a:moveTo>
                    <a:pt x="307" y="56"/>
                  </a:moveTo>
                  <a:cubicBezTo>
                    <a:pt x="312" y="57"/>
                    <a:pt x="312" y="57"/>
                    <a:pt x="312" y="57"/>
                  </a:cubicBezTo>
                  <a:cubicBezTo>
                    <a:pt x="310" y="58"/>
                    <a:pt x="307" y="59"/>
                    <a:pt x="307" y="56"/>
                  </a:cubicBezTo>
                  <a:close/>
                  <a:moveTo>
                    <a:pt x="329" y="64"/>
                  </a:moveTo>
                  <a:cubicBezTo>
                    <a:pt x="329" y="64"/>
                    <a:pt x="334" y="63"/>
                    <a:pt x="336" y="63"/>
                  </a:cubicBezTo>
                  <a:cubicBezTo>
                    <a:pt x="335" y="61"/>
                    <a:pt x="330" y="60"/>
                    <a:pt x="329" y="64"/>
                  </a:cubicBezTo>
                  <a:close/>
                  <a:moveTo>
                    <a:pt x="435" y="84"/>
                  </a:moveTo>
                  <a:cubicBezTo>
                    <a:pt x="433" y="88"/>
                    <a:pt x="433" y="88"/>
                    <a:pt x="433" y="88"/>
                  </a:cubicBezTo>
                  <a:cubicBezTo>
                    <a:pt x="436" y="89"/>
                    <a:pt x="436" y="89"/>
                    <a:pt x="436" y="89"/>
                  </a:cubicBezTo>
                  <a:lnTo>
                    <a:pt x="435" y="84"/>
                  </a:lnTo>
                  <a:close/>
                  <a:moveTo>
                    <a:pt x="404" y="83"/>
                  </a:moveTo>
                  <a:cubicBezTo>
                    <a:pt x="403" y="83"/>
                    <a:pt x="403" y="83"/>
                    <a:pt x="403" y="83"/>
                  </a:cubicBezTo>
                  <a:cubicBezTo>
                    <a:pt x="401" y="85"/>
                    <a:pt x="401" y="85"/>
                    <a:pt x="401" y="85"/>
                  </a:cubicBezTo>
                  <a:lnTo>
                    <a:pt x="404" y="83"/>
                  </a:lnTo>
                  <a:close/>
                  <a:moveTo>
                    <a:pt x="369" y="81"/>
                  </a:moveTo>
                  <a:cubicBezTo>
                    <a:pt x="370" y="81"/>
                    <a:pt x="370" y="81"/>
                    <a:pt x="370" y="80"/>
                  </a:cubicBezTo>
                  <a:cubicBezTo>
                    <a:pt x="373" y="78"/>
                    <a:pt x="380" y="77"/>
                    <a:pt x="383" y="78"/>
                  </a:cubicBezTo>
                  <a:cubicBezTo>
                    <a:pt x="385" y="76"/>
                    <a:pt x="381" y="71"/>
                    <a:pt x="380" y="69"/>
                  </a:cubicBezTo>
                  <a:cubicBezTo>
                    <a:pt x="380" y="85"/>
                    <a:pt x="376" y="68"/>
                    <a:pt x="372" y="73"/>
                  </a:cubicBezTo>
                  <a:cubicBezTo>
                    <a:pt x="373" y="74"/>
                    <a:pt x="375" y="74"/>
                    <a:pt x="375" y="77"/>
                  </a:cubicBezTo>
                  <a:cubicBezTo>
                    <a:pt x="374" y="78"/>
                    <a:pt x="372" y="78"/>
                    <a:pt x="371" y="77"/>
                  </a:cubicBezTo>
                  <a:cubicBezTo>
                    <a:pt x="371" y="76"/>
                    <a:pt x="370" y="75"/>
                    <a:pt x="370" y="75"/>
                  </a:cubicBezTo>
                  <a:cubicBezTo>
                    <a:pt x="370" y="76"/>
                    <a:pt x="370" y="76"/>
                    <a:pt x="371" y="77"/>
                  </a:cubicBezTo>
                  <a:cubicBezTo>
                    <a:pt x="371" y="78"/>
                    <a:pt x="371" y="79"/>
                    <a:pt x="370" y="80"/>
                  </a:cubicBezTo>
                  <a:cubicBezTo>
                    <a:pt x="370" y="80"/>
                    <a:pt x="369" y="81"/>
                    <a:pt x="369" y="81"/>
                  </a:cubicBezTo>
                  <a:close/>
                  <a:moveTo>
                    <a:pt x="326" y="77"/>
                  </a:moveTo>
                  <a:cubicBezTo>
                    <a:pt x="326" y="75"/>
                    <a:pt x="328" y="74"/>
                    <a:pt x="325" y="72"/>
                  </a:cubicBezTo>
                  <a:cubicBezTo>
                    <a:pt x="325" y="74"/>
                    <a:pt x="325" y="75"/>
                    <a:pt x="326" y="77"/>
                  </a:cubicBezTo>
                  <a:cubicBezTo>
                    <a:pt x="326" y="77"/>
                    <a:pt x="327" y="78"/>
                    <a:pt x="328" y="78"/>
                  </a:cubicBezTo>
                  <a:cubicBezTo>
                    <a:pt x="327" y="78"/>
                    <a:pt x="327" y="77"/>
                    <a:pt x="326" y="77"/>
                  </a:cubicBezTo>
                  <a:close/>
                  <a:moveTo>
                    <a:pt x="328" y="85"/>
                  </a:moveTo>
                  <a:cubicBezTo>
                    <a:pt x="322" y="78"/>
                    <a:pt x="322" y="78"/>
                    <a:pt x="322" y="78"/>
                  </a:cubicBezTo>
                  <a:cubicBezTo>
                    <a:pt x="324" y="82"/>
                    <a:pt x="324" y="82"/>
                    <a:pt x="324" y="82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1" y="82"/>
                    <a:pt x="324" y="88"/>
                    <a:pt x="328" y="85"/>
                  </a:cubicBezTo>
                  <a:close/>
                  <a:moveTo>
                    <a:pt x="313" y="79"/>
                  </a:moveTo>
                  <a:cubicBezTo>
                    <a:pt x="319" y="82"/>
                    <a:pt x="319" y="82"/>
                    <a:pt x="319" y="82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8" y="78"/>
                    <a:pt x="318" y="78"/>
                    <a:pt x="318" y="78"/>
                  </a:cubicBezTo>
                  <a:cubicBezTo>
                    <a:pt x="319" y="81"/>
                    <a:pt x="319" y="81"/>
                    <a:pt x="319" y="81"/>
                  </a:cubicBezTo>
                  <a:lnTo>
                    <a:pt x="313" y="79"/>
                  </a:lnTo>
                  <a:close/>
                  <a:moveTo>
                    <a:pt x="260" y="69"/>
                  </a:moveTo>
                  <a:cubicBezTo>
                    <a:pt x="257" y="69"/>
                    <a:pt x="257" y="69"/>
                    <a:pt x="257" y="69"/>
                  </a:cubicBezTo>
                  <a:cubicBezTo>
                    <a:pt x="257" y="69"/>
                    <a:pt x="260" y="73"/>
                    <a:pt x="263" y="72"/>
                  </a:cubicBezTo>
                  <a:cubicBezTo>
                    <a:pt x="259" y="82"/>
                    <a:pt x="262" y="70"/>
                    <a:pt x="256" y="74"/>
                  </a:cubicBezTo>
                  <a:cubicBezTo>
                    <a:pt x="263" y="74"/>
                    <a:pt x="260" y="81"/>
                    <a:pt x="259" y="85"/>
                  </a:cubicBezTo>
                  <a:cubicBezTo>
                    <a:pt x="258" y="79"/>
                    <a:pt x="250" y="82"/>
                    <a:pt x="253" y="70"/>
                  </a:cubicBezTo>
                  <a:cubicBezTo>
                    <a:pt x="255" y="72"/>
                    <a:pt x="258" y="61"/>
                    <a:pt x="260" y="69"/>
                  </a:cubicBezTo>
                  <a:close/>
                  <a:moveTo>
                    <a:pt x="219" y="71"/>
                  </a:moveTo>
                  <a:cubicBezTo>
                    <a:pt x="215" y="70"/>
                    <a:pt x="215" y="70"/>
                    <a:pt x="215" y="70"/>
                  </a:cubicBezTo>
                  <a:cubicBezTo>
                    <a:pt x="219" y="71"/>
                    <a:pt x="219" y="71"/>
                    <a:pt x="219" y="71"/>
                  </a:cubicBezTo>
                  <a:close/>
                  <a:moveTo>
                    <a:pt x="113" y="80"/>
                  </a:moveTo>
                  <a:cubicBezTo>
                    <a:pt x="114" y="86"/>
                    <a:pt x="119" y="80"/>
                    <a:pt x="119" y="77"/>
                  </a:cubicBezTo>
                  <a:cubicBezTo>
                    <a:pt x="118" y="79"/>
                    <a:pt x="115" y="79"/>
                    <a:pt x="113" y="80"/>
                  </a:cubicBezTo>
                  <a:close/>
                  <a:moveTo>
                    <a:pt x="74" y="84"/>
                  </a:moveTo>
                  <a:cubicBezTo>
                    <a:pt x="76" y="83"/>
                    <a:pt x="80" y="89"/>
                    <a:pt x="80" y="83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3"/>
                    <a:pt x="73" y="81"/>
                    <a:pt x="74" y="84"/>
                  </a:cubicBezTo>
                  <a:close/>
                  <a:moveTo>
                    <a:pt x="47" y="91"/>
                  </a:moveTo>
                  <a:cubicBezTo>
                    <a:pt x="44" y="85"/>
                    <a:pt x="44" y="85"/>
                    <a:pt x="44" y="85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7" y="91"/>
                  </a:lnTo>
                  <a:close/>
                  <a:moveTo>
                    <a:pt x="53" y="97"/>
                  </a:moveTo>
                  <a:cubicBezTo>
                    <a:pt x="53" y="98"/>
                    <a:pt x="49" y="97"/>
                    <a:pt x="50" y="94"/>
                  </a:cubicBezTo>
                  <a:lnTo>
                    <a:pt x="53" y="97"/>
                  </a:lnTo>
                  <a:close/>
                  <a:moveTo>
                    <a:pt x="25" y="100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26" y="106"/>
                    <a:pt x="26" y="106"/>
                    <a:pt x="26" y="106"/>
                  </a:cubicBezTo>
                  <a:lnTo>
                    <a:pt x="25" y="100"/>
                  </a:lnTo>
                  <a:close/>
                  <a:moveTo>
                    <a:pt x="25" y="95"/>
                  </a:moveTo>
                  <a:cubicBezTo>
                    <a:pt x="26" y="96"/>
                    <a:pt x="27" y="97"/>
                    <a:pt x="27" y="98"/>
                  </a:cubicBezTo>
                  <a:cubicBezTo>
                    <a:pt x="28" y="99"/>
                    <a:pt x="30" y="99"/>
                    <a:pt x="31" y="97"/>
                  </a:cubicBezTo>
                  <a:cubicBezTo>
                    <a:pt x="30" y="95"/>
                    <a:pt x="30" y="97"/>
                    <a:pt x="29" y="96"/>
                  </a:cubicBezTo>
                  <a:cubicBezTo>
                    <a:pt x="29" y="96"/>
                    <a:pt x="30" y="94"/>
                    <a:pt x="31" y="94"/>
                  </a:cubicBezTo>
                  <a:cubicBezTo>
                    <a:pt x="31" y="100"/>
                    <a:pt x="32" y="99"/>
                    <a:pt x="33" y="104"/>
                  </a:cubicBezTo>
                  <a:cubicBezTo>
                    <a:pt x="30" y="108"/>
                    <a:pt x="29" y="102"/>
                    <a:pt x="27" y="98"/>
                  </a:cubicBezTo>
                  <a:cubicBezTo>
                    <a:pt x="26" y="97"/>
                    <a:pt x="26" y="96"/>
                    <a:pt x="25" y="95"/>
                  </a:cubicBezTo>
                  <a:close/>
                  <a:moveTo>
                    <a:pt x="39" y="89"/>
                  </a:moveTo>
                  <a:cubicBezTo>
                    <a:pt x="39" y="90"/>
                    <a:pt x="39" y="91"/>
                    <a:pt x="39" y="92"/>
                  </a:cubicBezTo>
                  <a:cubicBezTo>
                    <a:pt x="37" y="94"/>
                    <a:pt x="35" y="96"/>
                    <a:pt x="39" y="101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0" y="100"/>
                    <a:pt x="40" y="99"/>
                    <a:pt x="39" y="98"/>
                  </a:cubicBezTo>
                  <a:cubicBezTo>
                    <a:pt x="41" y="95"/>
                    <a:pt x="43" y="99"/>
                    <a:pt x="44" y="99"/>
                  </a:cubicBezTo>
                  <a:cubicBezTo>
                    <a:pt x="43" y="97"/>
                    <a:pt x="40" y="96"/>
                    <a:pt x="39" y="92"/>
                  </a:cubicBezTo>
                  <a:cubicBezTo>
                    <a:pt x="40" y="91"/>
                    <a:pt x="40" y="91"/>
                    <a:pt x="41" y="90"/>
                  </a:cubicBezTo>
                  <a:cubicBezTo>
                    <a:pt x="42" y="90"/>
                    <a:pt x="42" y="91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1" y="89"/>
                    <a:pt x="41" y="90"/>
                  </a:cubicBezTo>
                  <a:cubicBezTo>
                    <a:pt x="40" y="89"/>
                    <a:pt x="40" y="88"/>
                    <a:pt x="39" y="89"/>
                  </a:cubicBezTo>
                  <a:close/>
                  <a:moveTo>
                    <a:pt x="22" y="92"/>
                  </a:moveTo>
                  <a:cubicBezTo>
                    <a:pt x="21" y="91"/>
                    <a:pt x="21" y="89"/>
                    <a:pt x="20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7" y="90"/>
                    <a:pt x="20" y="92"/>
                    <a:pt x="22" y="92"/>
                  </a:cubicBezTo>
                  <a:close/>
                  <a:moveTo>
                    <a:pt x="102" y="77"/>
                  </a:moveTo>
                  <a:cubicBezTo>
                    <a:pt x="103" y="78"/>
                    <a:pt x="107" y="77"/>
                    <a:pt x="107" y="81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6" y="76"/>
                    <a:pt x="103" y="72"/>
                    <a:pt x="104" y="71"/>
                  </a:cubicBezTo>
                  <a:cubicBezTo>
                    <a:pt x="103" y="74"/>
                    <a:pt x="101" y="72"/>
                    <a:pt x="102" y="77"/>
                  </a:cubicBezTo>
                  <a:close/>
                  <a:moveTo>
                    <a:pt x="213" y="71"/>
                  </a:moveTo>
                  <a:cubicBezTo>
                    <a:pt x="211" y="69"/>
                    <a:pt x="206" y="74"/>
                    <a:pt x="205" y="67"/>
                  </a:cubicBezTo>
                  <a:cubicBezTo>
                    <a:pt x="203" y="74"/>
                    <a:pt x="210" y="73"/>
                    <a:pt x="213" y="71"/>
                  </a:cubicBezTo>
                  <a:close/>
                  <a:moveTo>
                    <a:pt x="213" y="63"/>
                  </a:moveTo>
                  <a:cubicBezTo>
                    <a:pt x="214" y="64"/>
                    <a:pt x="214" y="64"/>
                    <a:pt x="215" y="64"/>
                  </a:cubicBezTo>
                  <a:cubicBezTo>
                    <a:pt x="216" y="65"/>
                    <a:pt x="216" y="71"/>
                    <a:pt x="219" y="68"/>
                  </a:cubicBezTo>
                  <a:cubicBezTo>
                    <a:pt x="218" y="66"/>
                    <a:pt x="217" y="68"/>
                    <a:pt x="216" y="67"/>
                  </a:cubicBezTo>
                  <a:cubicBezTo>
                    <a:pt x="217" y="63"/>
                    <a:pt x="216" y="64"/>
                    <a:pt x="215" y="64"/>
                  </a:cubicBezTo>
                  <a:cubicBezTo>
                    <a:pt x="214" y="63"/>
                    <a:pt x="214" y="63"/>
                    <a:pt x="213" y="63"/>
                  </a:cubicBezTo>
                  <a:close/>
                  <a:moveTo>
                    <a:pt x="150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5" y="64"/>
                    <a:pt x="155" y="64"/>
                    <a:pt x="155" y="64"/>
                  </a:cubicBezTo>
                  <a:lnTo>
                    <a:pt x="150" y="60"/>
                  </a:lnTo>
                  <a:close/>
                  <a:moveTo>
                    <a:pt x="119" y="56"/>
                  </a:moveTo>
                  <a:cubicBezTo>
                    <a:pt x="122" y="57"/>
                    <a:pt x="122" y="57"/>
                    <a:pt x="122" y="57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1" y="59"/>
                    <a:pt x="121" y="61"/>
                    <a:pt x="122" y="62"/>
                  </a:cubicBezTo>
                  <a:cubicBezTo>
                    <a:pt x="122" y="62"/>
                    <a:pt x="123" y="62"/>
                    <a:pt x="123" y="63"/>
                  </a:cubicBezTo>
                  <a:cubicBezTo>
                    <a:pt x="123" y="63"/>
                    <a:pt x="122" y="62"/>
                    <a:pt x="122" y="62"/>
                  </a:cubicBezTo>
                  <a:cubicBezTo>
                    <a:pt x="120" y="62"/>
                    <a:pt x="117" y="63"/>
                    <a:pt x="117" y="59"/>
                  </a:cubicBezTo>
                  <a:cubicBezTo>
                    <a:pt x="118" y="60"/>
                    <a:pt x="121" y="60"/>
                    <a:pt x="121" y="57"/>
                  </a:cubicBezTo>
                  <a:lnTo>
                    <a:pt x="119" y="56"/>
                  </a:lnTo>
                  <a:close/>
                  <a:moveTo>
                    <a:pt x="56" y="61"/>
                  </a:moveTo>
                  <a:cubicBezTo>
                    <a:pt x="58" y="62"/>
                    <a:pt x="58" y="63"/>
                    <a:pt x="60" y="59"/>
                  </a:cubicBezTo>
                  <a:cubicBezTo>
                    <a:pt x="58" y="59"/>
                    <a:pt x="56" y="59"/>
                    <a:pt x="56" y="61"/>
                  </a:cubicBezTo>
                  <a:close/>
                  <a:moveTo>
                    <a:pt x="135" y="50"/>
                  </a:moveTo>
                  <a:cubicBezTo>
                    <a:pt x="135" y="53"/>
                    <a:pt x="138" y="52"/>
                    <a:pt x="137" y="56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8" y="55"/>
                    <a:pt x="138" y="64"/>
                    <a:pt x="141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1" y="58"/>
                    <a:pt x="135" y="54"/>
                    <a:pt x="139" y="52"/>
                  </a:cubicBezTo>
                  <a:cubicBezTo>
                    <a:pt x="140" y="51"/>
                    <a:pt x="136" y="49"/>
                    <a:pt x="135" y="50"/>
                  </a:cubicBezTo>
                  <a:close/>
                  <a:moveTo>
                    <a:pt x="50" y="54"/>
                  </a:moveTo>
                  <a:cubicBezTo>
                    <a:pt x="52" y="54"/>
                    <a:pt x="53" y="62"/>
                    <a:pt x="56" y="58"/>
                  </a:cubicBezTo>
                  <a:cubicBezTo>
                    <a:pt x="53" y="57"/>
                    <a:pt x="52" y="50"/>
                    <a:pt x="50" y="54"/>
                  </a:cubicBezTo>
                  <a:close/>
                  <a:moveTo>
                    <a:pt x="112" y="41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lnTo>
                    <a:pt x="112" y="41"/>
                  </a:lnTo>
                  <a:close/>
                  <a:moveTo>
                    <a:pt x="57" y="97"/>
                  </a:moveTo>
                  <a:cubicBezTo>
                    <a:pt x="57" y="97"/>
                    <a:pt x="58" y="97"/>
                    <a:pt x="58" y="97"/>
                  </a:cubicBezTo>
                  <a:cubicBezTo>
                    <a:pt x="58" y="97"/>
                    <a:pt x="57" y="97"/>
                    <a:pt x="57" y="97"/>
                  </a:cubicBezTo>
                  <a:close/>
                  <a:moveTo>
                    <a:pt x="224" y="88"/>
                  </a:moveTo>
                  <a:cubicBezTo>
                    <a:pt x="223" y="89"/>
                    <a:pt x="223" y="89"/>
                    <a:pt x="223" y="90"/>
                  </a:cubicBezTo>
                  <a:cubicBezTo>
                    <a:pt x="224" y="90"/>
                    <a:pt x="224" y="89"/>
                    <a:pt x="224" y="88"/>
                  </a:cubicBezTo>
                  <a:close/>
                  <a:moveTo>
                    <a:pt x="230" y="93"/>
                  </a:moveTo>
                  <a:cubicBezTo>
                    <a:pt x="230" y="93"/>
                    <a:pt x="230" y="93"/>
                    <a:pt x="230" y="93"/>
                  </a:cubicBezTo>
                  <a:cubicBezTo>
                    <a:pt x="230" y="93"/>
                    <a:pt x="230" y="93"/>
                    <a:pt x="230" y="93"/>
                  </a:cubicBezTo>
                  <a:close/>
                  <a:moveTo>
                    <a:pt x="465" y="113"/>
                  </a:moveTo>
                  <a:cubicBezTo>
                    <a:pt x="467" y="114"/>
                    <a:pt x="468" y="119"/>
                    <a:pt x="468" y="114"/>
                  </a:cubicBezTo>
                  <a:cubicBezTo>
                    <a:pt x="468" y="111"/>
                    <a:pt x="467" y="114"/>
                    <a:pt x="465" y="113"/>
                  </a:cubicBezTo>
                  <a:close/>
                  <a:moveTo>
                    <a:pt x="464" y="107"/>
                  </a:moveTo>
                  <a:cubicBezTo>
                    <a:pt x="463" y="106"/>
                    <a:pt x="462" y="105"/>
                    <a:pt x="462" y="103"/>
                  </a:cubicBezTo>
                  <a:cubicBezTo>
                    <a:pt x="462" y="106"/>
                    <a:pt x="463" y="106"/>
                    <a:pt x="464" y="107"/>
                  </a:cubicBezTo>
                  <a:close/>
                  <a:moveTo>
                    <a:pt x="464" y="107"/>
                  </a:moveTo>
                  <a:cubicBezTo>
                    <a:pt x="465" y="107"/>
                    <a:pt x="466" y="108"/>
                    <a:pt x="468" y="107"/>
                  </a:cubicBezTo>
                  <a:cubicBezTo>
                    <a:pt x="467" y="105"/>
                    <a:pt x="465" y="107"/>
                    <a:pt x="464" y="107"/>
                  </a:cubicBezTo>
                  <a:close/>
                  <a:moveTo>
                    <a:pt x="441" y="108"/>
                  </a:moveTo>
                  <a:cubicBezTo>
                    <a:pt x="441" y="105"/>
                    <a:pt x="434" y="101"/>
                    <a:pt x="441" y="100"/>
                  </a:cubicBezTo>
                  <a:cubicBezTo>
                    <a:pt x="441" y="100"/>
                    <a:pt x="438" y="100"/>
                    <a:pt x="437" y="97"/>
                  </a:cubicBezTo>
                  <a:cubicBezTo>
                    <a:pt x="438" y="102"/>
                    <a:pt x="437" y="106"/>
                    <a:pt x="441" y="108"/>
                  </a:cubicBezTo>
                  <a:close/>
                  <a:moveTo>
                    <a:pt x="431" y="94"/>
                  </a:moveTo>
                  <a:cubicBezTo>
                    <a:pt x="431" y="94"/>
                    <a:pt x="430" y="94"/>
                    <a:pt x="429" y="94"/>
                  </a:cubicBezTo>
                  <a:cubicBezTo>
                    <a:pt x="430" y="94"/>
                    <a:pt x="430" y="94"/>
                    <a:pt x="431" y="94"/>
                  </a:cubicBezTo>
                  <a:close/>
                  <a:moveTo>
                    <a:pt x="429" y="94"/>
                  </a:moveTo>
                  <a:cubicBezTo>
                    <a:pt x="428" y="93"/>
                    <a:pt x="427" y="87"/>
                    <a:pt x="424" y="89"/>
                  </a:cubicBezTo>
                  <a:cubicBezTo>
                    <a:pt x="425" y="92"/>
                    <a:pt x="425" y="95"/>
                    <a:pt x="426" y="96"/>
                  </a:cubicBezTo>
                  <a:cubicBezTo>
                    <a:pt x="426" y="93"/>
                    <a:pt x="428" y="94"/>
                    <a:pt x="429" y="94"/>
                  </a:cubicBezTo>
                  <a:close/>
                  <a:moveTo>
                    <a:pt x="357" y="102"/>
                  </a:moveTo>
                  <a:cubicBezTo>
                    <a:pt x="360" y="103"/>
                    <a:pt x="360" y="103"/>
                    <a:pt x="360" y="103"/>
                  </a:cubicBezTo>
                  <a:cubicBezTo>
                    <a:pt x="361" y="101"/>
                    <a:pt x="359" y="101"/>
                    <a:pt x="359" y="100"/>
                  </a:cubicBezTo>
                  <a:cubicBezTo>
                    <a:pt x="358" y="101"/>
                    <a:pt x="356" y="101"/>
                    <a:pt x="357" y="102"/>
                  </a:cubicBezTo>
                  <a:close/>
                  <a:moveTo>
                    <a:pt x="345" y="87"/>
                  </a:moveTo>
                  <a:cubicBezTo>
                    <a:pt x="344" y="93"/>
                    <a:pt x="344" y="93"/>
                    <a:pt x="344" y="93"/>
                  </a:cubicBezTo>
                  <a:cubicBezTo>
                    <a:pt x="345" y="94"/>
                    <a:pt x="344" y="89"/>
                    <a:pt x="347" y="90"/>
                  </a:cubicBezTo>
                  <a:lnTo>
                    <a:pt x="345" y="87"/>
                  </a:lnTo>
                  <a:close/>
                  <a:moveTo>
                    <a:pt x="352" y="59"/>
                  </a:moveTo>
                  <a:cubicBezTo>
                    <a:pt x="353" y="59"/>
                    <a:pt x="353" y="59"/>
                    <a:pt x="353" y="59"/>
                  </a:cubicBezTo>
                  <a:cubicBezTo>
                    <a:pt x="353" y="59"/>
                    <a:pt x="353" y="59"/>
                    <a:pt x="353" y="59"/>
                  </a:cubicBezTo>
                  <a:lnTo>
                    <a:pt x="352" y="59"/>
                  </a:lnTo>
                  <a:close/>
                  <a:moveTo>
                    <a:pt x="334" y="102"/>
                  </a:moveTo>
                  <a:cubicBezTo>
                    <a:pt x="333" y="94"/>
                    <a:pt x="333" y="94"/>
                    <a:pt x="333" y="94"/>
                  </a:cubicBezTo>
                  <a:cubicBezTo>
                    <a:pt x="332" y="94"/>
                    <a:pt x="332" y="100"/>
                    <a:pt x="334" y="102"/>
                  </a:cubicBezTo>
                  <a:close/>
                  <a:moveTo>
                    <a:pt x="318" y="98"/>
                  </a:moveTo>
                  <a:cubicBezTo>
                    <a:pt x="323" y="100"/>
                    <a:pt x="323" y="100"/>
                    <a:pt x="323" y="100"/>
                  </a:cubicBezTo>
                  <a:cubicBezTo>
                    <a:pt x="322" y="98"/>
                    <a:pt x="322" y="98"/>
                    <a:pt x="322" y="98"/>
                  </a:cubicBezTo>
                  <a:lnTo>
                    <a:pt x="318" y="98"/>
                  </a:lnTo>
                  <a:close/>
                  <a:moveTo>
                    <a:pt x="305" y="93"/>
                  </a:moveTo>
                  <a:cubicBezTo>
                    <a:pt x="308" y="95"/>
                    <a:pt x="308" y="95"/>
                    <a:pt x="308" y="95"/>
                  </a:cubicBezTo>
                  <a:cubicBezTo>
                    <a:pt x="309" y="94"/>
                    <a:pt x="309" y="94"/>
                    <a:pt x="309" y="94"/>
                  </a:cubicBezTo>
                  <a:lnTo>
                    <a:pt x="305" y="93"/>
                  </a:lnTo>
                  <a:close/>
                  <a:moveTo>
                    <a:pt x="173" y="79"/>
                  </a:moveTo>
                  <a:cubicBezTo>
                    <a:pt x="171" y="80"/>
                    <a:pt x="165" y="78"/>
                    <a:pt x="166" y="84"/>
                  </a:cubicBezTo>
                  <a:cubicBezTo>
                    <a:pt x="168" y="76"/>
                    <a:pt x="172" y="86"/>
                    <a:pt x="173" y="79"/>
                  </a:cubicBezTo>
                  <a:close/>
                  <a:moveTo>
                    <a:pt x="68" y="94"/>
                  </a:moveTo>
                  <a:cubicBezTo>
                    <a:pt x="63" y="93"/>
                    <a:pt x="63" y="93"/>
                    <a:pt x="63" y="93"/>
                  </a:cubicBezTo>
                  <a:cubicBezTo>
                    <a:pt x="67" y="94"/>
                    <a:pt x="64" y="97"/>
                    <a:pt x="68" y="94"/>
                  </a:cubicBezTo>
                  <a:close/>
                  <a:moveTo>
                    <a:pt x="424" y="167"/>
                  </a:moveTo>
                  <a:cubicBezTo>
                    <a:pt x="425" y="167"/>
                    <a:pt x="425" y="167"/>
                    <a:pt x="425" y="167"/>
                  </a:cubicBezTo>
                  <a:cubicBezTo>
                    <a:pt x="425" y="167"/>
                    <a:pt x="425" y="167"/>
                    <a:pt x="424" y="167"/>
                  </a:cubicBezTo>
                  <a:close/>
                  <a:moveTo>
                    <a:pt x="424" y="167"/>
                  </a:moveTo>
                  <a:cubicBezTo>
                    <a:pt x="422" y="165"/>
                    <a:pt x="419" y="166"/>
                    <a:pt x="418" y="167"/>
                  </a:cubicBezTo>
                  <a:cubicBezTo>
                    <a:pt x="421" y="173"/>
                    <a:pt x="423" y="168"/>
                    <a:pt x="424" y="167"/>
                  </a:cubicBezTo>
                  <a:close/>
                  <a:moveTo>
                    <a:pt x="427" y="177"/>
                  </a:moveTo>
                  <a:cubicBezTo>
                    <a:pt x="430" y="178"/>
                    <a:pt x="430" y="178"/>
                    <a:pt x="430" y="178"/>
                  </a:cubicBezTo>
                  <a:cubicBezTo>
                    <a:pt x="429" y="178"/>
                    <a:pt x="427" y="174"/>
                    <a:pt x="427" y="177"/>
                  </a:cubicBezTo>
                  <a:close/>
                  <a:moveTo>
                    <a:pt x="428" y="171"/>
                  </a:moveTo>
                  <a:cubicBezTo>
                    <a:pt x="426" y="170"/>
                    <a:pt x="426" y="170"/>
                    <a:pt x="426" y="170"/>
                  </a:cubicBezTo>
                  <a:cubicBezTo>
                    <a:pt x="427" y="172"/>
                    <a:pt x="427" y="172"/>
                    <a:pt x="427" y="172"/>
                  </a:cubicBezTo>
                  <a:lnTo>
                    <a:pt x="428" y="171"/>
                  </a:lnTo>
                  <a:close/>
                  <a:moveTo>
                    <a:pt x="495" y="116"/>
                  </a:moveTo>
                  <a:cubicBezTo>
                    <a:pt x="498" y="117"/>
                    <a:pt x="499" y="118"/>
                    <a:pt x="501" y="118"/>
                  </a:cubicBezTo>
                  <a:lnTo>
                    <a:pt x="495" y="116"/>
                  </a:lnTo>
                  <a:close/>
                  <a:moveTo>
                    <a:pt x="523" y="125"/>
                  </a:moveTo>
                  <a:cubicBezTo>
                    <a:pt x="523" y="125"/>
                    <a:pt x="523" y="125"/>
                    <a:pt x="523" y="125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lnTo>
                    <a:pt x="523" y="125"/>
                  </a:lnTo>
                  <a:close/>
                  <a:moveTo>
                    <a:pt x="500" y="119"/>
                  </a:moveTo>
                  <a:cubicBezTo>
                    <a:pt x="500" y="120"/>
                    <a:pt x="500" y="120"/>
                    <a:pt x="500" y="120"/>
                  </a:cubicBezTo>
                  <a:cubicBezTo>
                    <a:pt x="501" y="120"/>
                    <a:pt x="501" y="120"/>
                    <a:pt x="500" y="119"/>
                  </a:cubicBezTo>
                  <a:close/>
                  <a:moveTo>
                    <a:pt x="466" y="136"/>
                  </a:moveTo>
                  <a:cubicBezTo>
                    <a:pt x="466" y="137"/>
                    <a:pt x="468" y="139"/>
                    <a:pt x="469" y="140"/>
                  </a:cubicBezTo>
                  <a:cubicBezTo>
                    <a:pt x="468" y="138"/>
                    <a:pt x="466" y="134"/>
                    <a:pt x="466" y="136"/>
                  </a:cubicBezTo>
                  <a:close/>
                  <a:moveTo>
                    <a:pt x="557" y="113"/>
                  </a:moveTo>
                  <a:cubicBezTo>
                    <a:pt x="560" y="114"/>
                    <a:pt x="560" y="114"/>
                    <a:pt x="560" y="114"/>
                  </a:cubicBezTo>
                  <a:cubicBezTo>
                    <a:pt x="560" y="113"/>
                    <a:pt x="558" y="113"/>
                    <a:pt x="557" y="113"/>
                  </a:cubicBezTo>
                  <a:close/>
                  <a:moveTo>
                    <a:pt x="575" y="142"/>
                  </a:moveTo>
                  <a:cubicBezTo>
                    <a:pt x="574" y="142"/>
                    <a:pt x="574" y="142"/>
                    <a:pt x="574" y="142"/>
                  </a:cubicBezTo>
                  <a:cubicBezTo>
                    <a:pt x="575" y="143"/>
                    <a:pt x="576" y="143"/>
                    <a:pt x="578" y="144"/>
                  </a:cubicBezTo>
                  <a:lnTo>
                    <a:pt x="575" y="142"/>
                  </a:lnTo>
                  <a:close/>
                  <a:moveTo>
                    <a:pt x="502" y="122"/>
                  </a:moveTo>
                  <a:cubicBezTo>
                    <a:pt x="504" y="123"/>
                    <a:pt x="504" y="123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2" y="122"/>
                    <a:pt x="502" y="122"/>
                    <a:pt x="502" y="122"/>
                  </a:cubicBezTo>
                  <a:close/>
                  <a:moveTo>
                    <a:pt x="560" y="102"/>
                  </a:moveTo>
                  <a:cubicBezTo>
                    <a:pt x="558" y="102"/>
                    <a:pt x="557" y="103"/>
                    <a:pt x="556" y="103"/>
                  </a:cubicBezTo>
                  <a:cubicBezTo>
                    <a:pt x="558" y="103"/>
                    <a:pt x="560" y="103"/>
                    <a:pt x="560" y="102"/>
                  </a:cubicBezTo>
                  <a:close/>
                  <a:moveTo>
                    <a:pt x="523" y="124"/>
                  </a:move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lose/>
                  <a:moveTo>
                    <a:pt x="567" y="146"/>
                  </a:moveTo>
                  <a:cubicBezTo>
                    <a:pt x="566" y="146"/>
                    <a:pt x="565" y="146"/>
                    <a:pt x="564" y="146"/>
                  </a:cubicBezTo>
                  <a:cubicBezTo>
                    <a:pt x="565" y="147"/>
                    <a:pt x="567" y="147"/>
                    <a:pt x="567" y="146"/>
                  </a:cubicBezTo>
                  <a:close/>
                  <a:moveTo>
                    <a:pt x="470" y="141"/>
                  </a:moveTo>
                  <a:cubicBezTo>
                    <a:pt x="469" y="140"/>
                    <a:pt x="469" y="140"/>
                    <a:pt x="469" y="140"/>
                  </a:cubicBezTo>
                  <a:cubicBezTo>
                    <a:pt x="470" y="141"/>
                    <a:pt x="470" y="141"/>
                    <a:pt x="470" y="141"/>
                  </a:cubicBezTo>
                  <a:close/>
                  <a:moveTo>
                    <a:pt x="431" y="163"/>
                  </a:moveTo>
                  <a:cubicBezTo>
                    <a:pt x="430" y="162"/>
                    <a:pt x="429" y="160"/>
                    <a:pt x="429" y="161"/>
                  </a:cubicBezTo>
                  <a:cubicBezTo>
                    <a:pt x="430" y="162"/>
                    <a:pt x="430" y="163"/>
                    <a:pt x="431" y="163"/>
                  </a:cubicBezTo>
                  <a:close/>
                  <a:moveTo>
                    <a:pt x="458" y="4"/>
                  </a:moveTo>
                  <a:cubicBezTo>
                    <a:pt x="458" y="5"/>
                    <a:pt x="458" y="5"/>
                    <a:pt x="458" y="5"/>
                  </a:cubicBezTo>
                  <a:cubicBezTo>
                    <a:pt x="458" y="4"/>
                    <a:pt x="458" y="4"/>
                    <a:pt x="458" y="4"/>
                  </a:cubicBezTo>
                  <a:close/>
                  <a:moveTo>
                    <a:pt x="461" y="34"/>
                  </a:moveTo>
                  <a:cubicBezTo>
                    <a:pt x="461" y="33"/>
                    <a:pt x="462" y="33"/>
                    <a:pt x="462" y="33"/>
                  </a:cubicBezTo>
                  <a:cubicBezTo>
                    <a:pt x="461" y="33"/>
                    <a:pt x="460" y="34"/>
                    <a:pt x="461" y="34"/>
                  </a:cubicBezTo>
                  <a:close/>
                  <a:moveTo>
                    <a:pt x="524" y="32"/>
                  </a:moveTo>
                  <a:cubicBezTo>
                    <a:pt x="520" y="39"/>
                    <a:pt x="520" y="39"/>
                    <a:pt x="520" y="39"/>
                  </a:cubicBezTo>
                  <a:cubicBezTo>
                    <a:pt x="523" y="38"/>
                    <a:pt x="524" y="39"/>
                    <a:pt x="526" y="37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6" y="39"/>
                    <a:pt x="526" y="39"/>
                    <a:pt x="526" y="39"/>
                  </a:cubicBezTo>
                  <a:cubicBezTo>
                    <a:pt x="533" y="42"/>
                    <a:pt x="517" y="57"/>
                    <a:pt x="531" y="58"/>
                  </a:cubicBezTo>
                  <a:cubicBezTo>
                    <a:pt x="532" y="57"/>
                    <a:pt x="532" y="57"/>
                    <a:pt x="532" y="57"/>
                  </a:cubicBezTo>
                  <a:cubicBezTo>
                    <a:pt x="528" y="64"/>
                    <a:pt x="528" y="64"/>
                    <a:pt x="528" y="64"/>
                  </a:cubicBezTo>
                  <a:cubicBezTo>
                    <a:pt x="529" y="64"/>
                    <a:pt x="534" y="62"/>
                    <a:pt x="536" y="62"/>
                  </a:cubicBezTo>
                  <a:cubicBezTo>
                    <a:pt x="531" y="64"/>
                    <a:pt x="536" y="64"/>
                    <a:pt x="532" y="67"/>
                  </a:cubicBezTo>
                  <a:cubicBezTo>
                    <a:pt x="535" y="67"/>
                    <a:pt x="536" y="65"/>
                    <a:pt x="537" y="64"/>
                  </a:cubicBezTo>
                  <a:cubicBezTo>
                    <a:pt x="541" y="64"/>
                    <a:pt x="541" y="66"/>
                    <a:pt x="541" y="68"/>
                  </a:cubicBezTo>
                  <a:cubicBezTo>
                    <a:pt x="541" y="69"/>
                    <a:pt x="540" y="69"/>
                    <a:pt x="541" y="69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1" y="72"/>
                    <a:pt x="541" y="72"/>
                    <a:pt x="542" y="73"/>
                  </a:cubicBezTo>
                  <a:cubicBezTo>
                    <a:pt x="542" y="75"/>
                    <a:pt x="544" y="77"/>
                    <a:pt x="546" y="78"/>
                  </a:cubicBezTo>
                  <a:cubicBezTo>
                    <a:pt x="540" y="76"/>
                    <a:pt x="538" y="75"/>
                    <a:pt x="536" y="74"/>
                  </a:cubicBezTo>
                  <a:cubicBezTo>
                    <a:pt x="535" y="73"/>
                    <a:pt x="535" y="73"/>
                    <a:pt x="534" y="72"/>
                  </a:cubicBezTo>
                  <a:cubicBezTo>
                    <a:pt x="533" y="72"/>
                    <a:pt x="533" y="72"/>
                    <a:pt x="532" y="72"/>
                  </a:cubicBezTo>
                  <a:cubicBezTo>
                    <a:pt x="531" y="73"/>
                    <a:pt x="531" y="73"/>
                    <a:pt x="532" y="74"/>
                  </a:cubicBezTo>
                  <a:cubicBezTo>
                    <a:pt x="533" y="75"/>
                    <a:pt x="533" y="76"/>
                    <a:pt x="534" y="76"/>
                  </a:cubicBezTo>
                  <a:cubicBezTo>
                    <a:pt x="536" y="77"/>
                    <a:pt x="538" y="79"/>
                    <a:pt x="538" y="82"/>
                  </a:cubicBezTo>
                  <a:cubicBezTo>
                    <a:pt x="539" y="78"/>
                    <a:pt x="539" y="78"/>
                    <a:pt x="539" y="78"/>
                  </a:cubicBezTo>
                  <a:cubicBezTo>
                    <a:pt x="544" y="78"/>
                    <a:pt x="544" y="81"/>
                    <a:pt x="545" y="83"/>
                  </a:cubicBezTo>
                  <a:cubicBezTo>
                    <a:pt x="545" y="86"/>
                    <a:pt x="545" y="88"/>
                    <a:pt x="550" y="87"/>
                  </a:cubicBezTo>
                  <a:cubicBezTo>
                    <a:pt x="550" y="89"/>
                    <a:pt x="549" y="91"/>
                    <a:pt x="548" y="94"/>
                  </a:cubicBezTo>
                  <a:cubicBezTo>
                    <a:pt x="546" y="96"/>
                    <a:pt x="545" y="98"/>
                    <a:pt x="548" y="99"/>
                  </a:cubicBezTo>
                  <a:cubicBezTo>
                    <a:pt x="550" y="99"/>
                    <a:pt x="553" y="98"/>
                    <a:pt x="555" y="97"/>
                  </a:cubicBezTo>
                  <a:cubicBezTo>
                    <a:pt x="558" y="101"/>
                    <a:pt x="558" y="101"/>
                    <a:pt x="558" y="101"/>
                  </a:cubicBezTo>
                  <a:cubicBezTo>
                    <a:pt x="552" y="101"/>
                    <a:pt x="552" y="101"/>
                    <a:pt x="552" y="101"/>
                  </a:cubicBezTo>
                  <a:cubicBezTo>
                    <a:pt x="553" y="103"/>
                    <a:pt x="554" y="103"/>
                    <a:pt x="556" y="103"/>
                  </a:cubicBezTo>
                  <a:cubicBezTo>
                    <a:pt x="553" y="105"/>
                    <a:pt x="554" y="106"/>
                    <a:pt x="554" y="108"/>
                  </a:cubicBezTo>
                  <a:cubicBezTo>
                    <a:pt x="555" y="109"/>
                    <a:pt x="556" y="111"/>
                    <a:pt x="554" y="113"/>
                  </a:cubicBezTo>
                  <a:cubicBezTo>
                    <a:pt x="557" y="113"/>
                    <a:pt x="557" y="113"/>
                    <a:pt x="557" y="113"/>
                  </a:cubicBezTo>
                  <a:cubicBezTo>
                    <a:pt x="557" y="114"/>
                    <a:pt x="556" y="114"/>
                    <a:pt x="555" y="114"/>
                  </a:cubicBezTo>
                  <a:cubicBezTo>
                    <a:pt x="562" y="115"/>
                    <a:pt x="562" y="118"/>
                    <a:pt x="568" y="119"/>
                  </a:cubicBezTo>
                  <a:cubicBezTo>
                    <a:pt x="569" y="118"/>
                    <a:pt x="570" y="115"/>
                    <a:pt x="566" y="115"/>
                  </a:cubicBezTo>
                  <a:cubicBezTo>
                    <a:pt x="571" y="112"/>
                    <a:pt x="573" y="119"/>
                    <a:pt x="575" y="121"/>
                  </a:cubicBezTo>
                  <a:cubicBezTo>
                    <a:pt x="570" y="119"/>
                    <a:pt x="571" y="121"/>
                    <a:pt x="570" y="122"/>
                  </a:cubicBezTo>
                  <a:cubicBezTo>
                    <a:pt x="572" y="123"/>
                    <a:pt x="572" y="122"/>
                    <a:pt x="573" y="123"/>
                  </a:cubicBezTo>
                  <a:cubicBezTo>
                    <a:pt x="577" y="125"/>
                    <a:pt x="574" y="126"/>
                    <a:pt x="572" y="126"/>
                  </a:cubicBezTo>
                  <a:cubicBezTo>
                    <a:pt x="570" y="127"/>
                    <a:pt x="569" y="127"/>
                    <a:pt x="577" y="130"/>
                  </a:cubicBezTo>
                  <a:cubicBezTo>
                    <a:pt x="570" y="129"/>
                    <a:pt x="570" y="129"/>
                    <a:pt x="570" y="129"/>
                  </a:cubicBezTo>
                  <a:cubicBezTo>
                    <a:pt x="578" y="133"/>
                    <a:pt x="578" y="133"/>
                    <a:pt x="578" y="133"/>
                  </a:cubicBezTo>
                  <a:cubicBezTo>
                    <a:pt x="570" y="131"/>
                    <a:pt x="570" y="132"/>
                    <a:pt x="571" y="133"/>
                  </a:cubicBezTo>
                  <a:cubicBezTo>
                    <a:pt x="571" y="134"/>
                    <a:pt x="572" y="135"/>
                    <a:pt x="564" y="133"/>
                  </a:cubicBezTo>
                  <a:cubicBezTo>
                    <a:pt x="566" y="135"/>
                    <a:pt x="574" y="135"/>
                    <a:pt x="573" y="136"/>
                  </a:cubicBezTo>
                  <a:cubicBezTo>
                    <a:pt x="577" y="139"/>
                    <a:pt x="570" y="139"/>
                    <a:pt x="572" y="141"/>
                  </a:cubicBezTo>
                  <a:cubicBezTo>
                    <a:pt x="572" y="141"/>
                    <a:pt x="572" y="142"/>
                    <a:pt x="574" y="142"/>
                  </a:cubicBezTo>
                  <a:cubicBezTo>
                    <a:pt x="573" y="142"/>
                    <a:pt x="572" y="142"/>
                    <a:pt x="571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68" y="142"/>
                    <a:pt x="568" y="142"/>
                    <a:pt x="567" y="142"/>
                  </a:cubicBezTo>
                  <a:cubicBezTo>
                    <a:pt x="565" y="143"/>
                    <a:pt x="564" y="143"/>
                    <a:pt x="561" y="143"/>
                  </a:cubicBezTo>
                  <a:cubicBezTo>
                    <a:pt x="568" y="146"/>
                    <a:pt x="568" y="146"/>
                    <a:pt x="568" y="146"/>
                  </a:cubicBezTo>
                  <a:cubicBezTo>
                    <a:pt x="565" y="145"/>
                    <a:pt x="561" y="144"/>
                    <a:pt x="561" y="145"/>
                  </a:cubicBezTo>
                  <a:cubicBezTo>
                    <a:pt x="561" y="145"/>
                    <a:pt x="563" y="146"/>
                    <a:pt x="564" y="146"/>
                  </a:cubicBezTo>
                  <a:cubicBezTo>
                    <a:pt x="555" y="146"/>
                    <a:pt x="552" y="146"/>
                    <a:pt x="548" y="147"/>
                  </a:cubicBezTo>
                  <a:cubicBezTo>
                    <a:pt x="552" y="149"/>
                    <a:pt x="554" y="151"/>
                    <a:pt x="558" y="151"/>
                  </a:cubicBezTo>
                  <a:cubicBezTo>
                    <a:pt x="558" y="153"/>
                    <a:pt x="554" y="152"/>
                    <a:pt x="549" y="152"/>
                  </a:cubicBezTo>
                  <a:cubicBezTo>
                    <a:pt x="545" y="151"/>
                    <a:pt x="540" y="151"/>
                    <a:pt x="538" y="152"/>
                  </a:cubicBezTo>
                  <a:cubicBezTo>
                    <a:pt x="541" y="154"/>
                    <a:pt x="541" y="154"/>
                    <a:pt x="541" y="154"/>
                  </a:cubicBezTo>
                  <a:cubicBezTo>
                    <a:pt x="534" y="152"/>
                    <a:pt x="534" y="152"/>
                    <a:pt x="534" y="152"/>
                  </a:cubicBezTo>
                  <a:cubicBezTo>
                    <a:pt x="536" y="153"/>
                    <a:pt x="537" y="154"/>
                    <a:pt x="539" y="155"/>
                  </a:cubicBezTo>
                  <a:cubicBezTo>
                    <a:pt x="535" y="157"/>
                    <a:pt x="527" y="159"/>
                    <a:pt x="518" y="153"/>
                  </a:cubicBezTo>
                  <a:cubicBezTo>
                    <a:pt x="521" y="154"/>
                    <a:pt x="520" y="158"/>
                    <a:pt x="526" y="160"/>
                  </a:cubicBezTo>
                  <a:cubicBezTo>
                    <a:pt x="521" y="158"/>
                    <a:pt x="517" y="158"/>
                    <a:pt x="514" y="159"/>
                  </a:cubicBezTo>
                  <a:cubicBezTo>
                    <a:pt x="510" y="159"/>
                    <a:pt x="507" y="160"/>
                    <a:pt x="504" y="160"/>
                  </a:cubicBezTo>
                  <a:cubicBezTo>
                    <a:pt x="504" y="160"/>
                    <a:pt x="504" y="160"/>
                    <a:pt x="504" y="160"/>
                  </a:cubicBezTo>
                  <a:cubicBezTo>
                    <a:pt x="501" y="158"/>
                    <a:pt x="501" y="158"/>
                    <a:pt x="501" y="158"/>
                  </a:cubicBezTo>
                  <a:cubicBezTo>
                    <a:pt x="501" y="159"/>
                    <a:pt x="501" y="159"/>
                    <a:pt x="501" y="159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1" y="160"/>
                    <a:pt x="498" y="159"/>
                    <a:pt x="496" y="158"/>
                  </a:cubicBezTo>
                  <a:cubicBezTo>
                    <a:pt x="496" y="159"/>
                    <a:pt x="497" y="163"/>
                    <a:pt x="496" y="165"/>
                  </a:cubicBezTo>
                  <a:cubicBezTo>
                    <a:pt x="495" y="162"/>
                    <a:pt x="494" y="164"/>
                    <a:pt x="493" y="166"/>
                  </a:cubicBezTo>
                  <a:cubicBezTo>
                    <a:pt x="492" y="167"/>
                    <a:pt x="491" y="169"/>
                    <a:pt x="489" y="166"/>
                  </a:cubicBezTo>
                  <a:cubicBezTo>
                    <a:pt x="489" y="167"/>
                    <a:pt x="490" y="167"/>
                    <a:pt x="490" y="169"/>
                  </a:cubicBezTo>
                  <a:cubicBezTo>
                    <a:pt x="485" y="169"/>
                    <a:pt x="477" y="165"/>
                    <a:pt x="473" y="171"/>
                  </a:cubicBezTo>
                  <a:cubicBezTo>
                    <a:pt x="469" y="161"/>
                    <a:pt x="466" y="165"/>
                    <a:pt x="461" y="162"/>
                  </a:cubicBezTo>
                  <a:cubicBezTo>
                    <a:pt x="463" y="168"/>
                    <a:pt x="464" y="164"/>
                    <a:pt x="466" y="168"/>
                  </a:cubicBezTo>
                  <a:cubicBezTo>
                    <a:pt x="464" y="167"/>
                    <a:pt x="469" y="176"/>
                    <a:pt x="464" y="172"/>
                  </a:cubicBezTo>
                  <a:cubicBezTo>
                    <a:pt x="465" y="173"/>
                    <a:pt x="465" y="174"/>
                    <a:pt x="465" y="173"/>
                  </a:cubicBezTo>
                  <a:cubicBezTo>
                    <a:pt x="464" y="174"/>
                    <a:pt x="463" y="166"/>
                    <a:pt x="461" y="169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59" y="168"/>
                    <a:pt x="459" y="168"/>
                    <a:pt x="459" y="168"/>
                  </a:cubicBezTo>
                  <a:cubicBezTo>
                    <a:pt x="455" y="172"/>
                    <a:pt x="450" y="171"/>
                    <a:pt x="448" y="177"/>
                  </a:cubicBezTo>
                  <a:cubicBezTo>
                    <a:pt x="447" y="176"/>
                    <a:pt x="446" y="174"/>
                    <a:pt x="446" y="172"/>
                  </a:cubicBezTo>
                  <a:cubicBezTo>
                    <a:pt x="445" y="173"/>
                    <a:pt x="440" y="167"/>
                    <a:pt x="439" y="172"/>
                  </a:cubicBezTo>
                  <a:cubicBezTo>
                    <a:pt x="440" y="174"/>
                    <a:pt x="440" y="174"/>
                    <a:pt x="440" y="174"/>
                  </a:cubicBezTo>
                  <a:cubicBezTo>
                    <a:pt x="438" y="179"/>
                    <a:pt x="435" y="170"/>
                    <a:pt x="430" y="170"/>
                  </a:cubicBezTo>
                  <a:cubicBezTo>
                    <a:pt x="431" y="170"/>
                    <a:pt x="434" y="172"/>
                    <a:pt x="432" y="167"/>
                  </a:cubicBezTo>
                  <a:cubicBezTo>
                    <a:pt x="431" y="164"/>
                    <a:pt x="429" y="165"/>
                    <a:pt x="429" y="168"/>
                  </a:cubicBezTo>
                  <a:cubicBezTo>
                    <a:pt x="427" y="162"/>
                    <a:pt x="427" y="162"/>
                    <a:pt x="427" y="162"/>
                  </a:cubicBezTo>
                  <a:cubicBezTo>
                    <a:pt x="429" y="165"/>
                    <a:pt x="431" y="164"/>
                    <a:pt x="432" y="166"/>
                  </a:cubicBezTo>
                  <a:cubicBezTo>
                    <a:pt x="432" y="165"/>
                    <a:pt x="431" y="164"/>
                    <a:pt x="431" y="163"/>
                  </a:cubicBezTo>
                  <a:cubicBezTo>
                    <a:pt x="433" y="164"/>
                    <a:pt x="434" y="164"/>
                    <a:pt x="436" y="165"/>
                  </a:cubicBezTo>
                  <a:cubicBezTo>
                    <a:pt x="434" y="166"/>
                    <a:pt x="434" y="166"/>
                    <a:pt x="434" y="166"/>
                  </a:cubicBezTo>
                  <a:cubicBezTo>
                    <a:pt x="437" y="171"/>
                    <a:pt x="438" y="164"/>
                    <a:pt x="439" y="166"/>
                  </a:cubicBezTo>
                  <a:cubicBezTo>
                    <a:pt x="437" y="161"/>
                    <a:pt x="436" y="162"/>
                    <a:pt x="436" y="158"/>
                  </a:cubicBezTo>
                  <a:cubicBezTo>
                    <a:pt x="439" y="154"/>
                    <a:pt x="440" y="162"/>
                    <a:pt x="445" y="166"/>
                  </a:cubicBezTo>
                  <a:cubicBezTo>
                    <a:pt x="445" y="167"/>
                    <a:pt x="445" y="167"/>
                    <a:pt x="445" y="167"/>
                  </a:cubicBezTo>
                  <a:cubicBezTo>
                    <a:pt x="447" y="168"/>
                    <a:pt x="450" y="173"/>
                    <a:pt x="450" y="168"/>
                  </a:cubicBezTo>
                  <a:cubicBezTo>
                    <a:pt x="448" y="165"/>
                    <a:pt x="447" y="165"/>
                    <a:pt x="446" y="164"/>
                  </a:cubicBezTo>
                  <a:cubicBezTo>
                    <a:pt x="445" y="162"/>
                    <a:pt x="450" y="169"/>
                    <a:pt x="450" y="165"/>
                  </a:cubicBezTo>
                  <a:cubicBezTo>
                    <a:pt x="447" y="161"/>
                    <a:pt x="444" y="160"/>
                    <a:pt x="442" y="161"/>
                  </a:cubicBezTo>
                  <a:cubicBezTo>
                    <a:pt x="442" y="159"/>
                    <a:pt x="441" y="158"/>
                    <a:pt x="440" y="156"/>
                  </a:cubicBezTo>
                  <a:cubicBezTo>
                    <a:pt x="447" y="158"/>
                    <a:pt x="455" y="162"/>
                    <a:pt x="459" y="157"/>
                  </a:cubicBezTo>
                  <a:cubicBezTo>
                    <a:pt x="454" y="151"/>
                    <a:pt x="460" y="156"/>
                    <a:pt x="457" y="150"/>
                  </a:cubicBezTo>
                  <a:cubicBezTo>
                    <a:pt x="459" y="154"/>
                    <a:pt x="459" y="149"/>
                    <a:pt x="462" y="151"/>
                  </a:cubicBezTo>
                  <a:cubicBezTo>
                    <a:pt x="460" y="145"/>
                    <a:pt x="457" y="148"/>
                    <a:pt x="457" y="144"/>
                  </a:cubicBezTo>
                  <a:cubicBezTo>
                    <a:pt x="460" y="144"/>
                    <a:pt x="468" y="152"/>
                    <a:pt x="471" y="149"/>
                  </a:cubicBezTo>
                  <a:cubicBezTo>
                    <a:pt x="470" y="147"/>
                    <a:pt x="469" y="147"/>
                    <a:pt x="468" y="146"/>
                  </a:cubicBezTo>
                  <a:cubicBezTo>
                    <a:pt x="471" y="147"/>
                    <a:pt x="478" y="158"/>
                    <a:pt x="477" y="149"/>
                  </a:cubicBezTo>
                  <a:cubicBezTo>
                    <a:pt x="475" y="147"/>
                    <a:pt x="473" y="144"/>
                    <a:pt x="470" y="141"/>
                  </a:cubicBezTo>
                  <a:cubicBezTo>
                    <a:pt x="471" y="141"/>
                    <a:pt x="471" y="141"/>
                    <a:pt x="471" y="139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1" y="133"/>
                    <a:pt x="474" y="143"/>
                    <a:pt x="477" y="147"/>
                  </a:cubicBezTo>
                  <a:cubicBezTo>
                    <a:pt x="477" y="141"/>
                    <a:pt x="477" y="141"/>
                    <a:pt x="477" y="141"/>
                  </a:cubicBezTo>
                  <a:cubicBezTo>
                    <a:pt x="478" y="139"/>
                    <a:pt x="480" y="139"/>
                    <a:pt x="482" y="139"/>
                  </a:cubicBezTo>
                  <a:cubicBezTo>
                    <a:pt x="484" y="140"/>
                    <a:pt x="486" y="143"/>
                    <a:pt x="488" y="146"/>
                  </a:cubicBezTo>
                  <a:cubicBezTo>
                    <a:pt x="489" y="145"/>
                    <a:pt x="491" y="145"/>
                    <a:pt x="488" y="140"/>
                  </a:cubicBezTo>
                  <a:cubicBezTo>
                    <a:pt x="486" y="137"/>
                    <a:pt x="484" y="135"/>
                    <a:pt x="483" y="133"/>
                  </a:cubicBezTo>
                  <a:cubicBezTo>
                    <a:pt x="482" y="131"/>
                    <a:pt x="481" y="130"/>
                    <a:pt x="479" y="131"/>
                  </a:cubicBezTo>
                  <a:cubicBezTo>
                    <a:pt x="480" y="135"/>
                    <a:pt x="483" y="135"/>
                    <a:pt x="482" y="136"/>
                  </a:cubicBezTo>
                  <a:cubicBezTo>
                    <a:pt x="481" y="135"/>
                    <a:pt x="480" y="140"/>
                    <a:pt x="477" y="136"/>
                  </a:cubicBezTo>
                  <a:cubicBezTo>
                    <a:pt x="481" y="135"/>
                    <a:pt x="481" y="135"/>
                    <a:pt x="481" y="135"/>
                  </a:cubicBezTo>
                  <a:cubicBezTo>
                    <a:pt x="478" y="128"/>
                    <a:pt x="479" y="135"/>
                    <a:pt x="477" y="132"/>
                  </a:cubicBezTo>
                  <a:cubicBezTo>
                    <a:pt x="477" y="129"/>
                    <a:pt x="478" y="129"/>
                    <a:pt x="479" y="129"/>
                  </a:cubicBezTo>
                  <a:cubicBezTo>
                    <a:pt x="479" y="129"/>
                    <a:pt x="480" y="129"/>
                    <a:pt x="480" y="129"/>
                  </a:cubicBezTo>
                  <a:cubicBezTo>
                    <a:pt x="480" y="129"/>
                    <a:pt x="481" y="129"/>
                    <a:pt x="481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2" y="129"/>
                    <a:pt x="481" y="127"/>
                    <a:pt x="485" y="130"/>
                  </a:cubicBezTo>
                  <a:cubicBezTo>
                    <a:pt x="488" y="136"/>
                    <a:pt x="486" y="134"/>
                    <a:pt x="486" y="136"/>
                  </a:cubicBezTo>
                  <a:cubicBezTo>
                    <a:pt x="488" y="136"/>
                    <a:pt x="491" y="138"/>
                    <a:pt x="495" y="139"/>
                  </a:cubicBezTo>
                  <a:cubicBezTo>
                    <a:pt x="499" y="139"/>
                    <a:pt x="502" y="139"/>
                    <a:pt x="499" y="133"/>
                  </a:cubicBezTo>
                  <a:cubicBezTo>
                    <a:pt x="497" y="132"/>
                    <a:pt x="495" y="131"/>
                    <a:pt x="493" y="129"/>
                  </a:cubicBezTo>
                  <a:cubicBezTo>
                    <a:pt x="493" y="128"/>
                    <a:pt x="500" y="132"/>
                    <a:pt x="493" y="126"/>
                  </a:cubicBezTo>
                  <a:cubicBezTo>
                    <a:pt x="494" y="128"/>
                    <a:pt x="490" y="124"/>
                    <a:pt x="489" y="123"/>
                  </a:cubicBezTo>
                  <a:cubicBezTo>
                    <a:pt x="489" y="123"/>
                    <a:pt x="489" y="123"/>
                    <a:pt x="489" y="123"/>
                  </a:cubicBezTo>
                  <a:cubicBezTo>
                    <a:pt x="489" y="123"/>
                    <a:pt x="488" y="122"/>
                    <a:pt x="487" y="121"/>
                  </a:cubicBezTo>
                  <a:cubicBezTo>
                    <a:pt x="491" y="125"/>
                    <a:pt x="494" y="126"/>
                    <a:pt x="497" y="127"/>
                  </a:cubicBezTo>
                  <a:cubicBezTo>
                    <a:pt x="495" y="126"/>
                    <a:pt x="494" y="124"/>
                    <a:pt x="493" y="123"/>
                  </a:cubicBezTo>
                  <a:cubicBezTo>
                    <a:pt x="495" y="123"/>
                    <a:pt x="496" y="125"/>
                    <a:pt x="498" y="127"/>
                  </a:cubicBezTo>
                  <a:cubicBezTo>
                    <a:pt x="499" y="128"/>
                    <a:pt x="505" y="131"/>
                    <a:pt x="501" y="127"/>
                  </a:cubicBezTo>
                  <a:cubicBezTo>
                    <a:pt x="498" y="124"/>
                    <a:pt x="496" y="125"/>
                    <a:pt x="493" y="122"/>
                  </a:cubicBezTo>
                  <a:cubicBezTo>
                    <a:pt x="496" y="123"/>
                    <a:pt x="499" y="125"/>
                    <a:pt x="502" y="126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2" y="126"/>
                    <a:pt x="504" y="127"/>
                    <a:pt x="503" y="126"/>
                  </a:cubicBezTo>
                  <a:cubicBezTo>
                    <a:pt x="500" y="124"/>
                    <a:pt x="499" y="123"/>
                    <a:pt x="499" y="124"/>
                  </a:cubicBezTo>
                  <a:cubicBezTo>
                    <a:pt x="497" y="122"/>
                    <a:pt x="501" y="124"/>
                    <a:pt x="504" y="125"/>
                  </a:cubicBezTo>
                  <a:cubicBezTo>
                    <a:pt x="506" y="126"/>
                    <a:pt x="509" y="126"/>
                    <a:pt x="504" y="123"/>
                  </a:cubicBezTo>
                  <a:cubicBezTo>
                    <a:pt x="508" y="125"/>
                    <a:pt x="508" y="125"/>
                    <a:pt x="508" y="125"/>
                  </a:cubicBezTo>
                  <a:cubicBezTo>
                    <a:pt x="507" y="124"/>
                    <a:pt x="506" y="123"/>
                    <a:pt x="505" y="123"/>
                  </a:cubicBezTo>
                  <a:cubicBezTo>
                    <a:pt x="510" y="125"/>
                    <a:pt x="510" y="125"/>
                    <a:pt x="510" y="125"/>
                  </a:cubicBezTo>
                  <a:cubicBezTo>
                    <a:pt x="515" y="126"/>
                    <a:pt x="502" y="120"/>
                    <a:pt x="500" y="119"/>
                  </a:cubicBezTo>
                  <a:cubicBezTo>
                    <a:pt x="500" y="119"/>
                    <a:pt x="500" y="119"/>
                    <a:pt x="500" y="119"/>
                  </a:cubicBezTo>
                  <a:cubicBezTo>
                    <a:pt x="499" y="119"/>
                    <a:pt x="496" y="117"/>
                    <a:pt x="495" y="116"/>
                  </a:cubicBezTo>
                  <a:cubicBezTo>
                    <a:pt x="497" y="117"/>
                    <a:pt x="499" y="118"/>
                    <a:pt x="501" y="118"/>
                  </a:cubicBezTo>
                  <a:cubicBezTo>
                    <a:pt x="501" y="118"/>
                    <a:pt x="501" y="118"/>
                    <a:pt x="501" y="118"/>
                  </a:cubicBezTo>
                  <a:cubicBezTo>
                    <a:pt x="509" y="122"/>
                    <a:pt x="514" y="122"/>
                    <a:pt x="529" y="127"/>
                  </a:cubicBezTo>
                  <a:cubicBezTo>
                    <a:pt x="529" y="127"/>
                    <a:pt x="528" y="127"/>
                    <a:pt x="528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5" y="125"/>
                    <a:pt x="524" y="125"/>
                    <a:pt x="523" y="124"/>
                  </a:cubicBezTo>
                  <a:cubicBezTo>
                    <a:pt x="523" y="124"/>
                    <a:pt x="522" y="124"/>
                    <a:pt x="521" y="123"/>
                  </a:cubicBezTo>
                  <a:cubicBezTo>
                    <a:pt x="518" y="122"/>
                    <a:pt x="511" y="120"/>
                    <a:pt x="512" y="119"/>
                  </a:cubicBezTo>
                  <a:cubicBezTo>
                    <a:pt x="509" y="118"/>
                    <a:pt x="510" y="119"/>
                    <a:pt x="509" y="119"/>
                  </a:cubicBezTo>
                  <a:cubicBezTo>
                    <a:pt x="509" y="118"/>
                    <a:pt x="509" y="118"/>
                    <a:pt x="511" y="119"/>
                  </a:cubicBezTo>
                  <a:cubicBezTo>
                    <a:pt x="505" y="117"/>
                    <a:pt x="505" y="117"/>
                    <a:pt x="505" y="117"/>
                  </a:cubicBezTo>
                  <a:cubicBezTo>
                    <a:pt x="511" y="119"/>
                    <a:pt x="509" y="117"/>
                    <a:pt x="508" y="117"/>
                  </a:cubicBezTo>
                  <a:cubicBezTo>
                    <a:pt x="499" y="114"/>
                    <a:pt x="499" y="114"/>
                    <a:pt x="499" y="114"/>
                  </a:cubicBezTo>
                  <a:cubicBezTo>
                    <a:pt x="503" y="116"/>
                    <a:pt x="504" y="116"/>
                    <a:pt x="502" y="115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98" y="113"/>
                    <a:pt x="509" y="117"/>
                    <a:pt x="503" y="114"/>
                  </a:cubicBezTo>
                  <a:cubicBezTo>
                    <a:pt x="505" y="115"/>
                    <a:pt x="507" y="116"/>
                    <a:pt x="509" y="117"/>
                  </a:cubicBezTo>
                  <a:cubicBezTo>
                    <a:pt x="510" y="116"/>
                    <a:pt x="521" y="119"/>
                    <a:pt x="526" y="120"/>
                  </a:cubicBezTo>
                  <a:cubicBezTo>
                    <a:pt x="529" y="120"/>
                    <a:pt x="526" y="118"/>
                    <a:pt x="525" y="116"/>
                  </a:cubicBezTo>
                  <a:cubicBezTo>
                    <a:pt x="523" y="115"/>
                    <a:pt x="523" y="114"/>
                    <a:pt x="531" y="114"/>
                  </a:cubicBezTo>
                  <a:cubicBezTo>
                    <a:pt x="528" y="113"/>
                    <a:pt x="526" y="113"/>
                    <a:pt x="524" y="113"/>
                  </a:cubicBezTo>
                  <a:cubicBezTo>
                    <a:pt x="522" y="112"/>
                    <a:pt x="521" y="112"/>
                    <a:pt x="518" y="112"/>
                  </a:cubicBezTo>
                  <a:cubicBezTo>
                    <a:pt x="517" y="113"/>
                    <a:pt x="516" y="113"/>
                    <a:pt x="509" y="112"/>
                  </a:cubicBezTo>
                  <a:cubicBezTo>
                    <a:pt x="502" y="113"/>
                    <a:pt x="529" y="117"/>
                    <a:pt x="519" y="117"/>
                  </a:cubicBezTo>
                  <a:cubicBezTo>
                    <a:pt x="511" y="115"/>
                    <a:pt x="511" y="115"/>
                    <a:pt x="514" y="115"/>
                  </a:cubicBezTo>
                  <a:cubicBezTo>
                    <a:pt x="508" y="113"/>
                    <a:pt x="504" y="113"/>
                    <a:pt x="502" y="113"/>
                  </a:cubicBezTo>
                  <a:cubicBezTo>
                    <a:pt x="503" y="113"/>
                    <a:pt x="501" y="112"/>
                    <a:pt x="500" y="111"/>
                  </a:cubicBezTo>
                  <a:cubicBezTo>
                    <a:pt x="498" y="110"/>
                    <a:pt x="496" y="110"/>
                    <a:pt x="496" y="109"/>
                  </a:cubicBezTo>
                  <a:cubicBezTo>
                    <a:pt x="499" y="110"/>
                    <a:pt x="502" y="109"/>
                    <a:pt x="501" y="109"/>
                  </a:cubicBezTo>
                  <a:cubicBezTo>
                    <a:pt x="505" y="109"/>
                    <a:pt x="506" y="107"/>
                    <a:pt x="515" y="108"/>
                  </a:cubicBezTo>
                  <a:cubicBezTo>
                    <a:pt x="516" y="106"/>
                    <a:pt x="503" y="107"/>
                    <a:pt x="511" y="105"/>
                  </a:cubicBezTo>
                  <a:cubicBezTo>
                    <a:pt x="505" y="106"/>
                    <a:pt x="506" y="104"/>
                    <a:pt x="501" y="105"/>
                  </a:cubicBezTo>
                  <a:cubicBezTo>
                    <a:pt x="504" y="105"/>
                    <a:pt x="503" y="106"/>
                    <a:pt x="501" y="106"/>
                  </a:cubicBezTo>
                  <a:cubicBezTo>
                    <a:pt x="499" y="107"/>
                    <a:pt x="496" y="107"/>
                    <a:pt x="494" y="107"/>
                  </a:cubicBezTo>
                  <a:cubicBezTo>
                    <a:pt x="493" y="107"/>
                    <a:pt x="491" y="106"/>
                    <a:pt x="490" y="106"/>
                  </a:cubicBezTo>
                  <a:cubicBezTo>
                    <a:pt x="492" y="106"/>
                    <a:pt x="495" y="106"/>
                    <a:pt x="496" y="105"/>
                  </a:cubicBezTo>
                  <a:cubicBezTo>
                    <a:pt x="491" y="105"/>
                    <a:pt x="491" y="105"/>
                    <a:pt x="491" y="105"/>
                  </a:cubicBezTo>
                  <a:cubicBezTo>
                    <a:pt x="497" y="105"/>
                    <a:pt x="494" y="104"/>
                    <a:pt x="492" y="104"/>
                  </a:cubicBezTo>
                  <a:cubicBezTo>
                    <a:pt x="489" y="103"/>
                    <a:pt x="487" y="103"/>
                    <a:pt x="494" y="101"/>
                  </a:cubicBezTo>
                  <a:cubicBezTo>
                    <a:pt x="494" y="102"/>
                    <a:pt x="498" y="102"/>
                    <a:pt x="492" y="103"/>
                  </a:cubicBezTo>
                  <a:cubicBezTo>
                    <a:pt x="494" y="103"/>
                    <a:pt x="496" y="103"/>
                    <a:pt x="499" y="102"/>
                  </a:cubicBezTo>
                  <a:cubicBezTo>
                    <a:pt x="501" y="102"/>
                    <a:pt x="503" y="101"/>
                    <a:pt x="506" y="101"/>
                  </a:cubicBezTo>
                  <a:cubicBezTo>
                    <a:pt x="508" y="100"/>
                    <a:pt x="506" y="98"/>
                    <a:pt x="505" y="97"/>
                  </a:cubicBezTo>
                  <a:cubicBezTo>
                    <a:pt x="504" y="95"/>
                    <a:pt x="503" y="94"/>
                    <a:pt x="506" y="91"/>
                  </a:cubicBezTo>
                  <a:cubicBezTo>
                    <a:pt x="503" y="93"/>
                    <a:pt x="504" y="94"/>
                    <a:pt x="500" y="96"/>
                  </a:cubicBezTo>
                  <a:cubicBezTo>
                    <a:pt x="498" y="95"/>
                    <a:pt x="500" y="94"/>
                    <a:pt x="502" y="91"/>
                  </a:cubicBezTo>
                  <a:cubicBezTo>
                    <a:pt x="504" y="89"/>
                    <a:pt x="506" y="85"/>
                    <a:pt x="507" y="83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6" y="82"/>
                    <a:pt x="500" y="87"/>
                    <a:pt x="500" y="83"/>
                  </a:cubicBezTo>
                  <a:cubicBezTo>
                    <a:pt x="501" y="83"/>
                    <a:pt x="503" y="82"/>
                    <a:pt x="503" y="82"/>
                  </a:cubicBezTo>
                  <a:cubicBezTo>
                    <a:pt x="501" y="80"/>
                    <a:pt x="498" y="84"/>
                    <a:pt x="496" y="83"/>
                  </a:cubicBezTo>
                  <a:cubicBezTo>
                    <a:pt x="503" y="76"/>
                    <a:pt x="489" y="85"/>
                    <a:pt x="492" y="79"/>
                  </a:cubicBezTo>
                  <a:cubicBezTo>
                    <a:pt x="490" y="80"/>
                    <a:pt x="490" y="80"/>
                    <a:pt x="490" y="80"/>
                  </a:cubicBezTo>
                  <a:cubicBezTo>
                    <a:pt x="493" y="76"/>
                    <a:pt x="483" y="77"/>
                    <a:pt x="481" y="74"/>
                  </a:cubicBezTo>
                  <a:cubicBezTo>
                    <a:pt x="482" y="74"/>
                    <a:pt x="482" y="77"/>
                    <a:pt x="487" y="74"/>
                  </a:cubicBezTo>
                  <a:cubicBezTo>
                    <a:pt x="487" y="69"/>
                    <a:pt x="487" y="69"/>
                    <a:pt x="487" y="69"/>
                  </a:cubicBezTo>
                  <a:cubicBezTo>
                    <a:pt x="485" y="70"/>
                    <a:pt x="484" y="69"/>
                    <a:pt x="482" y="71"/>
                  </a:cubicBezTo>
                  <a:cubicBezTo>
                    <a:pt x="481" y="72"/>
                    <a:pt x="483" y="72"/>
                    <a:pt x="483" y="72"/>
                  </a:cubicBezTo>
                  <a:cubicBezTo>
                    <a:pt x="480" y="73"/>
                    <a:pt x="480" y="73"/>
                    <a:pt x="480" y="73"/>
                  </a:cubicBezTo>
                  <a:cubicBezTo>
                    <a:pt x="481" y="68"/>
                    <a:pt x="488" y="69"/>
                    <a:pt x="493" y="67"/>
                  </a:cubicBezTo>
                  <a:cubicBezTo>
                    <a:pt x="491" y="66"/>
                    <a:pt x="495" y="63"/>
                    <a:pt x="495" y="62"/>
                  </a:cubicBezTo>
                  <a:cubicBezTo>
                    <a:pt x="489" y="63"/>
                    <a:pt x="490" y="66"/>
                    <a:pt x="484" y="68"/>
                  </a:cubicBezTo>
                  <a:cubicBezTo>
                    <a:pt x="481" y="68"/>
                    <a:pt x="483" y="62"/>
                    <a:pt x="488" y="59"/>
                  </a:cubicBezTo>
                  <a:cubicBezTo>
                    <a:pt x="475" y="63"/>
                    <a:pt x="482" y="53"/>
                    <a:pt x="473" y="57"/>
                  </a:cubicBezTo>
                  <a:cubicBezTo>
                    <a:pt x="474" y="57"/>
                    <a:pt x="477" y="55"/>
                    <a:pt x="475" y="5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68" y="55"/>
                    <a:pt x="480" y="50"/>
                    <a:pt x="477" y="49"/>
                  </a:cubicBezTo>
                  <a:cubicBezTo>
                    <a:pt x="476" y="50"/>
                    <a:pt x="475" y="51"/>
                    <a:pt x="473" y="52"/>
                  </a:cubicBezTo>
                  <a:cubicBezTo>
                    <a:pt x="470" y="50"/>
                    <a:pt x="482" y="42"/>
                    <a:pt x="475" y="41"/>
                  </a:cubicBezTo>
                  <a:cubicBezTo>
                    <a:pt x="475" y="42"/>
                    <a:pt x="474" y="42"/>
                    <a:pt x="474" y="42"/>
                  </a:cubicBezTo>
                  <a:cubicBezTo>
                    <a:pt x="473" y="43"/>
                    <a:pt x="473" y="42"/>
                    <a:pt x="475" y="40"/>
                  </a:cubicBezTo>
                  <a:cubicBezTo>
                    <a:pt x="479" y="40"/>
                    <a:pt x="479" y="40"/>
                    <a:pt x="479" y="40"/>
                  </a:cubicBezTo>
                  <a:cubicBezTo>
                    <a:pt x="489" y="34"/>
                    <a:pt x="472" y="37"/>
                    <a:pt x="474" y="33"/>
                  </a:cubicBezTo>
                  <a:cubicBezTo>
                    <a:pt x="472" y="34"/>
                    <a:pt x="473" y="36"/>
                    <a:pt x="469" y="36"/>
                  </a:cubicBezTo>
                  <a:cubicBezTo>
                    <a:pt x="468" y="35"/>
                    <a:pt x="480" y="30"/>
                    <a:pt x="474" y="30"/>
                  </a:cubicBezTo>
                  <a:cubicBezTo>
                    <a:pt x="473" y="32"/>
                    <a:pt x="467" y="34"/>
                    <a:pt x="467" y="35"/>
                  </a:cubicBezTo>
                  <a:cubicBezTo>
                    <a:pt x="465" y="34"/>
                    <a:pt x="462" y="34"/>
                    <a:pt x="466" y="32"/>
                  </a:cubicBezTo>
                  <a:cubicBezTo>
                    <a:pt x="465" y="32"/>
                    <a:pt x="463" y="32"/>
                    <a:pt x="462" y="33"/>
                  </a:cubicBezTo>
                  <a:cubicBezTo>
                    <a:pt x="465" y="31"/>
                    <a:pt x="462" y="30"/>
                    <a:pt x="461" y="29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69" y="24"/>
                    <a:pt x="458" y="27"/>
                    <a:pt x="458" y="25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6" y="25"/>
                    <a:pt x="459" y="22"/>
                    <a:pt x="454" y="22"/>
                  </a:cubicBezTo>
                  <a:cubicBezTo>
                    <a:pt x="451" y="24"/>
                    <a:pt x="451" y="24"/>
                    <a:pt x="451" y="24"/>
                  </a:cubicBezTo>
                  <a:cubicBezTo>
                    <a:pt x="453" y="22"/>
                    <a:pt x="446" y="21"/>
                    <a:pt x="451" y="18"/>
                  </a:cubicBezTo>
                  <a:cubicBezTo>
                    <a:pt x="450" y="18"/>
                    <a:pt x="445" y="22"/>
                    <a:pt x="444" y="20"/>
                  </a:cubicBezTo>
                  <a:cubicBezTo>
                    <a:pt x="446" y="18"/>
                    <a:pt x="447" y="16"/>
                    <a:pt x="444" y="16"/>
                  </a:cubicBezTo>
                  <a:cubicBezTo>
                    <a:pt x="442" y="17"/>
                    <a:pt x="440" y="18"/>
                    <a:pt x="442" y="18"/>
                  </a:cubicBezTo>
                  <a:cubicBezTo>
                    <a:pt x="443" y="18"/>
                    <a:pt x="443" y="18"/>
                    <a:pt x="444" y="17"/>
                  </a:cubicBezTo>
                  <a:cubicBezTo>
                    <a:pt x="441" y="19"/>
                    <a:pt x="441" y="19"/>
                    <a:pt x="441" y="19"/>
                  </a:cubicBezTo>
                  <a:cubicBezTo>
                    <a:pt x="438" y="18"/>
                    <a:pt x="443" y="17"/>
                    <a:pt x="441" y="15"/>
                  </a:cubicBezTo>
                  <a:cubicBezTo>
                    <a:pt x="439" y="16"/>
                    <a:pt x="438" y="17"/>
                    <a:pt x="436" y="18"/>
                  </a:cubicBezTo>
                  <a:cubicBezTo>
                    <a:pt x="437" y="15"/>
                    <a:pt x="439" y="12"/>
                    <a:pt x="440" y="8"/>
                  </a:cubicBezTo>
                  <a:cubicBezTo>
                    <a:pt x="443" y="7"/>
                    <a:pt x="444" y="8"/>
                    <a:pt x="448" y="6"/>
                  </a:cubicBezTo>
                  <a:cubicBezTo>
                    <a:pt x="448" y="7"/>
                    <a:pt x="449" y="7"/>
                    <a:pt x="450" y="8"/>
                  </a:cubicBezTo>
                  <a:cubicBezTo>
                    <a:pt x="455" y="8"/>
                    <a:pt x="454" y="5"/>
                    <a:pt x="455" y="3"/>
                  </a:cubicBezTo>
                  <a:cubicBezTo>
                    <a:pt x="456" y="5"/>
                    <a:pt x="456" y="5"/>
                    <a:pt x="456" y="5"/>
                  </a:cubicBezTo>
                  <a:cubicBezTo>
                    <a:pt x="457" y="5"/>
                    <a:pt x="458" y="5"/>
                    <a:pt x="458" y="5"/>
                  </a:cubicBezTo>
                  <a:cubicBezTo>
                    <a:pt x="458" y="6"/>
                    <a:pt x="458" y="6"/>
                    <a:pt x="458" y="6"/>
                  </a:cubicBezTo>
                  <a:cubicBezTo>
                    <a:pt x="463" y="0"/>
                    <a:pt x="468" y="6"/>
                    <a:pt x="471" y="1"/>
                  </a:cubicBezTo>
                  <a:cubicBezTo>
                    <a:pt x="471" y="2"/>
                    <a:pt x="468" y="4"/>
                    <a:pt x="466" y="6"/>
                  </a:cubicBezTo>
                  <a:cubicBezTo>
                    <a:pt x="465" y="8"/>
                    <a:pt x="468" y="6"/>
                    <a:pt x="470" y="6"/>
                  </a:cubicBezTo>
                  <a:cubicBezTo>
                    <a:pt x="474" y="2"/>
                    <a:pt x="474" y="2"/>
                    <a:pt x="474" y="2"/>
                  </a:cubicBezTo>
                  <a:cubicBezTo>
                    <a:pt x="473" y="7"/>
                    <a:pt x="478" y="0"/>
                    <a:pt x="482" y="2"/>
                  </a:cubicBezTo>
                  <a:cubicBezTo>
                    <a:pt x="480" y="6"/>
                    <a:pt x="495" y="3"/>
                    <a:pt x="496" y="4"/>
                  </a:cubicBezTo>
                  <a:cubicBezTo>
                    <a:pt x="496" y="7"/>
                    <a:pt x="490" y="5"/>
                    <a:pt x="488" y="8"/>
                  </a:cubicBezTo>
                  <a:cubicBezTo>
                    <a:pt x="488" y="9"/>
                    <a:pt x="491" y="7"/>
                    <a:pt x="493" y="8"/>
                  </a:cubicBezTo>
                  <a:cubicBezTo>
                    <a:pt x="487" y="11"/>
                    <a:pt x="487" y="11"/>
                    <a:pt x="487" y="11"/>
                  </a:cubicBezTo>
                  <a:cubicBezTo>
                    <a:pt x="487" y="13"/>
                    <a:pt x="493" y="9"/>
                    <a:pt x="491" y="11"/>
                  </a:cubicBezTo>
                  <a:cubicBezTo>
                    <a:pt x="495" y="11"/>
                    <a:pt x="493" y="9"/>
                    <a:pt x="498" y="7"/>
                  </a:cubicBezTo>
                  <a:cubicBezTo>
                    <a:pt x="497" y="8"/>
                    <a:pt x="495" y="11"/>
                    <a:pt x="498" y="10"/>
                  </a:cubicBezTo>
                  <a:cubicBezTo>
                    <a:pt x="499" y="10"/>
                    <a:pt x="499" y="8"/>
                    <a:pt x="500" y="9"/>
                  </a:cubicBezTo>
                  <a:cubicBezTo>
                    <a:pt x="499" y="14"/>
                    <a:pt x="506" y="13"/>
                    <a:pt x="507" y="17"/>
                  </a:cubicBezTo>
                  <a:cubicBezTo>
                    <a:pt x="510" y="16"/>
                    <a:pt x="510" y="16"/>
                    <a:pt x="510" y="16"/>
                  </a:cubicBezTo>
                  <a:cubicBezTo>
                    <a:pt x="509" y="16"/>
                    <a:pt x="508" y="17"/>
                    <a:pt x="509" y="17"/>
                  </a:cubicBezTo>
                  <a:cubicBezTo>
                    <a:pt x="511" y="16"/>
                    <a:pt x="511" y="16"/>
                    <a:pt x="511" y="16"/>
                  </a:cubicBezTo>
                  <a:cubicBezTo>
                    <a:pt x="511" y="17"/>
                    <a:pt x="509" y="23"/>
                    <a:pt x="511" y="25"/>
                  </a:cubicBezTo>
                  <a:cubicBezTo>
                    <a:pt x="514" y="22"/>
                    <a:pt x="514" y="22"/>
                    <a:pt x="514" y="22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16" y="24"/>
                    <a:pt x="516" y="24"/>
                    <a:pt x="516" y="24"/>
                  </a:cubicBezTo>
                  <a:cubicBezTo>
                    <a:pt x="511" y="27"/>
                    <a:pt x="516" y="28"/>
                    <a:pt x="515" y="31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17" y="32"/>
                    <a:pt x="517" y="32"/>
                    <a:pt x="517" y="32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20" y="32"/>
                    <a:pt x="515" y="36"/>
                    <a:pt x="518" y="36"/>
                  </a:cubicBezTo>
                  <a:cubicBezTo>
                    <a:pt x="517" y="36"/>
                    <a:pt x="522" y="33"/>
                    <a:pt x="524" y="32"/>
                  </a:cubicBezTo>
                  <a:close/>
                  <a:moveTo>
                    <a:pt x="552" y="103"/>
                  </a:moveTo>
                  <a:cubicBezTo>
                    <a:pt x="552" y="104"/>
                    <a:pt x="552" y="104"/>
                    <a:pt x="552" y="104"/>
                  </a:cubicBezTo>
                  <a:cubicBezTo>
                    <a:pt x="553" y="103"/>
                    <a:pt x="552" y="103"/>
                    <a:pt x="552" y="103"/>
                  </a:cubicBezTo>
                  <a:cubicBezTo>
                    <a:pt x="551" y="101"/>
                    <a:pt x="551" y="101"/>
                    <a:pt x="551" y="101"/>
                  </a:cubicBezTo>
                  <a:cubicBezTo>
                    <a:pt x="547" y="102"/>
                    <a:pt x="550" y="102"/>
                    <a:pt x="552" y="103"/>
                  </a:cubicBezTo>
                  <a:close/>
                  <a:moveTo>
                    <a:pt x="473" y="166"/>
                  </a:moveTo>
                  <a:cubicBezTo>
                    <a:pt x="475" y="166"/>
                    <a:pt x="475" y="166"/>
                    <a:pt x="475" y="166"/>
                  </a:cubicBezTo>
                  <a:cubicBezTo>
                    <a:pt x="475" y="167"/>
                    <a:pt x="473" y="165"/>
                    <a:pt x="475" y="168"/>
                  </a:cubicBezTo>
                  <a:cubicBezTo>
                    <a:pt x="474" y="167"/>
                    <a:pt x="474" y="168"/>
                    <a:pt x="473" y="166"/>
                  </a:cubicBezTo>
                  <a:close/>
                  <a:moveTo>
                    <a:pt x="509" y="103"/>
                  </a:moveTo>
                  <a:cubicBezTo>
                    <a:pt x="506" y="104"/>
                    <a:pt x="506" y="104"/>
                    <a:pt x="506" y="104"/>
                  </a:cubicBezTo>
                  <a:cubicBezTo>
                    <a:pt x="510" y="104"/>
                    <a:pt x="510" y="104"/>
                    <a:pt x="510" y="104"/>
                  </a:cubicBezTo>
                  <a:lnTo>
                    <a:pt x="509" y="103"/>
                  </a:lnTo>
                  <a:close/>
                  <a:moveTo>
                    <a:pt x="502" y="93"/>
                  </a:moveTo>
                  <a:cubicBezTo>
                    <a:pt x="502" y="94"/>
                    <a:pt x="502" y="94"/>
                    <a:pt x="501" y="95"/>
                  </a:cubicBezTo>
                  <a:cubicBezTo>
                    <a:pt x="502" y="95"/>
                    <a:pt x="502" y="95"/>
                    <a:pt x="502" y="95"/>
                  </a:cubicBezTo>
                  <a:cubicBezTo>
                    <a:pt x="502" y="94"/>
                    <a:pt x="503" y="93"/>
                    <a:pt x="503" y="93"/>
                  </a:cubicBezTo>
                  <a:lnTo>
                    <a:pt x="502" y="93"/>
                  </a:lnTo>
                  <a:close/>
                  <a:moveTo>
                    <a:pt x="523" y="61"/>
                  </a:moveTo>
                  <a:cubicBezTo>
                    <a:pt x="518" y="65"/>
                    <a:pt x="524" y="62"/>
                    <a:pt x="522" y="64"/>
                  </a:cubicBezTo>
                  <a:cubicBezTo>
                    <a:pt x="522" y="64"/>
                    <a:pt x="521" y="65"/>
                    <a:pt x="521" y="65"/>
                  </a:cubicBezTo>
                  <a:cubicBezTo>
                    <a:pt x="522" y="65"/>
                    <a:pt x="522" y="64"/>
                    <a:pt x="522" y="64"/>
                  </a:cubicBezTo>
                  <a:cubicBezTo>
                    <a:pt x="524" y="63"/>
                    <a:pt x="528" y="59"/>
                    <a:pt x="523" y="61"/>
                  </a:cubicBezTo>
                  <a:close/>
                  <a:moveTo>
                    <a:pt x="540" y="98"/>
                  </a:moveTo>
                  <a:cubicBezTo>
                    <a:pt x="544" y="98"/>
                    <a:pt x="543" y="95"/>
                    <a:pt x="545" y="94"/>
                  </a:cubicBezTo>
                  <a:cubicBezTo>
                    <a:pt x="544" y="93"/>
                    <a:pt x="541" y="95"/>
                    <a:pt x="539" y="96"/>
                  </a:cubicBezTo>
                  <a:cubicBezTo>
                    <a:pt x="539" y="95"/>
                    <a:pt x="539" y="95"/>
                    <a:pt x="539" y="94"/>
                  </a:cubicBezTo>
                  <a:cubicBezTo>
                    <a:pt x="531" y="96"/>
                    <a:pt x="543" y="96"/>
                    <a:pt x="540" y="98"/>
                  </a:cubicBezTo>
                  <a:close/>
                  <a:moveTo>
                    <a:pt x="562" y="140"/>
                  </a:moveTo>
                  <a:cubicBezTo>
                    <a:pt x="565" y="140"/>
                    <a:pt x="565" y="140"/>
                    <a:pt x="565" y="140"/>
                  </a:cubicBezTo>
                  <a:cubicBezTo>
                    <a:pt x="568" y="141"/>
                    <a:pt x="568" y="141"/>
                    <a:pt x="568" y="141"/>
                  </a:cubicBezTo>
                  <a:cubicBezTo>
                    <a:pt x="569" y="141"/>
                    <a:pt x="569" y="141"/>
                    <a:pt x="569" y="141"/>
                  </a:cubicBezTo>
                  <a:lnTo>
                    <a:pt x="562" y="140"/>
                  </a:lnTo>
                  <a:close/>
                  <a:moveTo>
                    <a:pt x="556" y="144"/>
                  </a:moveTo>
                  <a:cubicBezTo>
                    <a:pt x="554" y="145"/>
                    <a:pt x="546" y="143"/>
                    <a:pt x="541" y="140"/>
                  </a:cubicBezTo>
                  <a:cubicBezTo>
                    <a:pt x="544" y="140"/>
                    <a:pt x="545" y="139"/>
                    <a:pt x="553" y="142"/>
                  </a:cubicBezTo>
                  <a:cubicBezTo>
                    <a:pt x="548" y="140"/>
                    <a:pt x="564" y="146"/>
                    <a:pt x="556" y="144"/>
                  </a:cubicBezTo>
                  <a:close/>
                  <a:moveTo>
                    <a:pt x="521" y="78"/>
                  </a:moveTo>
                  <a:cubicBezTo>
                    <a:pt x="520" y="80"/>
                    <a:pt x="513" y="85"/>
                    <a:pt x="519" y="86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3" y="81"/>
                    <a:pt x="523" y="81"/>
                    <a:pt x="523" y="81"/>
                  </a:cubicBezTo>
                  <a:cubicBezTo>
                    <a:pt x="515" y="86"/>
                    <a:pt x="521" y="79"/>
                    <a:pt x="521" y="78"/>
                  </a:cubicBezTo>
                  <a:close/>
                  <a:moveTo>
                    <a:pt x="529" y="145"/>
                  </a:moveTo>
                  <a:cubicBezTo>
                    <a:pt x="528" y="146"/>
                    <a:pt x="522" y="144"/>
                    <a:pt x="516" y="140"/>
                  </a:cubicBezTo>
                  <a:cubicBezTo>
                    <a:pt x="519" y="142"/>
                    <a:pt x="526" y="144"/>
                    <a:pt x="531" y="146"/>
                  </a:cubicBezTo>
                  <a:cubicBezTo>
                    <a:pt x="530" y="145"/>
                    <a:pt x="529" y="145"/>
                    <a:pt x="529" y="145"/>
                  </a:cubicBezTo>
                  <a:close/>
                  <a:moveTo>
                    <a:pt x="523" y="141"/>
                  </a:moveTo>
                  <a:cubicBezTo>
                    <a:pt x="523" y="140"/>
                    <a:pt x="518" y="137"/>
                    <a:pt x="523" y="139"/>
                  </a:cubicBezTo>
                  <a:cubicBezTo>
                    <a:pt x="526" y="141"/>
                    <a:pt x="536" y="147"/>
                    <a:pt x="536" y="144"/>
                  </a:cubicBezTo>
                  <a:cubicBezTo>
                    <a:pt x="527" y="140"/>
                    <a:pt x="524" y="138"/>
                    <a:pt x="518" y="137"/>
                  </a:cubicBezTo>
                  <a:lnTo>
                    <a:pt x="523" y="141"/>
                  </a:lnTo>
                  <a:close/>
                  <a:moveTo>
                    <a:pt x="541" y="148"/>
                  </a:moveTo>
                  <a:cubicBezTo>
                    <a:pt x="541" y="147"/>
                    <a:pt x="541" y="146"/>
                    <a:pt x="541" y="145"/>
                  </a:cubicBezTo>
                  <a:cubicBezTo>
                    <a:pt x="531" y="141"/>
                    <a:pt x="539" y="146"/>
                    <a:pt x="541" y="148"/>
                  </a:cubicBezTo>
                  <a:cubicBezTo>
                    <a:pt x="541" y="149"/>
                    <a:pt x="541" y="149"/>
                    <a:pt x="541" y="149"/>
                  </a:cubicBezTo>
                  <a:cubicBezTo>
                    <a:pt x="541" y="149"/>
                    <a:pt x="541" y="148"/>
                    <a:pt x="541" y="148"/>
                  </a:cubicBezTo>
                  <a:close/>
                  <a:moveTo>
                    <a:pt x="513" y="155"/>
                  </a:moveTo>
                  <a:cubicBezTo>
                    <a:pt x="515" y="156"/>
                    <a:pt x="515" y="156"/>
                    <a:pt x="515" y="156"/>
                  </a:cubicBezTo>
                  <a:cubicBezTo>
                    <a:pt x="516" y="157"/>
                    <a:pt x="517" y="158"/>
                    <a:pt x="518" y="157"/>
                  </a:cubicBezTo>
                  <a:cubicBezTo>
                    <a:pt x="515" y="156"/>
                    <a:pt x="515" y="156"/>
                    <a:pt x="515" y="156"/>
                  </a:cubicBezTo>
                  <a:cubicBezTo>
                    <a:pt x="514" y="154"/>
                    <a:pt x="514" y="152"/>
                    <a:pt x="513" y="155"/>
                  </a:cubicBezTo>
                  <a:close/>
                  <a:moveTo>
                    <a:pt x="537" y="149"/>
                  </a:moveTo>
                  <a:cubicBezTo>
                    <a:pt x="533" y="149"/>
                    <a:pt x="533" y="149"/>
                    <a:pt x="533" y="149"/>
                  </a:cubicBezTo>
                  <a:cubicBezTo>
                    <a:pt x="533" y="148"/>
                    <a:pt x="533" y="146"/>
                    <a:pt x="537" y="149"/>
                  </a:cubicBezTo>
                  <a:close/>
                  <a:moveTo>
                    <a:pt x="516" y="149"/>
                  </a:moveTo>
                  <a:cubicBezTo>
                    <a:pt x="516" y="149"/>
                    <a:pt x="513" y="150"/>
                    <a:pt x="512" y="151"/>
                  </a:cubicBezTo>
                  <a:cubicBezTo>
                    <a:pt x="514" y="152"/>
                    <a:pt x="518" y="152"/>
                    <a:pt x="516" y="149"/>
                  </a:cubicBezTo>
                  <a:close/>
                  <a:moveTo>
                    <a:pt x="455" y="166"/>
                  </a:moveTo>
                  <a:cubicBezTo>
                    <a:pt x="454" y="162"/>
                    <a:pt x="454" y="162"/>
                    <a:pt x="454" y="162"/>
                  </a:cubicBezTo>
                  <a:cubicBezTo>
                    <a:pt x="452" y="162"/>
                    <a:pt x="452" y="162"/>
                    <a:pt x="452" y="162"/>
                  </a:cubicBezTo>
                  <a:lnTo>
                    <a:pt x="455" y="166"/>
                  </a:lnTo>
                  <a:close/>
                  <a:moveTo>
                    <a:pt x="468" y="155"/>
                  </a:moveTo>
                  <a:cubicBezTo>
                    <a:pt x="469" y="155"/>
                    <a:pt x="469" y="155"/>
                    <a:pt x="469" y="155"/>
                  </a:cubicBezTo>
                  <a:cubicBezTo>
                    <a:pt x="468" y="153"/>
                    <a:pt x="468" y="153"/>
                    <a:pt x="468" y="153"/>
                  </a:cubicBezTo>
                  <a:lnTo>
                    <a:pt x="468" y="155"/>
                  </a:lnTo>
                  <a:close/>
                  <a:moveTo>
                    <a:pt x="484" y="145"/>
                  </a:moveTo>
                  <a:cubicBezTo>
                    <a:pt x="484" y="146"/>
                    <a:pt x="484" y="146"/>
                    <a:pt x="484" y="147"/>
                  </a:cubicBezTo>
                  <a:cubicBezTo>
                    <a:pt x="484" y="150"/>
                    <a:pt x="481" y="153"/>
                    <a:pt x="479" y="152"/>
                  </a:cubicBezTo>
                  <a:cubicBezTo>
                    <a:pt x="479" y="155"/>
                    <a:pt x="483" y="158"/>
                    <a:pt x="484" y="160"/>
                  </a:cubicBezTo>
                  <a:cubicBezTo>
                    <a:pt x="478" y="146"/>
                    <a:pt x="486" y="160"/>
                    <a:pt x="486" y="154"/>
                  </a:cubicBezTo>
                  <a:cubicBezTo>
                    <a:pt x="485" y="153"/>
                    <a:pt x="484" y="154"/>
                    <a:pt x="483" y="152"/>
                  </a:cubicBezTo>
                  <a:cubicBezTo>
                    <a:pt x="483" y="150"/>
                    <a:pt x="484" y="149"/>
                    <a:pt x="485" y="150"/>
                  </a:cubicBezTo>
                  <a:cubicBezTo>
                    <a:pt x="486" y="151"/>
                    <a:pt x="486" y="152"/>
                    <a:pt x="486" y="152"/>
                  </a:cubicBezTo>
                  <a:cubicBezTo>
                    <a:pt x="486" y="151"/>
                    <a:pt x="485" y="150"/>
                    <a:pt x="485" y="150"/>
                  </a:cubicBezTo>
                  <a:cubicBezTo>
                    <a:pt x="485" y="149"/>
                    <a:pt x="484" y="148"/>
                    <a:pt x="484" y="147"/>
                  </a:cubicBezTo>
                  <a:cubicBezTo>
                    <a:pt x="484" y="146"/>
                    <a:pt x="484" y="146"/>
                    <a:pt x="484" y="145"/>
                  </a:cubicBezTo>
                  <a:close/>
                  <a:moveTo>
                    <a:pt x="506" y="138"/>
                  </a:moveTo>
                  <a:cubicBezTo>
                    <a:pt x="507" y="139"/>
                    <a:pt x="508" y="141"/>
                    <a:pt x="510" y="142"/>
                  </a:cubicBezTo>
                  <a:cubicBezTo>
                    <a:pt x="509" y="140"/>
                    <a:pt x="507" y="139"/>
                    <a:pt x="506" y="138"/>
                  </a:cubicBezTo>
                  <a:cubicBezTo>
                    <a:pt x="505" y="138"/>
                    <a:pt x="504" y="137"/>
                    <a:pt x="504" y="137"/>
                  </a:cubicBezTo>
                  <a:cubicBezTo>
                    <a:pt x="504" y="137"/>
                    <a:pt x="505" y="138"/>
                    <a:pt x="506" y="138"/>
                  </a:cubicBezTo>
                  <a:close/>
                  <a:moveTo>
                    <a:pt x="498" y="132"/>
                  </a:moveTo>
                  <a:cubicBezTo>
                    <a:pt x="501" y="133"/>
                    <a:pt x="503" y="135"/>
                    <a:pt x="506" y="136"/>
                  </a:cubicBezTo>
                  <a:cubicBezTo>
                    <a:pt x="502" y="134"/>
                    <a:pt x="502" y="134"/>
                    <a:pt x="502" y="134"/>
                  </a:cubicBezTo>
                  <a:cubicBezTo>
                    <a:pt x="504" y="134"/>
                    <a:pt x="505" y="135"/>
                    <a:pt x="506" y="135"/>
                  </a:cubicBezTo>
                  <a:cubicBezTo>
                    <a:pt x="502" y="132"/>
                    <a:pt x="497" y="129"/>
                    <a:pt x="498" y="132"/>
                  </a:cubicBezTo>
                  <a:close/>
                  <a:moveTo>
                    <a:pt x="508" y="133"/>
                  </a:moveTo>
                  <a:cubicBezTo>
                    <a:pt x="504" y="132"/>
                    <a:pt x="504" y="132"/>
                    <a:pt x="504" y="132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8" y="136"/>
                    <a:pt x="508" y="136"/>
                    <a:pt x="508" y="136"/>
                  </a:cubicBezTo>
                  <a:cubicBezTo>
                    <a:pt x="504" y="133"/>
                    <a:pt x="504" y="133"/>
                    <a:pt x="504" y="133"/>
                  </a:cubicBezTo>
                  <a:lnTo>
                    <a:pt x="508" y="133"/>
                  </a:lnTo>
                  <a:close/>
                  <a:moveTo>
                    <a:pt x="539" y="127"/>
                  </a:moveTo>
                  <a:cubicBezTo>
                    <a:pt x="542" y="128"/>
                    <a:pt x="544" y="129"/>
                    <a:pt x="538" y="128"/>
                  </a:cubicBezTo>
                  <a:cubicBezTo>
                    <a:pt x="536" y="126"/>
                    <a:pt x="536" y="126"/>
                    <a:pt x="536" y="126"/>
                  </a:cubicBezTo>
                  <a:cubicBezTo>
                    <a:pt x="536" y="126"/>
                    <a:pt x="532" y="126"/>
                    <a:pt x="534" y="127"/>
                  </a:cubicBezTo>
                  <a:cubicBezTo>
                    <a:pt x="517" y="121"/>
                    <a:pt x="536" y="128"/>
                    <a:pt x="528" y="123"/>
                  </a:cubicBezTo>
                  <a:cubicBezTo>
                    <a:pt x="530" y="126"/>
                    <a:pt x="520" y="122"/>
                    <a:pt x="514" y="120"/>
                  </a:cubicBezTo>
                  <a:cubicBezTo>
                    <a:pt x="518" y="121"/>
                    <a:pt x="518" y="120"/>
                    <a:pt x="520" y="120"/>
                  </a:cubicBezTo>
                  <a:cubicBezTo>
                    <a:pt x="521" y="120"/>
                    <a:pt x="522" y="120"/>
                    <a:pt x="524" y="121"/>
                  </a:cubicBezTo>
                  <a:cubicBezTo>
                    <a:pt x="525" y="121"/>
                    <a:pt x="526" y="121"/>
                    <a:pt x="528" y="122"/>
                  </a:cubicBezTo>
                  <a:cubicBezTo>
                    <a:pt x="529" y="122"/>
                    <a:pt x="531" y="123"/>
                    <a:pt x="534" y="124"/>
                  </a:cubicBezTo>
                  <a:cubicBezTo>
                    <a:pt x="532" y="124"/>
                    <a:pt x="536" y="125"/>
                    <a:pt x="539" y="127"/>
                  </a:cubicBezTo>
                  <a:close/>
                  <a:moveTo>
                    <a:pt x="520" y="108"/>
                  </a:moveTo>
                  <a:cubicBezTo>
                    <a:pt x="520" y="106"/>
                    <a:pt x="520" y="106"/>
                    <a:pt x="520" y="106"/>
                  </a:cubicBezTo>
                  <a:cubicBezTo>
                    <a:pt x="521" y="108"/>
                    <a:pt x="521" y="108"/>
                    <a:pt x="521" y="108"/>
                  </a:cubicBezTo>
                  <a:lnTo>
                    <a:pt x="520" y="108"/>
                  </a:lnTo>
                  <a:close/>
                  <a:moveTo>
                    <a:pt x="488" y="61"/>
                  </a:moveTo>
                  <a:cubicBezTo>
                    <a:pt x="483" y="63"/>
                    <a:pt x="489" y="64"/>
                    <a:pt x="492" y="62"/>
                  </a:cubicBezTo>
                  <a:cubicBezTo>
                    <a:pt x="490" y="63"/>
                    <a:pt x="489" y="61"/>
                    <a:pt x="488" y="61"/>
                  </a:cubicBezTo>
                  <a:close/>
                  <a:moveTo>
                    <a:pt x="480" y="41"/>
                  </a:moveTo>
                  <a:cubicBezTo>
                    <a:pt x="481" y="42"/>
                    <a:pt x="476" y="46"/>
                    <a:pt x="482" y="44"/>
                  </a:cubicBezTo>
                  <a:cubicBezTo>
                    <a:pt x="483" y="41"/>
                    <a:pt x="483" y="41"/>
                    <a:pt x="483" y="41"/>
                  </a:cubicBezTo>
                  <a:cubicBezTo>
                    <a:pt x="481" y="41"/>
                    <a:pt x="483" y="40"/>
                    <a:pt x="480" y="41"/>
                  </a:cubicBezTo>
                  <a:close/>
                  <a:moveTo>
                    <a:pt x="472" y="28"/>
                  </a:moveTo>
                  <a:cubicBezTo>
                    <a:pt x="478" y="25"/>
                    <a:pt x="478" y="25"/>
                    <a:pt x="478" y="25"/>
                  </a:cubicBezTo>
                  <a:cubicBezTo>
                    <a:pt x="477" y="26"/>
                    <a:pt x="477" y="26"/>
                    <a:pt x="477" y="26"/>
                  </a:cubicBezTo>
                  <a:lnTo>
                    <a:pt x="472" y="28"/>
                  </a:lnTo>
                  <a:close/>
                  <a:moveTo>
                    <a:pt x="466" y="33"/>
                  </a:moveTo>
                  <a:cubicBezTo>
                    <a:pt x="466" y="33"/>
                    <a:pt x="466" y="31"/>
                    <a:pt x="469" y="30"/>
                  </a:cubicBezTo>
                  <a:lnTo>
                    <a:pt x="466" y="33"/>
                  </a:lnTo>
                  <a:close/>
                  <a:moveTo>
                    <a:pt x="465" y="16"/>
                  </a:moveTo>
                  <a:cubicBezTo>
                    <a:pt x="459" y="19"/>
                    <a:pt x="459" y="19"/>
                    <a:pt x="459" y="19"/>
                  </a:cubicBezTo>
                  <a:cubicBezTo>
                    <a:pt x="459" y="19"/>
                    <a:pt x="459" y="19"/>
                    <a:pt x="459" y="19"/>
                  </a:cubicBezTo>
                  <a:lnTo>
                    <a:pt x="465" y="16"/>
                  </a:lnTo>
                  <a:close/>
                  <a:moveTo>
                    <a:pt x="469" y="16"/>
                  </a:moveTo>
                  <a:cubicBezTo>
                    <a:pt x="468" y="17"/>
                    <a:pt x="467" y="17"/>
                    <a:pt x="466" y="18"/>
                  </a:cubicBezTo>
                  <a:cubicBezTo>
                    <a:pt x="464" y="19"/>
                    <a:pt x="464" y="20"/>
                    <a:pt x="466" y="20"/>
                  </a:cubicBezTo>
                  <a:cubicBezTo>
                    <a:pt x="469" y="19"/>
                    <a:pt x="467" y="19"/>
                    <a:pt x="467" y="18"/>
                  </a:cubicBezTo>
                  <a:cubicBezTo>
                    <a:pt x="468" y="18"/>
                    <a:pt x="470" y="18"/>
                    <a:pt x="469" y="20"/>
                  </a:cubicBezTo>
                  <a:cubicBezTo>
                    <a:pt x="464" y="21"/>
                    <a:pt x="464" y="21"/>
                    <a:pt x="460" y="23"/>
                  </a:cubicBezTo>
                  <a:cubicBezTo>
                    <a:pt x="456" y="21"/>
                    <a:pt x="462" y="19"/>
                    <a:pt x="466" y="18"/>
                  </a:cubicBezTo>
                  <a:cubicBezTo>
                    <a:pt x="466" y="17"/>
                    <a:pt x="468" y="17"/>
                    <a:pt x="469" y="16"/>
                  </a:cubicBezTo>
                  <a:close/>
                  <a:moveTo>
                    <a:pt x="474" y="23"/>
                  </a:moveTo>
                  <a:cubicBezTo>
                    <a:pt x="473" y="23"/>
                    <a:pt x="472" y="23"/>
                    <a:pt x="471" y="24"/>
                  </a:cubicBezTo>
                  <a:cubicBezTo>
                    <a:pt x="469" y="23"/>
                    <a:pt x="467" y="22"/>
                    <a:pt x="463" y="25"/>
                  </a:cubicBezTo>
                  <a:cubicBezTo>
                    <a:pt x="464" y="26"/>
                    <a:pt x="464" y="26"/>
                    <a:pt x="464" y="26"/>
                  </a:cubicBezTo>
                  <a:cubicBezTo>
                    <a:pt x="464" y="26"/>
                    <a:pt x="464" y="26"/>
                    <a:pt x="465" y="25"/>
                  </a:cubicBezTo>
                  <a:cubicBezTo>
                    <a:pt x="468" y="25"/>
                    <a:pt x="465" y="27"/>
                    <a:pt x="464" y="28"/>
                  </a:cubicBezTo>
                  <a:cubicBezTo>
                    <a:pt x="466" y="27"/>
                    <a:pt x="468" y="25"/>
                    <a:pt x="471" y="24"/>
                  </a:cubicBezTo>
                  <a:cubicBezTo>
                    <a:pt x="472" y="24"/>
                    <a:pt x="472" y="24"/>
                    <a:pt x="473" y="24"/>
                  </a:cubicBezTo>
                  <a:cubicBezTo>
                    <a:pt x="473" y="25"/>
                    <a:pt x="472" y="25"/>
                    <a:pt x="474" y="25"/>
                  </a:cubicBezTo>
                  <a:cubicBezTo>
                    <a:pt x="475" y="24"/>
                    <a:pt x="475" y="24"/>
                    <a:pt x="475" y="24"/>
                  </a:cubicBezTo>
                  <a:cubicBezTo>
                    <a:pt x="474" y="24"/>
                    <a:pt x="474" y="24"/>
                    <a:pt x="473" y="24"/>
                  </a:cubicBezTo>
                  <a:cubicBezTo>
                    <a:pt x="474" y="24"/>
                    <a:pt x="474" y="23"/>
                    <a:pt x="474" y="23"/>
                  </a:cubicBezTo>
                  <a:close/>
                  <a:moveTo>
                    <a:pt x="472" y="13"/>
                  </a:moveTo>
                  <a:cubicBezTo>
                    <a:pt x="473" y="13"/>
                    <a:pt x="475" y="13"/>
                    <a:pt x="476" y="12"/>
                  </a:cubicBezTo>
                  <a:cubicBezTo>
                    <a:pt x="477" y="11"/>
                    <a:pt x="477" y="11"/>
                    <a:pt x="477" y="11"/>
                  </a:cubicBezTo>
                  <a:cubicBezTo>
                    <a:pt x="474" y="10"/>
                    <a:pt x="472" y="12"/>
                    <a:pt x="472" y="13"/>
                  </a:cubicBezTo>
                  <a:close/>
                  <a:moveTo>
                    <a:pt x="489" y="54"/>
                  </a:moveTo>
                  <a:cubicBezTo>
                    <a:pt x="489" y="54"/>
                    <a:pt x="490" y="56"/>
                    <a:pt x="487" y="58"/>
                  </a:cubicBezTo>
                  <a:cubicBezTo>
                    <a:pt x="492" y="56"/>
                    <a:pt x="492" y="56"/>
                    <a:pt x="492" y="56"/>
                  </a:cubicBezTo>
                  <a:cubicBezTo>
                    <a:pt x="491" y="55"/>
                    <a:pt x="494" y="53"/>
                    <a:pt x="496" y="53"/>
                  </a:cubicBezTo>
                  <a:cubicBezTo>
                    <a:pt x="492" y="53"/>
                    <a:pt x="494" y="51"/>
                    <a:pt x="489" y="54"/>
                  </a:cubicBezTo>
                  <a:close/>
                  <a:moveTo>
                    <a:pt x="518" y="105"/>
                  </a:moveTo>
                  <a:cubicBezTo>
                    <a:pt x="520" y="104"/>
                    <a:pt x="514" y="102"/>
                    <a:pt x="521" y="101"/>
                  </a:cubicBezTo>
                  <a:cubicBezTo>
                    <a:pt x="512" y="101"/>
                    <a:pt x="516" y="104"/>
                    <a:pt x="518" y="105"/>
                  </a:cubicBezTo>
                  <a:close/>
                  <a:moveTo>
                    <a:pt x="528" y="105"/>
                  </a:moveTo>
                  <a:cubicBezTo>
                    <a:pt x="528" y="106"/>
                    <a:pt x="528" y="106"/>
                    <a:pt x="528" y="106"/>
                  </a:cubicBezTo>
                  <a:cubicBezTo>
                    <a:pt x="527" y="107"/>
                    <a:pt x="520" y="107"/>
                    <a:pt x="524" y="108"/>
                  </a:cubicBezTo>
                  <a:cubicBezTo>
                    <a:pt x="526" y="108"/>
                    <a:pt x="523" y="107"/>
                    <a:pt x="525" y="107"/>
                  </a:cubicBezTo>
                  <a:cubicBezTo>
                    <a:pt x="529" y="107"/>
                    <a:pt x="528" y="107"/>
                    <a:pt x="528" y="106"/>
                  </a:cubicBezTo>
                  <a:cubicBezTo>
                    <a:pt x="528" y="106"/>
                    <a:pt x="528" y="106"/>
                    <a:pt x="528" y="105"/>
                  </a:cubicBezTo>
                  <a:close/>
                  <a:moveTo>
                    <a:pt x="513" y="71"/>
                  </a:moveTo>
                  <a:cubicBezTo>
                    <a:pt x="514" y="72"/>
                    <a:pt x="514" y="72"/>
                    <a:pt x="514" y="72"/>
                  </a:cubicBezTo>
                  <a:cubicBezTo>
                    <a:pt x="510" y="75"/>
                    <a:pt x="510" y="75"/>
                    <a:pt x="510" y="75"/>
                  </a:cubicBezTo>
                  <a:lnTo>
                    <a:pt x="513" y="71"/>
                  </a:lnTo>
                  <a:close/>
                  <a:moveTo>
                    <a:pt x="511" y="55"/>
                  </a:moveTo>
                  <a:cubicBezTo>
                    <a:pt x="511" y="56"/>
                    <a:pt x="511" y="56"/>
                    <a:pt x="511" y="56"/>
                  </a:cubicBezTo>
                  <a:cubicBezTo>
                    <a:pt x="510" y="56"/>
                    <a:pt x="510" y="56"/>
                    <a:pt x="510" y="56"/>
                  </a:cubicBezTo>
                  <a:cubicBezTo>
                    <a:pt x="509" y="57"/>
                    <a:pt x="507" y="57"/>
                    <a:pt x="506" y="58"/>
                  </a:cubicBezTo>
                  <a:cubicBezTo>
                    <a:pt x="506" y="58"/>
                    <a:pt x="506" y="59"/>
                    <a:pt x="506" y="59"/>
                  </a:cubicBezTo>
                  <a:cubicBezTo>
                    <a:pt x="506" y="59"/>
                    <a:pt x="506" y="58"/>
                    <a:pt x="506" y="58"/>
                  </a:cubicBezTo>
                  <a:cubicBezTo>
                    <a:pt x="506" y="57"/>
                    <a:pt x="505" y="56"/>
                    <a:pt x="509" y="54"/>
                  </a:cubicBezTo>
                  <a:cubicBezTo>
                    <a:pt x="507" y="55"/>
                    <a:pt x="508" y="57"/>
                    <a:pt x="511" y="56"/>
                  </a:cubicBezTo>
                  <a:lnTo>
                    <a:pt x="511" y="55"/>
                  </a:lnTo>
                  <a:close/>
                  <a:moveTo>
                    <a:pt x="501" y="25"/>
                  </a:moveTo>
                  <a:cubicBezTo>
                    <a:pt x="500" y="26"/>
                    <a:pt x="499" y="26"/>
                    <a:pt x="502" y="26"/>
                  </a:cubicBezTo>
                  <a:cubicBezTo>
                    <a:pt x="503" y="25"/>
                    <a:pt x="502" y="24"/>
                    <a:pt x="501" y="25"/>
                  </a:cubicBezTo>
                  <a:close/>
                  <a:moveTo>
                    <a:pt x="519" y="60"/>
                  </a:moveTo>
                  <a:cubicBezTo>
                    <a:pt x="516" y="61"/>
                    <a:pt x="518" y="62"/>
                    <a:pt x="514" y="63"/>
                  </a:cubicBezTo>
                  <a:cubicBezTo>
                    <a:pt x="513" y="63"/>
                    <a:pt x="513" y="63"/>
                    <a:pt x="513" y="63"/>
                  </a:cubicBezTo>
                  <a:cubicBezTo>
                    <a:pt x="515" y="63"/>
                    <a:pt x="507" y="67"/>
                    <a:pt x="512" y="66"/>
                  </a:cubicBezTo>
                  <a:cubicBezTo>
                    <a:pt x="511" y="66"/>
                    <a:pt x="511" y="66"/>
                    <a:pt x="511" y="66"/>
                  </a:cubicBezTo>
                  <a:cubicBezTo>
                    <a:pt x="513" y="66"/>
                    <a:pt x="515" y="62"/>
                    <a:pt x="518" y="62"/>
                  </a:cubicBezTo>
                  <a:cubicBezTo>
                    <a:pt x="519" y="63"/>
                    <a:pt x="521" y="60"/>
                    <a:pt x="519" y="60"/>
                  </a:cubicBezTo>
                  <a:close/>
                  <a:moveTo>
                    <a:pt x="507" y="19"/>
                  </a:moveTo>
                  <a:cubicBezTo>
                    <a:pt x="507" y="21"/>
                    <a:pt x="500" y="23"/>
                    <a:pt x="504" y="24"/>
                  </a:cubicBezTo>
                  <a:cubicBezTo>
                    <a:pt x="504" y="22"/>
                    <a:pt x="511" y="19"/>
                    <a:pt x="507" y="19"/>
                  </a:cubicBezTo>
                  <a:close/>
                  <a:moveTo>
                    <a:pt x="524" y="45"/>
                  </a:moveTo>
                  <a:cubicBezTo>
                    <a:pt x="525" y="45"/>
                    <a:pt x="525" y="45"/>
                    <a:pt x="525" y="45"/>
                  </a:cubicBezTo>
                  <a:cubicBezTo>
                    <a:pt x="524" y="47"/>
                    <a:pt x="524" y="47"/>
                    <a:pt x="524" y="47"/>
                  </a:cubicBezTo>
                  <a:cubicBezTo>
                    <a:pt x="523" y="47"/>
                    <a:pt x="523" y="47"/>
                    <a:pt x="523" y="47"/>
                  </a:cubicBezTo>
                  <a:lnTo>
                    <a:pt x="524" y="45"/>
                  </a:lnTo>
                  <a:close/>
                  <a:moveTo>
                    <a:pt x="467" y="35"/>
                  </a:moveTo>
                  <a:cubicBezTo>
                    <a:pt x="466" y="35"/>
                    <a:pt x="466" y="36"/>
                    <a:pt x="467" y="36"/>
                  </a:cubicBezTo>
                  <a:cubicBezTo>
                    <a:pt x="467" y="36"/>
                    <a:pt x="467" y="35"/>
                    <a:pt x="467" y="35"/>
                  </a:cubicBezTo>
                  <a:close/>
                  <a:moveTo>
                    <a:pt x="501" y="109"/>
                  </a:moveTo>
                  <a:cubicBezTo>
                    <a:pt x="500" y="108"/>
                    <a:pt x="499" y="108"/>
                    <a:pt x="498" y="108"/>
                  </a:cubicBezTo>
                  <a:cubicBezTo>
                    <a:pt x="499" y="108"/>
                    <a:pt x="500" y="108"/>
                    <a:pt x="501" y="109"/>
                  </a:cubicBezTo>
                  <a:close/>
                  <a:moveTo>
                    <a:pt x="496" y="109"/>
                  </a:moveTo>
                  <a:cubicBezTo>
                    <a:pt x="496" y="109"/>
                    <a:pt x="496" y="109"/>
                    <a:pt x="496" y="109"/>
                  </a:cubicBezTo>
                  <a:cubicBezTo>
                    <a:pt x="496" y="109"/>
                    <a:pt x="496" y="109"/>
                    <a:pt x="496" y="109"/>
                  </a:cubicBezTo>
                  <a:close/>
                  <a:moveTo>
                    <a:pt x="429" y="155"/>
                  </a:moveTo>
                  <a:cubicBezTo>
                    <a:pt x="428" y="155"/>
                    <a:pt x="425" y="152"/>
                    <a:pt x="428" y="156"/>
                  </a:cubicBezTo>
                  <a:cubicBezTo>
                    <a:pt x="429" y="158"/>
                    <a:pt x="428" y="155"/>
                    <a:pt x="429" y="155"/>
                  </a:cubicBezTo>
                  <a:close/>
                  <a:moveTo>
                    <a:pt x="433" y="159"/>
                  </a:moveTo>
                  <a:cubicBezTo>
                    <a:pt x="434" y="159"/>
                    <a:pt x="435" y="160"/>
                    <a:pt x="436" y="161"/>
                  </a:cubicBezTo>
                  <a:cubicBezTo>
                    <a:pt x="434" y="159"/>
                    <a:pt x="434" y="159"/>
                    <a:pt x="433" y="159"/>
                  </a:cubicBezTo>
                  <a:close/>
                  <a:moveTo>
                    <a:pt x="433" y="159"/>
                  </a:moveTo>
                  <a:cubicBezTo>
                    <a:pt x="432" y="159"/>
                    <a:pt x="432" y="160"/>
                    <a:pt x="431" y="161"/>
                  </a:cubicBezTo>
                  <a:cubicBezTo>
                    <a:pt x="433" y="162"/>
                    <a:pt x="433" y="160"/>
                    <a:pt x="433" y="159"/>
                  </a:cubicBezTo>
                  <a:close/>
                  <a:moveTo>
                    <a:pt x="442" y="148"/>
                  </a:moveTo>
                  <a:cubicBezTo>
                    <a:pt x="443" y="150"/>
                    <a:pt x="447" y="151"/>
                    <a:pt x="445" y="155"/>
                  </a:cubicBezTo>
                  <a:cubicBezTo>
                    <a:pt x="445" y="155"/>
                    <a:pt x="446" y="153"/>
                    <a:pt x="448" y="155"/>
                  </a:cubicBezTo>
                  <a:cubicBezTo>
                    <a:pt x="445" y="151"/>
                    <a:pt x="444" y="148"/>
                    <a:pt x="442" y="148"/>
                  </a:cubicBezTo>
                  <a:close/>
                  <a:moveTo>
                    <a:pt x="452" y="156"/>
                  </a:moveTo>
                  <a:cubicBezTo>
                    <a:pt x="452" y="155"/>
                    <a:pt x="452" y="155"/>
                    <a:pt x="453" y="155"/>
                  </a:cubicBezTo>
                  <a:cubicBezTo>
                    <a:pt x="452" y="155"/>
                    <a:pt x="452" y="155"/>
                    <a:pt x="452" y="156"/>
                  </a:cubicBezTo>
                  <a:close/>
                  <a:moveTo>
                    <a:pt x="453" y="155"/>
                  </a:moveTo>
                  <a:cubicBezTo>
                    <a:pt x="454" y="155"/>
                    <a:pt x="457" y="160"/>
                    <a:pt x="457" y="157"/>
                  </a:cubicBezTo>
                  <a:cubicBezTo>
                    <a:pt x="456" y="155"/>
                    <a:pt x="454" y="152"/>
                    <a:pt x="453" y="152"/>
                  </a:cubicBezTo>
                  <a:cubicBezTo>
                    <a:pt x="454" y="155"/>
                    <a:pt x="453" y="155"/>
                    <a:pt x="453" y="155"/>
                  </a:cubicBezTo>
                  <a:close/>
                  <a:moveTo>
                    <a:pt x="480" y="123"/>
                  </a:moveTo>
                  <a:cubicBezTo>
                    <a:pt x="479" y="124"/>
                    <a:pt x="479" y="124"/>
                    <a:pt x="479" y="124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480" y="125"/>
                    <a:pt x="481" y="124"/>
                    <a:pt x="480" y="123"/>
                  </a:cubicBezTo>
                  <a:close/>
                  <a:moveTo>
                    <a:pt x="491" y="134"/>
                  </a:moveTo>
                  <a:cubicBezTo>
                    <a:pt x="488" y="129"/>
                    <a:pt x="488" y="129"/>
                    <a:pt x="488" y="129"/>
                  </a:cubicBezTo>
                  <a:cubicBezTo>
                    <a:pt x="487" y="128"/>
                    <a:pt x="490" y="132"/>
                    <a:pt x="489" y="132"/>
                  </a:cubicBezTo>
                  <a:cubicBezTo>
                    <a:pt x="489" y="133"/>
                    <a:pt x="490" y="134"/>
                    <a:pt x="491" y="134"/>
                  </a:cubicBezTo>
                  <a:close/>
                  <a:moveTo>
                    <a:pt x="504" y="160"/>
                  </a:moveTo>
                  <a:cubicBezTo>
                    <a:pt x="504" y="160"/>
                    <a:pt x="504" y="160"/>
                    <a:pt x="503" y="160"/>
                  </a:cubicBezTo>
                  <a:cubicBezTo>
                    <a:pt x="504" y="160"/>
                    <a:pt x="504" y="160"/>
                    <a:pt x="504" y="160"/>
                  </a:cubicBezTo>
                  <a:close/>
                  <a:moveTo>
                    <a:pt x="484" y="120"/>
                  </a:moveTo>
                  <a:cubicBezTo>
                    <a:pt x="486" y="122"/>
                    <a:pt x="487" y="124"/>
                    <a:pt x="489" y="125"/>
                  </a:cubicBezTo>
                  <a:cubicBezTo>
                    <a:pt x="490" y="126"/>
                    <a:pt x="486" y="121"/>
                    <a:pt x="484" y="120"/>
                  </a:cubicBezTo>
                  <a:close/>
                  <a:moveTo>
                    <a:pt x="489" y="120"/>
                  </a:moveTo>
                  <a:cubicBezTo>
                    <a:pt x="488" y="120"/>
                    <a:pt x="487" y="120"/>
                    <a:pt x="486" y="119"/>
                  </a:cubicBezTo>
                  <a:cubicBezTo>
                    <a:pt x="488" y="121"/>
                    <a:pt x="488" y="121"/>
                    <a:pt x="488" y="121"/>
                  </a:cubicBezTo>
                  <a:lnTo>
                    <a:pt x="489" y="120"/>
                  </a:lnTo>
                  <a:close/>
                  <a:moveTo>
                    <a:pt x="496" y="122"/>
                  </a:moveTo>
                  <a:cubicBezTo>
                    <a:pt x="494" y="121"/>
                    <a:pt x="494" y="121"/>
                    <a:pt x="494" y="121"/>
                  </a:cubicBezTo>
                  <a:cubicBezTo>
                    <a:pt x="495" y="122"/>
                    <a:pt x="495" y="122"/>
                    <a:pt x="495" y="122"/>
                  </a:cubicBezTo>
                  <a:lnTo>
                    <a:pt x="496" y="122"/>
                  </a:lnTo>
                  <a:close/>
                  <a:moveTo>
                    <a:pt x="501" y="90"/>
                  </a:moveTo>
                  <a:cubicBezTo>
                    <a:pt x="500" y="90"/>
                    <a:pt x="500" y="86"/>
                    <a:pt x="495" y="89"/>
                  </a:cubicBezTo>
                  <a:cubicBezTo>
                    <a:pt x="502" y="87"/>
                    <a:pt x="495" y="93"/>
                    <a:pt x="501" y="90"/>
                  </a:cubicBezTo>
                  <a:close/>
                  <a:moveTo>
                    <a:pt x="470" y="41"/>
                  </a:moveTo>
                  <a:cubicBezTo>
                    <a:pt x="471" y="38"/>
                    <a:pt x="471" y="38"/>
                    <a:pt x="471" y="38"/>
                  </a:cubicBezTo>
                  <a:cubicBezTo>
                    <a:pt x="470" y="40"/>
                    <a:pt x="467" y="40"/>
                    <a:pt x="470" y="4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Freeform 18"/>
            <p:cNvSpPr>
              <a:spLocks noChangeAspect="1" noEditPoints="1"/>
            </p:cNvSpPr>
            <p:nvPr/>
          </p:nvSpPr>
          <p:spPr bwMode="auto">
            <a:xfrm rot="1009613">
              <a:off x="5131393" y="2276383"/>
              <a:ext cx="746008" cy="172991"/>
            </a:xfrm>
            <a:custGeom>
              <a:avLst/>
              <a:gdLst>
                <a:gd name="T0" fmla="*/ 266 w 578"/>
                <a:gd name="T1" fmla="*/ 80 h 179"/>
                <a:gd name="T2" fmla="*/ 212 w 578"/>
                <a:gd name="T3" fmla="*/ 39 h 179"/>
                <a:gd name="T4" fmla="*/ 51 w 578"/>
                <a:gd name="T5" fmla="*/ 101 h 179"/>
                <a:gd name="T6" fmla="*/ 204 w 578"/>
                <a:gd name="T7" fmla="*/ 36 h 179"/>
                <a:gd name="T8" fmla="*/ 277 w 578"/>
                <a:gd name="T9" fmla="*/ 48 h 179"/>
                <a:gd name="T10" fmla="*/ 376 w 578"/>
                <a:gd name="T11" fmla="*/ 58 h 179"/>
                <a:gd name="T12" fmla="*/ 464 w 578"/>
                <a:gd name="T13" fmla="*/ 100 h 179"/>
                <a:gd name="T14" fmla="*/ 386 w 578"/>
                <a:gd name="T15" fmla="*/ 94 h 179"/>
                <a:gd name="T16" fmla="*/ 328 w 578"/>
                <a:gd name="T17" fmla="*/ 96 h 179"/>
                <a:gd name="T18" fmla="*/ 277 w 578"/>
                <a:gd name="T19" fmla="*/ 93 h 179"/>
                <a:gd name="T20" fmla="*/ 244 w 578"/>
                <a:gd name="T21" fmla="*/ 91 h 179"/>
                <a:gd name="T22" fmla="*/ 156 w 578"/>
                <a:gd name="T23" fmla="*/ 81 h 179"/>
                <a:gd name="T24" fmla="*/ 73 w 578"/>
                <a:gd name="T25" fmla="*/ 90 h 179"/>
                <a:gd name="T26" fmla="*/ 22 w 578"/>
                <a:gd name="T27" fmla="*/ 121 h 179"/>
                <a:gd name="T28" fmla="*/ 17 w 578"/>
                <a:gd name="T29" fmla="*/ 76 h 179"/>
                <a:gd name="T30" fmla="*/ 90 w 578"/>
                <a:gd name="T31" fmla="*/ 45 h 179"/>
                <a:gd name="T32" fmla="*/ 179 w 578"/>
                <a:gd name="T33" fmla="*/ 79 h 179"/>
                <a:gd name="T34" fmla="*/ 170 w 578"/>
                <a:gd name="T35" fmla="*/ 56 h 179"/>
                <a:gd name="T36" fmla="*/ 303 w 578"/>
                <a:gd name="T37" fmla="*/ 55 h 179"/>
                <a:gd name="T38" fmla="*/ 404 w 578"/>
                <a:gd name="T39" fmla="*/ 83 h 179"/>
                <a:gd name="T40" fmla="*/ 324 w 578"/>
                <a:gd name="T41" fmla="*/ 82 h 179"/>
                <a:gd name="T42" fmla="*/ 219 w 578"/>
                <a:gd name="T43" fmla="*/ 71 h 179"/>
                <a:gd name="T44" fmla="*/ 25 w 578"/>
                <a:gd name="T45" fmla="*/ 95 h 179"/>
                <a:gd name="T46" fmla="*/ 39 w 578"/>
                <a:gd name="T47" fmla="*/ 89 h 179"/>
                <a:gd name="T48" fmla="*/ 150 w 578"/>
                <a:gd name="T49" fmla="*/ 60 h 179"/>
                <a:gd name="T50" fmla="*/ 141 w 578"/>
                <a:gd name="T51" fmla="*/ 60 h 179"/>
                <a:gd name="T52" fmla="*/ 230 w 578"/>
                <a:gd name="T53" fmla="*/ 93 h 179"/>
                <a:gd name="T54" fmla="*/ 424 w 578"/>
                <a:gd name="T55" fmla="*/ 89 h 179"/>
                <a:gd name="T56" fmla="*/ 323 w 578"/>
                <a:gd name="T57" fmla="*/ 100 h 179"/>
                <a:gd name="T58" fmla="*/ 427 w 578"/>
                <a:gd name="T59" fmla="*/ 177 h 179"/>
                <a:gd name="T60" fmla="*/ 500 w 578"/>
                <a:gd name="T61" fmla="*/ 119 h 179"/>
                <a:gd name="T62" fmla="*/ 523 w 578"/>
                <a:gd name="T63" fmla="*/ 124 h 179"/>
                <a:gd name="T64" fmla="*/ 520 w 578"/>
                <a:gd name="T65" fmla="*/ 39 h 179"/>
                <a:gd name="T66" fmla="*/ 534 w 578"/>
                <a:gd name="T67" fmla="*/ 76 h 179"/>
                <a:gd name="T68" fmla="*/ 573 w 578"/>
                <a:gd name="T69" fmla="*/ 123 h 179"/>
                <a:gd name="T70" fmla="*/ 549 w 578"/>
                <a:gd name="T71" fmla="*/ 152 h 179"/>
                <a:gd name="T72" fmla="*/ 461 w 578"/>
                <a:gd name="T73" fmla="*/ 162 h 179"/>
                <a:gd name="T74" fmla="*/ 439 w 578"/>
                <a:gd name="T75" fmla="*/ 166 h 179"/>
                <a:gd name="T76" fmla="*/ 477 w 578"/>
                <a:gd name="T77" fmla="*/ 147 h 179"/>
                <a:gd name="T78" fmla="*/ 493 w 578"/>
                <a:gd name="T79" fmla="*/ 129 h 179"/>
                <a:gd name="T80" fmla="*/ 500 w 578"/>
                <a:gd name="T81" fmla="*/ 119 h 179"/>
                <a:gd name="T82" fmla="*/ 509 w 578"/>
                <a:gd name="T83" fmla="*/ 117 h 179"/>
                <a:gd name="T84" fmla="*/ 496 w 578"/>
                <a:gd name="T85" fmla="*/ 105 h 179"/>
                <a:gd name="T86" fmla="*/ 487 w 578"/>
                <a:gd name="T87" fmla="*/ 74 h 179"/>
                <a:gd name="T88" fmla="*/ 469 w 578"/>
                <a:gd name="T89" fmla="*/ 36 h 179"/>
                <a:gd name="T90" fmla="*/ 440 w 578"/>
                <a:gd name="T91" fmla="*/ 8 h 179"/>
                <a:gd name="T92" fmla="*/ 500 w 578"/>
                <a:gd name="T93" fmla="*/ 9 h 179"/>
                <a:gd name="T94" fmla="*/ 552 w 578"/>
                <a:gd name="T95" fmla="*/ 103 h 179"/>
                <a:gd name="T96" fmla="*/ 540 w 578"/>
                <a:gd name="T97" fmla="*/ 98 h 179"/>
                <a:gd name="T98" fmla="*/ 521 w 578"/>
                <a:gd name="T99" fmla="*/ 78 h 179"/>
                <a:gd name="T100" fmla="*/ 513 w 578"/>
                <a:gd name="T101" fmla="*/ 155 h 179"/>
                <a:gd name="T102" fmla="*/ 486 w 578"/>
                <a:gd name="T103" fmla="*/ 154 h 179"/>
                <a:gd name="T104" fmla="*/ 504 w 578"/>
                <a:gd name="T105" fmla="*/ 133 h 179"/>
                <a:gd name="T106" fmla="*/ 520 w 578"/>
                <a:gd name="T107" fmla="*/ 108 h 179"/>
                <a:gd name="T108" fmla="*/ 469 w 578"/>
                <a:gd name="T109" fmla="*/ 16 h 179"/>
                <a:gd name="T110" fmla="*/ 474 w 578"/>
                <a:gd name="T111" fmla="*/ 23 h 179"/>
                <a:gd name="T112" fmla="*/ 513 w 578"/>
                <a:gd name="T113" fmla="*/ 71 h 179"/>
                <a:gd name="T114" fmla="*/ 512 w 578"/>
                <a:gd name="T115" fmla="*/ 66 h 179"/>
                <a:gd name="T116" fmla="*/ 496 w 578"/>
                <a:gd name="T117" fmla="*/ 109 h 179"/>
                <a:gd name="T118" fmla="*/ 457 w 578"/>
                <a:gd name="T119" fmla="*/ 157 h 179"/>
                <a:gd name="T120" fmla="*/ 488 w 578"/>
                <a:gd name="T12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8" h="179">
                  <a:moveTo>
                    <a:pt x="484" y="109"/>
                  </a:moveTo>
                  <a:cubicBezTo>
                    <a:pt x="484" y="110"/>
                    <a:pt x="484" y="110"/>
                    <a:pt x="484" y="110"/>
                  </a:cubicBezTo>
                  <a:cubicBezTo>
                    <a:pt x="483" y="110"/>
                    <a:pt x="483" y="110"/>
                    <a:pt x="484" y="109"/>
                  </a:cubicBezTo>
                  <a:close/>
                  <a:moveTo>
                    <a:pt x="484" y="110"/>
                  </a:moveTo>
                  <a:cubicBezTo>
                    <a:pt x="486" y="114"/>
                    <a:pt x="491" y="116"/>
                    <a:pt x="494" y="118"/>
                  </a:cubicBezTo>
                  <a:cubicBezTo>
                    <a:pt x="496" y="111"/>
                    <a:pt x="487" y="111"/>
                    <a:pt x="484" y="110"/>
                  </a:cubicBezTo>
                  <a:close/>
                  <a:moveTo>
                    <a:pt x="491" y="102"/>
                  </a:moveTo>
                  <a:cubicBezTo>
                    <a:pt x="488" y="99"/>
                    <a:pt x="488" y="99"/>
                    <a:pt x="488" y="99"/>
                  </a:cubicBezTo>
                  <a:cubicBezTo>
                    <a:pt x="489" y="100"/>
                    <a:pt x="488" y="103"/>
                    <a:pt x="491" y="102"/>
                  </a:cubicBezTo>
                  <a:close/>
                  <a:moveTo>
                    <a:pt x="484" y="104"/>
                  </a:moveTo>
                  <a:cubicBezTo>
                    <a:pt x="485" y="108"/>
                    <a:pt x="485" y="108"/>
                    <a:pt x="485" y="108"/>
                  </a:cubicBezTo>
                  <a:cubicBezTo>
                    <a:pt x="486" y="105"/>
                    <a:pt x="486" y="105"/>
                    <a:pt x="486" y="105"/>
                  </a:cubicBezTo>
                  <a:lnTo>
                    <a:pt x="484" y="104"/>
                  </a:lnTo>
                  <a:close/>
                  <a:moveTo>
                    <a:pt x="277" y="97"/>
                  </a:moveTo>
                  <a:cubicBezTo>
                    <a:pt x="277" y="96"/>
                    <a:pt x="277" y="94"/>
                    <a:pt x="277" y="93"/>
                  </a:cubicBezTo>
                  <a:lnTo>
                    <a:pt x="277" y="97"/>
                  </a:lnTo>
                  <a:close/>
                  <a:moveTo>
                    <a:pt x="266" y="80"/>
                  </a:moveTo>
                  <a:cubicBezTo>
                    <a:pt x="267" y="80"/>
                    <a:pt x="267" y="81"/>
                    <a:pt x="268" y="81"/>
                  </a:cubicBezTo>
                  <a:cubicBezTo>
                    <a:pt x="267" y="80"/>
                    <a:pt x="267" y="80"/>
                    <a:pt x="266" y="80"/>
                  </a:cubicBezTo>
                  <a:close/>
                  <a:moveTo>
                    <a:pt x="284" y="93"/>
                  </a:moveTo>
                  <a:cubicBezTo>
                    <a:pt x="286" y="93"/>
                    <a:pt x="286" y="93"/>
                    <a:pt x="286" y="93"/>
                  </a:cubicBezTo>
                  <a:cubicBezTo>
                    <a:pt x="285" y="93"/>
                    <a:pt x="284" y="93"/>
                    <a:pt x="284" y="93"/>
                  </a:cubicBezTo>
                  <a:close/>
                  <a:moveTo>
                    <a:pt x="394" y="100"/>
                  </a:moveTo>
                  <a:cubicBezTo>
                    <a:pt x="393" y="99"/>
                    <a:pt x="391" y="97"/>
                    <a:pt x="390" y="95"/>
                  </a:cubicBezTo>
                  <a:cubicBezTo>
                    <a:pt x="391" y="97"/>
                    <a:pt x="390" y="101"/>
                    <a:pt x="394" y="100"/>
                  </a:cubicBezTo>
                  <a:close/>
                  <a:moveTo>
                    <a:pt x="225" y="44"/>
                  </a:move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3"/>
                    <a:pt x="225" y="44"/>
                  </a:cubicBezTo>
                  <a:close/>
                  <a:moveTo>
                    <a:pt x="267" y="49"/>
                  </a:moveTo>
                  <a:cubicBezTo>
                    <a:pt x="267" y="49"/>
                    <a:pt x="267" y="49"/>
                    <a:pt x="267" y="49"/>
                  </a:cubicBezTo>
                  <a:cubicBezTo>
                    <a:pt x="267" y="48"/>
                    <a:pt x="268" y="48"/>
                    <a:pt x="268" y="46"/>
                  </a:cubicBezTo>
                  <a:lnTo>
                    <a:pt x="267" y="49"/>
                  </a:lnTo>
                  <a:close/>
                  <a:moveTo>
                    <a:pt x="294" y="90"/>
                  </a:moveTo>
                  <a:cubicBezTo>
                    <a:pt x="293" y="89"/>
                    <a:pt x="293" y="89"/>
                    <a:pt x="293" y="89"/>
                  </a:cubicBezTo>
                  <a:cubicBezTo>
                    <a:pt x="292" y="89"/>
                    <a:pt x="292" y="89"/>
                    <a:pt x="292" y="89"/>
                  </a:cubicBezTo>
                  <a:cubicBezTo>
                    <a:pt x="293" y="90"/>
                    <a:pt x="293" y="90"/>
                    <a:pt x="294" y="90"/>
                  </a:cubicBezTo>
                  <a:close/>
                  <a:moveTo>
                    <a:pt x="210" y="34"/>
                  </a:moveTo>
                  <a:cubicBezTo>
                    <a:pt x="210" y="36"/>
                    <a:pt x="211" y="38"/>
                    <a:pt x="212" y="39"/>
                  </a:cubicBezTo>
                  <a:cubicBezTo>
                    <a:pt x="212" y="37"/>
                    <a:pt x="211" y="35"/>
                    <a:pt x="210" y="34"/>
                  </a:cubicBezTo>
                  <a:close/>
                  <a:moveTo>
                    <a:pt x="266" y="80"/>
                  </a:move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lose/>
                  <a:moveTo>
                    <a:pt x="279" y="48"/>
                  </a:moveTo>
                  <a:cubicBezTo>
                    <a:pt x="280" y="49"/>
                    <a:pt x="281" y="49"/>
                    <a:pt x="281" y="49"/>
                  </a:cubicBezTo>
                  <a:cubicBezTo>
                    <a:pt x="281" y="48"/>
                    <a:pt x="280" y="48"/>
                    <a:pt x="279" y="48"/>
                  </a:cubicBezTo>
                  <a:close/>
                  <a:moveTo>
                    <a:pt x="389" y="93"/>
                  </a:moveTo>
                  <a:cubicBezTo>
                    <a:pt x="390" y="95"/>
                    <a:pt x="390" y="95"/>
                    <a:pt x="390" y="95"/>
                  </a:cubicBezTo>
                  <a:cubicBezTo>
                    <a:pt x="390" y="94"/>
                    <a:pt x="390" y="93"/>
                    <a:pt x="389" y="93"/>
                  </a:cubicBezTo>
                  <a:close/>
                  <a:moveTo>
                    <a:pt x="471" y="106"/>
                  </a:moveTo>
                  <a:cubicBezTo>
                    <a:pt x="471" y="108"/>
                    <a:pt x="470" y="109"/>
                    <a:pt x="472" y="110"/>
                  </a:cubicBezTo>
                  <a:cubicBezTo>
                    <a:pt x="472" y="108"/>
                    <a:pt x="471" y="107"/>
                    <a:pt x="471" y="106"/>
                  </a:cubicBezTo>
                  <a:close/>
                  <a:moveTo>
                    <a:pt x="5" y="110"/>
                  </a:move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lose/>
                  <a:moveTo>
                    <a:pt x="52" y="103"/>
                  </a:moveTo>
                  <a:cubicBezTo>
                    <a:pt x="51" y="102"/>
                    <a:pt x="51" y="102"/>
                    <a:pt x="51" y="101"/>
                  </a:cubicBezTo>
                  <a:cubicBezTo>
                    <a:pt x="51" y="103"/>
                    <a:pt x="51" y="104"/>
                    <a:pt x="52" y="103"/>
                  </a:cubicBezTo>
                  <a:close/>
                  <a:moveTo>
                    <a:pt x="87" y="38"/>
                  </a:moveTo>
                  <a:cubicBezTo>
                    <a:pt x="96" y="43"/>
                    <a:pt x="96" y="43"/>
                    <a:pt x="96" y="43"/>
                  </a:cubicBezTo>
                  <a:cubicBezTo>
                    <a:pt x="96" y="41"/>
                    <a:pt x="100" y="39"/>
                    <a:pt x="97" y="37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15" y="31"/>
                    <a:pt x="128" y="52"/>
                    <a:pt x="141" y="38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1" y="43"/>
                    <a:pt x="151" y="37"/>
                    <a:pt x="154" y="35"/>
                  </a:cubicBezTo>
                  <a:cubicBezTo>
                    <a:pt x="153" y="41"/>
                    <a:pt x="159" y="36"/>
                    <a:pt x="160" y="41"/>
                  </a:cubicBezTo>
                  <a:cubicBezTo>
                    <a:pt x="162" y="38"/>
                    <a:pt x="160" y="37"/>
                    <a:pt x="159" y="35"/>
                  </a:cubicBezTo>
                  <a:cubicBezTo>
                    <a:pt x="167" y="29"/>
                    <a:pt x="174" y="38"/>
                    <a:pt x="182" y="34"/>
                  </a:cubicBezTo>
                  <a:cubicBezTo>
                    <a:pt x="174" y="42"/>
                    <a:pt x="174" y="40"/>
                    <a:pt x="168" y="43"/>
                  </a:cubicBezTo>
                  <a:cubicBezTo>
                    <a:pt x="175" y="46"/>
                    <a:pt x="176" y="40"/>
                    <a:pt x="184" y="42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4" y="31"/>
                    <a:pt x="192" y="44"/>
                    <a:pt x="193" y="35"/>
                  </a:cubicBezTo>
                  <a:cubicBezTo>
                    <a:pt x="197" y="36"/>
                    <a:pt x="201" y="45"/>
                    <a:pt x="206" y="44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1" y="41"/>
                    <a:pt x="211" y="40"/>
                    <a:pt x="212" y="39"/>
                  </a:cubicBezTo>
                  <a:cubicBezTo>
                    <a:pt x="215" y="45"/>
                    <a:pt x="220" y="42"/>
                    <a:pt x="224" y="47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5"/>
                    <a:pt x="226" y="45"/>
                    <a:pt x="226" y="46"/>
                  </a:cubicBezTo>
                  <a:cubicBezTo>
                    <a:pt x="227" y="41"/>
                    <a:pt x="230" y="43"/>
                    <a:pt x="231" y="39"/>
                  </a:cubicBezTo>
                  <a:cubicBezTo>
                    <a:pt x="229" y="37"/>
                    <a:pt x="226" y="35"/>
                    <a:pt x="226" y="38"/>
                  </a:cubicBezTo>
                  <a:cubicBezTo>
                    <a:pt x="222" y="32"/>
                    <a:pt x="231" y="35"/>
                    <a:pt x="233" y="35"/>
                  </a:cubicBezTo>
                  <a:cubicBezTo>
                    <a:pt x="230" y="37"/>
                    <a:pt x="234" y="38"/>
                    <a:pt x="235" y="39"/>
                  </a:cubicBezTo>
                  <a:cubicBezTo>
                    <a:pt x="236" y="39"/>
                    <a:pt x="235" y="38"/>
                    <a:pt x="235" y="37"/>
                  </a:cubicBezTo>
                  <a:cubicBezTo>
                    <a:pt x="240" y="34"/>
                    <a:pt x="241" y="48"/>
                    <a:pt x="244" y="39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9" y="40"/>
                    <a:pt x="249" y="40"/>
                    <a:pt x="249" y="40"/>
                  </a:cubicBezTo>
                  <a:cubicBezTo>
                    <a:pt x="249" y="50"/>
                    <a:pt x="254" y="41"/>
                    <a:pt x="254" y="51"/>
                  </a:cubicBezTo>
                  <a:cubicBezTo>
                    <a:pt x="258" y="51"/>
                    <a:pt x="254" y="45"/>
                    <a:pt x="255" y="46"/>
                  </a:cubicBezTo>
                  <a:cubicBezTo>
                    <a:pt x="259" y="44"/>
                    <a:pt x="266" y="54"/>
                    <a:pt x="267" y="49"/>
                  </a:cubicBezTo>
                  <a:cubicBezTo>
                    <a:pt x="270" y="53"/>
                    <a:pt x="274" y="51"/>
                    <a:pt x="277" y="53"/>
                  </a:cubicBezTo>
                  <a:cubicBezTo>
                    <a:pt x="277" y="48"/>
                    <a:pt x="277" y="48"/>
                    <a:pt x="277" y="48"/>
                  </a:cubicBezTo>
                  <a:cubicBezTo>
                    <a:pt x="279" y="50"/>
                    <a:pt x="280" y="52"/>
                    <a:pt x="282" y="51"/>
                  </a:cubicBezTo>
                  <a:cubicBezTo>
                    <a:pt x="282" y="51"/>
                    <a:pt x="282" y="50"/>
                    <a:pt x="281" y="49"/>
                  </a:cubicBezTo>
                  <a:cubicBezTo>
                    <a:pt x="287" y="52"/>
                    <a:pt x="291" y="53"/>
                    <a:pt x="296" y="53"/>
                  </a:cubicBezTo>
                  <a:cubicBezTo>
                    <a:pt x="296" y="50"/>
                    <a:pt x="296" y="49"/>
                    <a:pt x="293" y="47"/>
                  </a:cubicBezTo>
                  <a:cubicBezTo>
                    <a:pt x="298" y="43"/>
                    <a:pt x="305" y="54"/>
                    <a:pt x="311" y="53"/>
                  </a:cubicBezTo>
                  <a:cubicBezTo>
                    <a:pt x="311" y="50"/>
                    <a:pt x="311" y="50"/>
                    <a:pt x="311" y="50"/>
                  </a:cubicBezTo>
                  <a:cubicBezTo>
                    <a:pt x="314" y="54"/>
                    <a:pt x="314" y="54"/>
                    <a:pt x="314" y="54"/>
                  </a:cubicBezTo>
                  <a:cubicBezTo>
                    <a:pt x="314" y="53"/>
                    <a:pt x="314" y="51"/>
                    <a:pt x="315" y="50"/>
                  </a:cubicBezTo>
                  <a:cubicBezTo>
                    <a:pt x="321" y="49"/>
                    <a:pt x="329" y="50"/>
                    <a:pt x="331" y="59"/>
                  </a:cubicBezTo>
                  <a:cubicBezTo>
                    <a:pt x="330" y="57"/>
                    <a:pt x="335" y="54"/>
                    <a:pt x="331" y="50"/>
                  </a:cubicBezTo>
                  <a:cubicBezTo>
                    <a:pt x="337" y="57"/>
                    <a:pt x="345" y="56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5" y="62"/>
                    <a:pt x="355" y="62"/>
                    <a:pt x="355" y="62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53" y="59"/>
                    <a:pt x="353" y="59"/>
                    <a:pt x="353" y="59"/>
                  </a:cubicBezTo>
                  <a:cubicBezTo>
                    <a:pt x="356" y="60"/>
                    <a:pt x="359" y="62"/>
                    <a:pt x="360" y="65"/>
                  </a:cubicBezTo>
                  <a:cubicBezTo>
                    <a:pt x="361" y="63"/>
                    <a:pt x="362" y="60"/>
                    <a:pt x="364" y="58"/>
                  </a:cubicBezTo>
                  <a:cubicBezTo>
                    <a:pt x="364" y="64"/>
                    <a:pt x="373" y="54"/>
                    <a:pt x="376" y="61"/>
                  </a:cubicBezTo>
                  <a:cubicBezTo>
                    <a:pt x="377" y="60"/>
                    <a:pt x="375" y="60"/>
                    <a:pt x="376" y="58"/>
                  </a:cubicBezTo>
                  <a:cubicBezTo>
                    <a:pt x="385" y="60"/>
                    <a:pt x="397" y="69"/>
                    <a:pt x="408" y="67"/>
                  </a:cubicBezTo>
                  <a:cubicBezTo>
                    <a:pt x="407" y="77"/>
                    <a:pt x="416" y="76"/>
                    <a:pt x="420" y="83"/>
                  </a:cubicBezTo>
                  <a:cubicBezTo>
                    <a:pt x="423" y="77"/>
                    <a:pt x="418" y="79"/>
                    <a:pt x="417" y="74"/>
                  </a:cubicBezTo>
                  <a:cubicBezTo>
                    <a:pt x="420" y="76"/>
                    <a:pt x="420" y="66"/>
                    <a:pt x="424" y="72"/>
                  </a:cubicBezTo>
                  <a:cubicBezTo>
                    <a:pt x="424" y="71"/>
                    <a:pt x="425" y="71"/>
                    <a:pt x="423" y="70"/>
                  </a:cubicBezTo>
                  <a:cubicBezTo>
                    <a:pt x="427" y="71"/>
                    <a:pt x="421" y="78"/>
                    <a:pt x="426" y="77"/>
                  </a:cubicBezTo>
                  <a:cubicBezTo>
                    <a:pt x="428" y="73"/>
                    <a:pt x="428" y="73"/>
                    <a:pt x="428" y="73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40" y="79"/>
                    <a:pt x="447" y="84"/>
                    <a:pt x="457" y="82"/>
                  </a:cubicBezTo>
                  <a:cubicBezTo>
                    <a:pt x="457" y="83"/>
                    <a:pt x="457" y="85"/>
                    <a:pt x="455" y="86"/>
                  </a:cubicBezTo>
                  <a:cubicBezTo>
                    <a:pt x="459" y="87"/>
                    <a:pt x="461" y="96"/>
                    <a:pt x="467" y="93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75" y="89"/>
                    <a:pt x="472" y="98"/>
                    <a:pt x="479" y="103"/>
                  </a:cubicBezTo>
                  <a:cubicBezTo>
                    <a:pt x="478" y="102"/>
                    <a:pt x="474" y="98"/>
                    <a:pt x="472" y="102"/>
                  </a:cubicBezTo>
                  <a:cubicBezTo>
                    <a:pt x="472" y="106"/>
                    <a:pt x="476" y="107"/>
                    <a:pt x="478" y="105"/>
                  </a:cubicBezTo>
                  <a:cubicBezTo>
                    <a:pt x="476" y="110"/>
                    <a:pt x="476" y="110"/>
                    <a:pt x="476" y="110"/>
                  </a:cubicBezTo>
                  <a:cubicBezTo>
                    <a:pt x="476" y="106"/>
                    <a:pt x="473" y="106"/>
                    <a:pt x="471" y="103"/>
                  </a:cubicBezTo>
                  <a:cubicBezTo>
                    <a:pt x="471" y="104"/>
                    <a:pt x="471" y="105"/>
                    <a:pt x="471" y="106"/>
                  </a:cubicBezTo>
                  <a:cubicBezTo>
                    <a:pt x="470" y="104"/>
                    <a:pt x="467" y="103"/>
                    <a:pt x="464" y="100"/>
                  </a:cubicBezTo>
                  <a:cubicBezTo>
                    <a:pt x="469" y="101"/>
                    <a:pt x="469" y="101"/>
                    <a:pt x="469" y="101"/>
                  </a:cubicBezTo>
                  <a:cubicBezTo>
                    <a:pt x="469" y="95"/>
                    <a:pt x="462" y="99"/>
                    <a:pt x="461" y="97"/>
                  </a:cubicBezTo>
                  <a:cubicBezTo>
                    <a:pt x="459" y="102"/>
                    <a:pt x="462" y="102"/>
                    <a:pt x="458" y="105"/>
                  </a:cubicBezTo>
                  <a:cubicBezTo>
                    <a:pt x="451" y="105"/>
                    <a:pt x="456" y="99"/>
                    <a:pt x="451" y="92"/>
                  </a:cubicBezTo>
                  <a:cubicBezTo>
                    <a:pt x="452" y="90"/>
                    <a:pt x="452" y="90"/>
                    <a:pt x="452" y="90"/>
                  </a:cubicBezTo>
                  <a:cubicBezTo>
                    <a:pt x="450" y="89"/>
                    <a:pt x="450" y="83"/>
                    <a:pt x="446" y="86"/>
                  </a:cubicBezTo>
                  <a:cubicBezTo>
                    <a:pt x="445" y="90"/>
                    <a:pt x="448" y="90"/>
                    <a:pt x="448" y="92"/>
                  </a:cubicBezTo>
                  <a:cubicBezTo>
                    <a:pt x="447" y="94"/>
                    <a:pt x="446" y="85"/>
                    <a:pt x="443" y="88"/>
                  </a:cubicBezTo>
                  <a:cubicBezTo>
                    <a:pt x="444" y="94"/>
                    <a:pt x="448" y="97"/>
                    <a:pt x="452" y="98"/>
                  </a:cubicBezTo>
                  <a:cubicBezTo>
                    <a:pt x="451" y="99"/>
                    <a:pt x="450" y="101"/>
                    <a:pt x="450" y="103"/>
                  </a:cubicBezTo>
                  <a:cubicBezTo>
                    <a:pt x="441" y="96"/>
                    <a:pt x="431" y="87"/>
                    <a:pt x="420" y="88"/>
                  </a:cubicBezTo>
                  <a:cubicBezTo>
                    <a:pt x="424" y="96"/>
                    <a:pt x="418" y="87"/>
                    <a:pt x="417" y="95"/>
                  </a:cubicBezTo>
                  <a:cubicBezTo>
                    <a:pt x="418" y="90"/>
                    <a:pt x="414" y="94"/>
                    <a:pt x="411" y="91"/>
                  </a:cubicBezTo>
                  <a:cubicBezTo>
                    <a:pt x="409" y="96"/>
                    <a:pt x="416" y="96"/>
                    <a:pt x="413" y="100"/>
                  </a:cubicBezTo>
                  <a:cubicBezTo>
                    <a:pt x="408" y="97"/>
                    <a:pt x="402" y="86"/>
                    <a:pt x="395" y="86"/>
                  </a:cubicBezTo>
                  <a:cubicBezTo>
                    <a:pt x="395" y="89"/>
                    <a:pt x="397" y="89"/>
                    <a:pt x="397" y="90"/>
                  </a:cubicBezTo>
                  <a:cubicBezTo>
                    <a:pt x="392" y="88"/>
                    <a:pt x="388" y="74"/>
                    <a:pt x="383" y="82"/>
                  </a:cubicBezTo>
                  <a:cubicBezTo>
                    <a:pt x="385" y="86"/>
                    <a:pt x="387" y="89"/>
                    <a:pt x="389" y="93"/>
                  </a:cubicBezTo>
                  <a:cubicBezTo>
                    <a:pt x="389" y="93"/>
                    <a:pt x="388" y="93"/>
                    <a:pt x="386" y="94"/>
                  </a:cubicBezTo>
                  <a:cubicBezTo>
                    <a:pt x="387" y="99"/>
                    <a:pt x="387" y="99"/>
                    <a:pt x="387" y="99"/>
                  </a:cubicBezTo>
                  <a:cubicBezTo>
                    <a:pt x="381" y="99"/>
                    <a:pt x="384" y="89"/>
                    <a:pt x="382" y="84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1" y="91"/>
                    <a:pt x="365" y="87"/>
                    <a:pt x="362" y="79"/>
                  </a:cubicBezTo>
                  <a:cubicBezTo>
                    <a:pt x="361" y="79"/>
                    <a:pt x="356" y="78"/>
                    <a:pt x="358" y="83"/>
                  </a:cubicBezTo>
                  <a:cubicBezTo>
                    <a:pt x="360" y="91"/>
                    <a:pt x="361" y="96"/>
                    <a:pt x="367" y="97"/>
                  </a:cubicBezTo>
                  <a:cubicBezTo>
                    <a:pt x="369" y="92"/>
                    <a:pt x="363" y="91"/>
                    <a:pt x="365" y="91"/>
                  </a:cubicBezTo>
                  <a:cubicBezTo>
                    <a:pt x="367" y="92"/>
                    <a:pt x="373" y="89"/>
                    <a:pt x="374" y="94"/>
                  </a:cubicBezTo>
                  <a:cubicBezTo>
                    <a:pt x="367" y="92"/>
                    <a:pt x="367" y="92"/>
                    <a:pt x="367" y="92"/>
                  </a:cubicBezTo>
                  <a:cubicBezTo>
                    <a:pt x="366" y="99"/>
                    <a:pt x="370" y="93"/>
                    <a:pt x="371" y="97"/>
                  </a:cubicBezTo>
                  <a:cubicBezTo>
                    <a:pt x="368" y="102"/>
                    <a:pt x="365" y="95"/>
                    <a:pt x="362" y="98"/>
                  </a:cubicBezTo>
                  <a:cubicBezTo>
                    <a:pt x="362" y="98"/>
                    <a:pt x="362" y="98"/>
                    <a:pt x="362" y="98"/>
                  </a:cubicBezTo>
                  <a:cubicBezTo>
                    <a:pt x="357" y="96"/>
                    <a:pt x="358" y="98"/>
                    <a:pt x="353" y="94"/>
                  </a:cubicBezTo>
                  <a:cubicBezTo>
                    <a:pt x="353" y="87"/>
                    <a:pt x="355" y="90"/>
                    <a:pt x="358" y="88"/>
                  </a:cubicBezTo>
                  <a:cubicBezTo>
                    <a:pt x="349" y="87"/>
                    <a:pt x="338" y="73"/>
                    <a:pt x="328" y="83"/>
                  </a:cubicBezTo>
                  <a:cubicBezTo>
                    <a:pt x="333" y="90"/>
                    <a:pt x="333" y="90"/>
                    <a:pt x="333" y="90"/>
                  </a:cubicBezTo>
                  <a:cubicBezTo>
                    <a:pt x="330" y="91"/>
                    <a:pt x="324" y="84"/>
                    <a:pt x="324" y="92"/>
                  </a:cubicBezTo>
                  <a:cubicBezTo>
                    <a:pt x="328" y="90"/>
                    <a:pt x="326" y="95"/>
                    <a:pt x="328" y="97"/>
                  </a:cubicBezTo>
                  <a:cubicBezTo>
                    <a:pt x="328" y="96"/>
                    <a:pt x="328" y="96"/>
                    <a:pt x="328" y="96"/>
                  </a:cubicBezTo>
                  <a:cubicBezTo>
                    <a:pt x="328" y="96"/>
                    <a:pt x="330" y="98"/>
                    <a:pt x="329" y="99"/>
                  </a:cubicBezTo>
                  <a:cubicBezTo>
                    <a:pt x="326" y="94"/>
                    <a:pt x="322" y="92"/>
                    <a:pt x="319" y="89"/>
                  </a:cubicBezTo>
                  <a:cubicBezTo>
                    <a:pt x="320" y="91"/>
                    <a:pt x="317" y="93"/>
                    <a:pt x="316" y="94"/>
                  </a:cubicBezTo>
                  <a:cubicBezTo>
                    <a:pt x="313" y="93"/>
                    <a:pt x="317" y="91"/>
                    <a:pt x="317" y="88"/>
                  </a:cubicBezTo>
                  <a:cubicBezTo>
                    <a:pt x="315" y="88"/>
                    <a:pt x="313" y="83"/>
                    <a:pt x="311" y="87"/>
                  </a:cubicBezTo>
                  <a:cubicBezTo>
                    <a:pt x="309" y="91"/>
                    <a:pt x="314" y="91"/>
                    <a:pt x="314" y="95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87"/>
                    <a:pt x="304" y="86"/>
                    <a:pt x="303" y="87"/>
                  </a:cubicBezTo>
                  <a:cubicBezTo>
                    <a:pt x="302" y="90"/>
                    <a:pt x="304" y="91"/>
                    <a:pt x="305" y="90"/>
                  </a:cubicBezTo>
                  <a:cubicBezTo>
                    <a:pt x="300" y="94"/>
                    <a:pt x="297" y="80"/>
                    <a:pt x="293" y="89"/>
                  </a:cubicBezTo>
                  <a:cubicBezTo>
                    <a:pt x="290" y="86"/>
                    <a:pt x="290" y="86"/>
                    <a:pt x="290" y="86"/>
                  </a:cubicBezTo>
                  <a:cubicBezTo>
                    <a:pt x="290" y="87"/>
                    <a:pt x="289" y="88"/>
                    <a:pt x="290" y="88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2" y="82"/>
                    <a:pt x="285" y="92"/>
                    <a:pt x="284" y="93"/>
                  </a:cubicBezTo>
                  <a:cubicBezTo>
                    <a:pt x="284" y="93"/>
                    <a:pt x="284" y="93"/>
                    <a:pt x="284" y="93"/>
                  </a:cubicBezTo>
                  <a:cubicBezTo>
                    <a:pt x="282" y="94"/>
                    <a:pt x="281" y="97"/>
                    <a:pt x="282" y="97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5" y="88"/>
                    <a:pt x="268" y="86"/>
                    <a:pt x="268" y="76"/>
                  </a:cubicBezTo>
                  <a:cubicBezTo>
                    <a:pt x="267" y="77"/>
                    <a:pt x="265" y="79"/>
                    <a:pt x="266" y="80"/>
                  </a:cubicBezTo>
                  <a:cubicBezTo>
                    <a:pt x="262" y="79"/>
                    <a:pt x="267" y="88"/>
                    <a:pt x="260" y="86"/>
                  </a:cubicBezTo>
                  <a:cubicBezTo>
                    <a:pt x="260" y="88"/>
                    <a:pt x="261" y="88"/>
                    <a:pt x="262" y="88"/>
                  </a:cubicBezTo>
                  <a:cubicBezTo>
                    <a:pt x="260" y="88"/>
                    <a:pt x="260" y="88"/>
                    <a:pt x="259" y="87"/>
                  </a:cubicBezTo>
                  <a:cubicBezTo>
                    <a:pt x="259" y="88"/>
                    <a:pt x="259" y="89"/>
                    <a:pt x="259" y="90"/>
                  </a:cubicBezTo>
                  <a:cubicBezTo>
                    <a:pt x="259" y="87"/>
                    <a:pt x="256" y="87"/>
                    <a:pt x="255" y="88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5" y="91"/>
                    <a:pt x="254" y="91"/>
                    <a:pt x="252" y="91"/>
                  </a:cubicBezTo>
                  <a:cubicBezTo>
                    <a:pt x="253" y="95"/>
                    <a:pt x="253" y="95"/>
                    <a:pt x="253" y="95"/>
                  </a:cubicBezTo>
                  <a:cubicBezTo>
                    <a:pt x="249" y="94"/>
                    <a:pt x="253" y="87"/>
                    <a:pt x="248" y="90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47" y="85"/>
                    <a:pt x="250" y="77"/>
                    <a:pt x="247" y="74"/>
                  </a:cubicBezTo>
                  <a:cubicBezTo>
                    <a:pt x="242" y="67"/>
                    <a:pt x="234" y="78"/>
                    <a:pt x="230" y="66"/>
                  </a:cubicBezTo>
                  <a:cubicBezTo>
                    <a:pt x="229" y="70"/>
                    <a:pt x="230" y="71"/>
                    <a:pt x="228" y="75"/>
                  </a:cubicBezTo>
                  <a:cubicBezTo>
                    <a:pt x="232" y="77"/>
                    <a:pt x="234" y="78"/>
                    <a:pt x="235" y="84"/>
                  </a:cubicBezTo>
                  <a:cubicBezTo>
                    <a:pt x="242" y="90"/>
                    <a:pt x="237" y="69"/>
                    <a:pt x="245" y="78"/>
                  </a:cubicBezTo>
                  <a:cubicBezTo>
                    <a:pt x="244" y="84"/>
                    <a:pt x="242" y="84"/>
                    <a:pt x="240" y="81"/>
                  </a:cubicBezTo>
                  <a:cubicBezTo>
                    <a:pt x="240" y="85"/>
                    <a:pt x="242" y="88"/>
                    <a:pt x="244" y="91"/>
                  </a:cubicBezTo>
                  <a:cubicBezTo>
                    <a:pt x="239" y="88"/>
                    <a:pt x="233" y="93"/>
                    <a:pt x="230" y="93"/>
                  </a:cubicBezTo>
                  <a:cubicBezTo>
                    <a:pt x="229" y="90"/>
                    <a:pt x="225" y="87"/>
                    <a:pt x="224" y="88"/>
                  </a:cubicBezTo>
                  <a:cubicBezTo>
                    <a:pt x="224" y="85"/>
                    <a:pt x="217" y="82"/>
                    <a:pt x="220" y="76"/>
                  </a:cubicBezTo>
                  <a:cubicBezTo>
                    <a:pt x="215" y="74"/>
                    <a:pt x="216" y="85"/>
                    <a:pt x="212" y="77"/>
                  </a:cubicBezTo>
                  <a:cubicBezTo>
                    <a:pt x="214" y="83"/>
                    <a:pt x="209" y="81"/>
                    <a:pt x="211" y="86"/>
                  </a:cubicBezTo>
                  <a:cubicBezTo>
                    <a:pt x="212" y="81"/>
                    <a:pt x="217" y="90"/>
                    <a:pt x="220" y="93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4" y="95"/>
                    <a:pt x="212" y="91"/>
                    <a:pt x="211" y="90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09" y="83"/>
                    <a:pt x="198" y="104"/>
                    <a:pt x="195" y="90"/>
                  </a:cubicBezTo>
                  <a:cubicBezTo>
                    <a:pt x="197" y="91"/>
                    <a:pt x="199" y="87"/>
                    <a:pt x="200" y="93"/>
                  </a:cubicBezTo>
                  <a:cubicBezTo>
                    <a:pt x="204" y="89"/>
                    <a:pt x="199" y="84"/>
                    <a:pt x="201" y="80"/>
                  </a:cubicBezTo>
                  <a:cubicBezTo>
                    <a:pt x="194" y="75"/>
                    <a:pt x="185" y="83"/>
                    <a:pt x="178" y="74"/>
                  </a:cubicBezTo>
                  <a:cubicBezTo>
                    <a:pt x="179" y="78"/>
                    <a:pt x="183" y="78"/>
                    <a:pt x="183" y="82"/>
                  </a:cubicBezTo>
                  <a:cubicBezTo>
                    <a:pt x="178" y="85"/>
                    <a:pt x="172" y="74"/>
                    <a:pt x="166" y="70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62" y="71"/>
                    <a:pt x="165" y="79"/>
                    <a:pt x="160" y="77"/>
                  </a:cubicBezTo>
                  <a:cubicBezTo>
                    <a:pt x="160" y="76"/>
                    <a:pt x="161" y="74"/>
                    <a:pt x="159" y="74"/>
                  </a:cubicBezTo>
                  <a:cubicBezTo>
                    <a:pt x="155" y="75"/>
                    <a:pt x="159" y="79"/>
                    <a:pt x="156" y="81"/>
                  </a:cubicBezTo>
                  <a:cubicBezTo>
                    <a:pt x="150" y="71"/>
                    <a:pt x="154" y="87"/>
                    <a:pt x="147" y="82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2" y="81"/>
                    <a:pt x="136" y="90"/>
                    <a:pt x="130" y="92"/>
                  </a:cubicBezTo>
                  <a:cubicBezTo>
                    <a:pt x="131" y="90"/>
                    <a:pt x="135" y="91"/>
                    <a:pt x="134" y="85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26" y="86"/>
                    <a:pt x="123" y="86"/>
                    <a:pt x="126" y="89"/>
                  </a:cubicBezTo>
                  <a:cubicBezTo>
                    <a:pt x="127" y="90"/>
                    <a:pt x="127" y="89"/>
                    <a:pt x="128" y="88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0" y="89"/>
                    <a:pt x="127" y="83"/>
                    <a:pt x="127" y="77"/>
                  </a:cubicBezTo>
                  <a:cubicBezTo>
                    <a:pt x="123" y="79"/>
                    <a:pt x="122" y="74"/>
                    <a:pt x="119" y="74"/>
                  </a:cubicBezTo>
                  <a:cubicBezTo>
                    <a:pt x="118" y="80"/>
                    <a:pt x="124" y="80"/>
                    <a:pt x="122" y="86"/>
                  </a:cubicBezTo>
                  <a:cubicBezTo>
                    <a:pt x="120" y="89"/>
                    <a:pt x="113" y="85"/>
                    <a:pt x="110" y="80"/>
                  </a:cubicBezTo>
                  <a:cubicBezTo>
                    <a:pt x="107" y="93"/>
                    <a:pt x="96" y="84"/>
                    <a:pt x="97" y="94"/>
                  </a:cubicBezTo>
                  <a:cubicBezTo>
                    <a:pt x="97" y="93"/>
                    <a:pt x="96" y="90"/>
                    <a:pt x="94" y="91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1" y="99"/>
                    <a:pt x="90" y="85"/>
                    <a:pt x="87" y="88"/>
                  </a:cubicBezTo>
                  <a:cubicBezTo>
                    <a:pt x="87" y="90"/>
                    <a:pt x="88" y="90"/>
                    <a:pt x="89" y="93"/>
                  </a:cubicBezTo>
                  <a:cubicBezTo>
                    <a:pt x="83" y="96"/>
                    <a:pt x="77" y="82"/>
                    <a:pt x="71" y="89"/>
                  </a:cubicBezTo>
                  <a:cubicBezTo>
                    <a:pt x="72" y="90"/>
                    <a:pt x="72" y="91"/>
                    <a:pt x="73" y="90"/>
                  </a:cubicBezTo>
                  <a:cubicBezTo>
                    <a:pt x="73" y="91"/>
                    <a:pt x="72" y="91"/>
                    <a:pt x="69" y="89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6" y="74"/>
                    <a:pt x="63" y="92"/>
                    <a:pt x="57" y="89"/>
                  </a:cubicBezTo>
                  <a:cubicBezTo>
                    <a:pt x="58" y="91"/>
                    <a:pt x="62" y="91"/>
                    <a:pt x="60" y="94"/>
                  </a:cubicBezTo>
                  <a:cubicBezTo>
                    <a:pt x="57" y="95"/>
                    <a:pt x="55" y="83"/>
                    <a:pt x="52" y="89"/>
                  </a:cubicBezTo>
                  <a:cubicBezTo>
                    <a:pt x="54" y="90"/>
                    <a:pt x="55" y="96"/>
                    <a:pt x="57" y="97"/>
                  </a:cubicBezTo>
                  <a:cubicBezTo>
                    <a:pt x="54" y="98"/>
                    <a:pt x="53" y="102"/>
                    <a:pt x="51" y="98"/>
                  </a:cubicBezTo>
                  <a:cubicBezTo>
                    <a:pt x="50" y="98"/>
                    <a:pt x="50" y="100"/>
                    <a:pt x="51" y="101"/>
                  </a:cubicBezTo>
                  <a:cubicBezTo>
                    <a:pt x="48" y="98"/>
                    <a:pt x="46" y="101"/>
                    <a:pt x="45" y="103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0" y="94"/>
                    <a:pt x="40" y="105"/>
                    <a:pt x="36" y="106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5" y="108"/>
                    <a:pt x="32" y="105"/>
                    <a:pt x="30" y="110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29" y="111"/>
                    <a:pt x="27" y="119"/>
                    <a:pt x="24" y="114"/>
                  </a:cubicBezTo>
                  <a:cubicBezTo>
                    <a:pt x="23" y="115"/>
                    <a:pt x="28" y="120"/>
                    <a:pt x="25" y="121"/>
                  </a:cubicBezTo>
                  <a:cubicBezTo>
                    <a:pt x="23" y="119"/>
                    <a:pt x="20" y="118"/>
                    <a:pt x="20" y="122"/>
                  </a:cubicBezTo>
                  <a:cubicBezTo>
                    <a:pt x="21" y="123"/>
                    <a:pt x="22" y="125"/>
                    <a:pt x="22" y="123"/>
                  </a:cubicBezTo>
                  <a:cubicBezTo>
                    <a:pt x="23" y="123"/>
                    <a:pt x="22" y="122"/>
                    <a:pt x="22" y="121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7"/>
                    <a:pt x="21" y="122"/>
                    <a:pt x="19" y="125"/>
                  </a:cubicBezTo>
                  <a:cubicBezTo>
                    <a:pt x="20" y="127"/>
                    <a:pt x="22" y="128"/>
                    <a:pt x="23" y="130"/>
                  </a:cubicBezTo>
                  <a:cubicBezTo>
                    <a:pt x="19" y="128"/>
                    <a:pt x="16" y="127"/>
                    <a:pt x="13" y="126"/>
                  </a:cubicBezTo>
                  <a:cubicBezTo>
                    <a:pt x="12" y="124"/>
                    <a:pt x="12" y="122"/>
                    <a:pt x="9" y="120"/>
                  </a:cubicBezTo>
                  <a:cubicBezTo>
                    <a:pt x="9" y="119"/>
                    <a:pt x="10" y="118"/>
                    <a:pt x="11" y="117"/>
                  </a:cubicBezTo>
                  <a:cubicBezTo>
                    <a:pt x="10" y="112"/>
                    <a:pt x="6" y="113"/>
                    <a:pt x="5" y="113"/>
                  </a:cubicBezTo>
                  <a:cubicBezTo>
                    <a:pt x="5" y="112"/>
                    <a:pt x="6" y="112"/>
                    <a:pt x="6" y="111"/>
                  </a:cubicBezTo>
                  <a:cubicBezTo>
                    <a:pt x="6" y="111"/>
                    <a:pt x="6" y="110"/>
                    <a:pt x="5" y="110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8"/>
                    <a:pt x="3" y="105"/>
                    <a:pt x="4" y="103"/>
                  </a:cubicBezTo>
                  <a:cubicBezTo>
                    <a:pt x="4" y="100"/>
                    <a:pt x="4" y="98"/>
                    <a:pt x="0" y="97"/>
                  </a:cubicBezTo>
                  <a:cubicBezTo>
                    <a:pt x="2" y="97"/>
                    <a:pt x="5" y="99"/>
                    <a:pt x="7" y="101"/>
                  </a:cubicBezTo>
                  <a:cubicBezTo>
                    <a:pt x="10" y="101"/>
                    <a:pt x="8" y="98"/>
                    <a:pt x="9" y="96"/>
                  </a:cubicBezTo>
                  <a:cubicBezTo>
                    <a:pt x="7" y="95"/>
                    <a:pt x="5" y="94"/>
                    <a:pt x="3" y="94"/>
                  </a:cubicBezTo>
                  <a:cubicBezTo>
                    <a:pt x="10" y="92"/>
                    <a:pt x="0" y="89"/>
                    <a:pt x="3" y="84"/>
                  </a:cubicBezTo>
                  <a:cubicBezTo>
                    <a:pt x="7" y="84"/>
                    <a:pt x="8" y="81"/>
                    <a:pt x="9" y="77"/>
                  </a:cubicBezTo>
                  <a:cubicBezTo>
                    <a:pt x="10" y="73"/>
                    <a:pt x="11" y="69"/>
                    <a:pt x="13" y="68"/>
                  </a:cubicBezTo>
                  <a:cubicBezTo>
                    <a:pt x="20" y="67"/>
                    <a:pt x="12" y="74"/>
                    <a:pt x="17" y="76"/>
                  </a:cubicBezTo>
                  <a:cubicBezTo>
                    <a:pt x="21" y="75"/>
                    <a:pt x="18" y="72"/>
                    <a:pt x="20" y="70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7" y="76"/>
                    <a:pt x="21" y="70"/>
                    <a:pt x="24" y="72"/>
                  </a:cubicBezTo>
                  <a:cubicBezTo>
                    <a:pt x="26" y="67"/>
                    <a:pt x="23" y="70"/>
                    <a:pt x="20" y="65"/>
                  </a:cubicBezTo>
                  <a:cubicBezTo>
                    <a:pt x="22" y="66"/>
                    <a:pt x="26" y="68"/>
                    <a:pt x="27" y="65"/>
                  </a:cubicBezTo>
                  <a:cubicBezTo>
                    <a:pt x="26" y="63"/>
                    <a:pt x="22" y="64"/>
                    <a:pt x="24" y="62"/>
                  </a:cubicBezTo>
                  <a:cubicBezTo>
                    <a:pt x="35" y="63"/>
                    <a:pt x="36" y="55"/>
                    <a:pt x="46" y="54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5" y="52"/>
                    <a:pt x="46" y="53"/>
                    <a:pt x="47" y="5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8" y="49"/>
                    <a:pt x="58" y="52"/>
                    <a:pt x="63" y="50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7" y="50"/>
                    <a:pt x="73" y="46"/>
                    <a:pt x="78" y="47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3" y="42"/>
                    <a:pt x="87" y="48"/>
                    <a:pt x="90" y="45"/>
                  </a:cubicBezTo>
                  <a:cubicBezTo>
                    <a:pt x="88" y="46"/>
                    <a:pt x="87" y="40"/>
                    <a:pt x="87" y="38"/>
                  </a:cubicBezTo>
                  <a:close/>
                  <a:moveTo>
                    <a:pt x="211" y="42"/>
                  </a:moveTo>
                  <a:cubicBezTo>
                    <a:pt x="212" y="42"/>
                    <a:pt x="212" y="42"/>
                    <a:pt x="212" y="42"/>
                  </a:cubicBezTo>
                  <a:cubicBezTo>
                    <a:pt x="212" y="42"/>
                    <a:pt x="211" y="42"/>
                    <a:pt x="211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5"/>
                    <a:pt x="210" y="43"/>
                    <a:pt x="211" y="42"/>
                  </a:cubicBezTo>
                  <a:close/>
                  <a:moveTo>
                    <a:pt x="403" y="71"/>
                  </a:moveTo>
                  <a:cubicBezTo>
                    <a:pt x="400" y="69"/>
                    <a:pt x="400" y="69"/>
                    <a:pt x="400" y="69"/>
                  </a:cubicBezTo>
                  <a:cubicBezTo>
                    <a:pt x="401" y="69"/>
                    <a:pt x="403" y="71"/>
                    <a:pt x="402" y="69"/>
                  </a:cubicBezTo>
                  <a:cubicBezTo>
                    <a:pt x="403" y="69"/>
                    <a:pt x="404" y="69"/>
                    <a:pt x="403" y="71"/>
                  </a:cubicBezTo>
                  <a:close/>
                  <a:moveTo>
                    <a:pt x="206" y="78"/>
                  </a:moveTo>
                  <a:cubicBezTo>
                    <a:pt x="208" y="81"/>
                    <a:pt x="208" y="81"/>
                    <a:pt x="208" y="81"/>
                  </a:cubicBezTo>
                  <a:cubicBezTo>
                    <a:pt x="209" y="78"/>
                    <a:pt x="209" y="78"/>
                    <a:pt x="209" y="78"/>
                  </a:cubicBezTo>
                  <a:lnTo>
                    <a:pt x="206" y="78"/>
                  </a:lnTo>
                  <a:close/>
                  <a:moveTo>
                    <a:pt x="179" y="79"/>
                  </a:moveTo>
                  <a:cubicBezTo>
                    <a:pt x="182" y="81"/>
                    <a:pt x="182" y="81"/>
                    <a:pt x="182" y="81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79"/>
                  </a:lnTo>
                  <a:close/>
                  <a:moveTo>
                    <a:pt x="140" y="47"/>
                  </a:moveTo>
                  <a:cubicBezTo>
                    <a:pt x="142" y="53"/>
                    <a:pt x="143" y="47"/>
                    <a:pt x="146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50"/>
                    <a:pt x="146" y="49"/>
                    <a:pt x="146" y="49"/>
                  </a:cubicBezTo>
                  <a:cubicBezTo>
                    <a:pt x="144" y="47"/>
                    <a:pt x="142" y="41"/>
                    <a:pt x="140" y="47"/>
                  </a:cubicBezTo>
                  <a:close/>
                  <a:moveTo>
                    <a:pt x="204" y="49"/>
                  </a:moveTo>
                  <a:cubicBezTo>
                    <a:pt x="204" y="46"/>
                    <a:pt x="200" y="45"/>
                    <a:pt x="199" y="42"/>
                  </a:cubicBezTo>
                  <a:cubicBezTo>
                    <a:pt x="198" y="43"/>
                    <a:pt x="200" y="46"/>
                    <a:pt x="200" y="49"/>
                  </a:cubicBezTo>
                  <a:cubicBezTo>
                    <a:pt x="200" y="49"/>
                    <a:pt x="199" y="49"/>
                    <a:pt x="198" y="48"/>
                  </a:cubicBezTo>
                  <a:cubicBezTo>
                    <a:pt x="199" y="56"/>
                    <a:pt x="201" y="45"/>
                    <a:pt x="204" y="49"/>
                  </a:cubicBezTo>
                  <a:close/>
                  <a:moveTo>
                    <a:pt x="270" y="55"/>
                  </a:moveTo>
                  <a:cubicBezTo>
                    <a:pt x="268" y="52"/>
                    <a:pt x="268" y="52"/>
                    <a:pt x="268" y="52"/>
                  </a:cubicBezTo>
                  <a:cubicBezTo>
                    <a:pt x="269" y="52"/>
                    <a:pt x="269" y="52"/>
                    <a:pt x="269" y="52"/>
                  </a:cubicBezTo>
                  <a:lnTo>
                    <a:pt x="270" y="55"/>
                  </a:lnTo>
                  <a:close/>
                  <a:moveTo>
                    <a:pt x="284" y="53"/>
                  </a:moveTo>
                  <a:cubicBezTo>
                    <a:pt x="287" y="53"/>
                    <a:pt x="290" y="58"/>
                    <a:pt x="289" y="62"/>
                  </a:cubicBezTo>
                  <a:cubicBezTo>
                    <a:pt x="286" y="61"/>
                    <a:pt x="282" y="61"/>
                    <a:pt x="281" y="56"/>
                  </a:cubicBezTo>
                  <a:cubicBezTo>
                    <a:pt x="282" y="59"/>
                    <a:pt x="281" y="49"/>
                    <a:pt x="284" y="53"/>
                  </a:cubicBezTo>
                  <a:close/>
                  <a:moveTo>
                    <a:pt x="170" y="56"/>
                  </a:moveTo>
                  <a:cubicBezTo>
                    <a:pt x="172" y="57"/>
                    <a:pt x="175" y="66"/>
                    <a:pt x="178" y="61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64"/>
                    <a:pt x="171" y="56"/>
                    <a:pt x="170" y="56"/>
                  </a:cubicBezTo>
                  <a:close/>
                  <a:moveTo>
                    <a:pt x="310" y="61"/>
                  </a:moveTo>
                  <a:cubicBezTo>
                    <a:pt x="311" y="62"/>
                    <a:pt x="315" y="65"/>
                    <a:pt x="314" y="71"/>
                  </a:cubicBezTo>
                  <a:cubicBezTo>
                    <a:pt x="315" y="68"/>
                    <a:pt x="311" y="64"/>
                    <a:pt x="308" y="61"/>
                  </a:cubicBezTo>
                  <a:cubicBezTo>
                    <a:pt x="309" y="61"/>
                    <a:pt x="309" y="62"/>
                    <a:pt x="310" y="61"/>
                  </a:cubicBezTo>
                  <a:close/>
                  <a:moveTo>
                    <a:pt x="308" y="68"/>
                  </a:moveTo>
                  <a:cubicBezTo>
                    <a:pt x="307" y="68"/>
                    <a:pt x="307" y="72"/>
                    <a:pt x="305" y="69"/>
                  </a:cubicBezTo>
                  <a:cubicBezTo>
                    <a:pt x="305" y="66"/>
                    <a:pt x="305" y="58"/>
                    <a:pt x="301" y="60"/>
                  </a:cubicBezTo>
                  <a:cubicBezTo>
                    <a:pt x="303" y="66"/>
                    <a:pt x="303" y="69"/>
                    <a:pt x="307" y="72"/>
                  </a:cubicBezTo>
                  <a:lnTo>
                    <a:pt x="308" y="68"/>
                  </a:lnTo>
                  <a:close/>
                  <a:moveTo>
                    <a:pt x="303" y="55"/>
                  </a:moveTo>
                  <a:cubicBezTo>
                    <a:pt x="297" y="57"/>
                    <a:pt x="297" y="57"/>
                    <a:pt x="297" y="57"/>
                  </a:cubicBezTo>
                  <a:cubicBezTo>
                    <a:pt x="300" y="65"/>
                    <a:pt x="301" y="58"/>
                    <a:pt x="303" y="55"/>
                  </a:cubicBezTo>
                  <a:cubicBezTo>
                    <a:pt x="304" y="54"/>
                    <a:pt x="304" y="54"/>
                    <a:pt x="304" y="54"/>
                  </a:cubicBezTo>
                  <a:cubicBezTo>
                    <a:pt x="304" y="54"/>
                    <a:pt x="303" y="55"/>
                    <a:pt x="303" y="55"/>
                  </a:cubicBezTo>
                  <a:close/>
                  <a:moveTo>
                    <a:pt x="339" y="60"/>
                  </a:moveTo>
                  <a:cubicBezTo>
                    <a:pt x="337" y="58"/>
                    <a:pt x="337" y="58"/>
                    <a:pt x="337" y="58"/>
                  </a:cubicBezTo>
                  <a:cubicBezTo>
                    <a:pt x="338" y="57"/>
                    <a:pt x="338" y="56"/>
                    <a:pt x="336" y="56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7" y="60"/>
                    <a:pt x="335" y="62"/>
                    <a:pt x="339" y="60"/>
                  </a:cubicBezTo>
                  <a:close/>
                  <a:moveTo>
                    <a:pt x="307" y="56"/>
                  </a:moveTo>
                  <a:cubicBezTo>
                    <a:pt x="312" y="57"/>
                    <a:pt x="312" y="57"/>
                    <a:pt x="312" y="57"/>
                  </a:cubicBezTo>
                  <a:cubicBezTo>
                    <a:pt x="310" y="58"/>
                    <a:pt x="307" y="59"/>
                    <a:pt x="307" y="56"/>
                  </a:cubicBezTo>
                  <a:close/>
                  <a:moveTo>
                    <a:pt x="329" y="64"/>
                  </a:moveTo>
                  <a:cubicBezTo>
                    <a:pt x="329" y="64"/>
                    <a:pt x="334" y="63"/>
                    <a:pt x="336" y="63"/>
                  </a:cubicBezTo>
                  <a:cubicBezTo>
                    <a:pt x="335" y="61"/>
                    <a:pt x="330" y="60"/>
                    <a:pt x="329" y="64"/>
                  </a:cubicBezTo>
                  <a:close/>
                  <a:moveTo>
                    <a:pt x="435" y="84"/>
                  </a:moveTo>
                  <a:cubicBezTo>
                    <a:pt x="433" y="88"/>
                    <a:pt x="433" y="88"/>
                    <a:pt x="433" y="88"/>
                  </a:cubicBezTo>
                  <a:cubicBezTo>
                    <a:pt x="436" y="89"/>
                    <a:pt x="436" y="89"/>
                    <a:pt x="436" y="89"/>
                  </a:cubicBezTo>
                  <a:lnTo>
                    <a:pt x="435" y="84"/>
                  </a:lnTo>
                  <a:close/>
                  <a:moveTo>
                    <a:pt x="404" y="83"/>
                  </a:moveTo>
                  <a:cubicBezTo>
                    <a:pt x="403" y="83"/>
                    <a:pt x="403" y="83"/>
                    <a:pt x="403" y="83"/>
                  </a:cubicBezTo>
                  <a:cubicBezTo>
                    <a:pt x="401" y="85"/>
                    <a:pt x="401" y="85"/>
                    <a:pt x="401" y="85"/>
                  </a:cubicBezTo>
                  <a:lnTo>
                    <a:pt x="404" y="83"/>
                  </a:lnTo>
                  <a:close/>
                  <a:moveTo>
                    <a:pt x="369" y="81"/>
                  </a:moveTo>
                  <a:cubicBezTo>
                    <a:pt x="370" y="81"/>
                    <a:pt x="370" y="81"/>
                    <a:pt x="370" y="80"/>
                  </a:cubicBezTo>
                  <a:cubicBezTo>
                    <a:pt x="373" y="78"/>
                    <a:pt x="380" y="77"/>
                    <a:pt x="383" y="78"/>
                  </a:cubicBezTo>
                  <a:cubicBezTo>
                    <a:pt x="385" y="76"/>
                    <a:pt x="381" y="71"/>
                    <a:pt x="380" y="69"/>
                  </a:cubicBezTo>
                  <a:cubicBezTo>
                    <a:pt x="380" y="85"/>
                    <a:pt x="376" y="68"/>
                    <a:pt x="372" y="73"/>
                  </a:cubicBezTo>
                  <a:cubicBezTo>
                    <a:pt x="373" y="74"/>
                    <a:pt x="375" y="74"/>
                    <a:pt x="375" y="77"/>
                  </a:cubicBezTo>
                  <a:cubicBezTo>
                    <a:pt x="374" y="78"/>
                    <a:pt x="372" y="78"/>
                    <a:pt x="371" y="77"/>
                  </a:cubicBezTo>
                  <a:cubicBezTo>
                    <a:pt x="371" y="76"/>
                    <a:pt x="370" y="75"/>
                    <a:pt x="370" y="75"/>
                  </a:cubicBezTo>
                  <a:cubicBezTo>
                    <a:pt x="370" y="76"/>
                    <a:pt x="370" y="76"/>
                    <a:pt x="371" y="77"/>
                  </a:cubicBezTo>
                  <a:cubicBezTo>
                    <a:pt x="371" y="78"/>
                    <a:pt x="371" y="79"/>
                    <a:pt x="370" y="80"/>
                  </a:cubicBezTo>
                  <a:cubicBezTo>
                    <a:pt x="370" y="80"/>
                    <a:pt x="369" y="81"/>
                    <a:pt x="369" y="81"/>
                  </a:cubicBezTo>
                  <a:close/>
                  <a:moveTo>
                    <a:pt x="326" y="77"/>
                  </a:moveTo>
                  <a:cubicBezTo>
                    <a:pt x="326" y="75"/>
                    <a:pt x="328" y="74"/>
                    <a:pt x="325" y="72"/>
                  </a:cubicBezTo>
                  <a:cubicBezTo>
                    <a:pt x="325" y="74"/>
                    <a:pt x="325" y="75"/>
                    <a:pt x="326" y="77"/>
                  </a:cubicBezTo>
                  <a:cubicBezTo>
                    <a:pt x="326" y="77"/>
                    <a:pt x="327" y="78"/>
                    <a:pt x="328" y="78"/>
                  </a:cubicBezTo>
                  <a:cubicBezTo>
                    <a:pt x="327" y="78"/>
                    <a:pt x="327" y="77"/>
                    <a:pt x="326" y="77"/>
                  </a:cubicBezTo>
                  <a:close/>
                  <a:moveTo>
                    <a:pt x="328" y="85"/>
                  </a:moveTo>
                  <a:cubicBezTo>
                    <a:pt x="322" y="78"/>
                    <a:pt x="322" y="78"/>
                    <a:pt x="322" y="78"/>
                  </a:cubicBezTo>
                  <a:cubicBezTo>
                    <a:pt x="324" y="82"/>
                    <a:pt x="324" y="82"/>
                    <a:pt x="324" y="82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1" y="82"/>
                    <a:pt x="324" y="88"/>
                    <a:pt x="328" y="85"/>
                  </a:cubicBezTo>
                  <a:close/>
                  <a:moveTo>
                    <a:pt x="313" y="79"/>
                  </a:moveTo>
                  <a:cubicBezTo>
                    <a:pt x="319" y="82"/>
                    <a:pt x="319" y="82"/>
                    <a:pt x="319" y="82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8" y="78"/>
                    <a:pt x="318" y="78"/>
                    <a:pt x="318" y="78"/>
                  </a:cubicBezTo>
                  <a:cubicBezTo>
                    <a:pt x="319" y="81"/>
                    <a:pt x="319" y="81"/>
                    <a:pt x="319" y="81"/>
                  </a:cubicBezTo>
                  <a:lnTo>
                    <a:pt x="313" y="79"/>
                  </a:lnTo>
                  <a:close/>
                  <a:moveTo>
                    <a:pt x="260" y="69"/>
                  </a:moveTo>
                  <a:cubicBezTo>
                    <a:pt x="257" y="69"/>
                    <a:pt x="257" y="69"/>
                    <a:pt x="257" y="69"/>
                  </a:cubicBezTo>
                  <a:cubicBezTo>
                    <a:pt x="257" y="69"/>
                    <a:pt x="260" y="73"/>
                    <a:pt x="263" y="72"/>
                  </a:cubicBezTo>
                  <a:cubicBezTo>
                    <a:pt x="259" y="82"/>
                    <a:pt x="262" y="70"/>
                    <a:pt x="256" y="74"/>
                  </a:cubicBezTo>
                  <a:cubicBezTo>
                    <a:pt x="263" y="74"/>
                    <a:pt x="260" y="81"/>
                    <a:pt x="259" y="85"/>
                  </a:cubicBezTo>
                  <a:cubicBezTo>
                    <a:pt x="258" y="79"/>
                    <a:pt x="250" y="82"/>
                    <a:pt x="253" y="70"/>
                  </a:cubicBezTo>
                  <a:cubicBezTo>
                    <a:pt x="255" y="72"/>
                    <a:pt x="258" y="61"/>
                    <a:pt x="260" y="69"/>
                  </a:cubicBezTo>
                  <a:close/>
                  <a:moveTo>
                    <a:pt x="219" y="71"/>
                  </a:moveTo>
                  <a:cubicBezTo>
                    <a:pt x="215" y="70"/>
                    <a:pt x="215" y="70"/>
                    <a:pt x="215" y="70"/>
                  </a:cubicBezTo>
                  <a:cubicBezTo>
                    <a:pt x="219" y="71"/>
                    <a:pt x="219" y="71"/>
                    <a:pt x="219" y="71"/>
                  </a:cubicBezTo>
                  <a:close/>
                  <a:moveTo>
                    <a:pt x="113" y="80"/>
                  </a:moveTo>
                  <a:cubicBezTo>
                    <a:pt x="114" y="86"/>
                    <a:pt x="119" y="80"/>
                    <a:pt x="119" y="77"/>
                  </a:cubicBezTo>
                  <a:cubicBezTo>
                    <a:pt x="118" y="79"/>
                    <a:pt x="115" y="79"/>
                    <a:pt x="113" y="80"/>
                  </a:cubicBezTo>
                  <a:close/>
                  <a:moveTo>
                    <a:pt x="74" y="84"/>
                  </a:moveTo>
                  <a:cubicBezTo>
                    <a:pt x="76" y="83"/>
                    <a:pt x="80" y="89"/>
                    <a:pt x="80" y="83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3"/>
                    <a:pt x="73" y="81"/>
                    <a:pt x="74" y="84"/>
                  </a:cubicBezTo>
                  <a:close/>
                  <a:moveTo>
                    <a:pt x="47" y="91"/>
                  </a:moveTo>
                  <a:cubicBezTo>
                    <a:pt x="44" y="85"/>
                    <a:pt x="44" y="85"/>
                    <a:pt x="44" y="85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7" y="91"/>
                  </a:lnTo>
                  <a:close/>
                  <a:moveTo>
                    <a:pt x="53" y="97"/>
                  </a:moveTo>
                  <a:cubicBezTo>
                    <a:pt x="53" y="98"/>
                    <a:pt x="49" y="97"/>
                    <a:pt x="50" y="94"/>
                  </a:cubicBezTo>
                  <a:lnTo>
                    <a:pt x="53" y="97"/>
                  </a:lnTo>
                  <a:close/>
                  <a:moveTo>
                    <a:pt x="25" y="100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26" y="106"/>
                    <a:pt x="26" y="106"/>
                    <a:pt x="26" y="106"/>
                  </a:cubicBezTo>
                  <a:lnTo>
                    <a:pt x="25" y="100"/>
                  </a:lnTo>
                  <a:close/>
                  <a:moveTo>
                    <a:pt x="25" y="95"/>
                  </a:moveTo>
                  <a:cubicBezTo>
                    <a:pt x="26" y="96"/>
                    <a:pt x="27" y="97"/>
                    <a:pt x="27" y="98"/>
                  </a:cubicBezTo>
                  <a:cubicBezTo>
                    <a:pt x="28" y="99"/>
                    <a:pt x="30" y="99"/>
                    <a:pt x="31" y="97"/>
                  </a:cubicBezTo>
                  <a:cubicBezTo>
                    <a:pt x="30" y="95"/>
                    <a:pt x="30" y="97"/>
                    <a:pt x="29" y="96"/>
                  </a:cubicBezTo>
                  <a:cubicBezTo>
                    <a:pt x="29" y="96"/>
                    <a:pt x="30" y="94"/>
                    <a:pt x="31" y="94"/>
                  </a:cubicBezTo>
                  <a:cubicBezTo>
                    <a:pt x="31" y="100"/>
                    <a:pt x="32" y="99"/>
                    <a:pt x="33" y="104"/>
                  </a:cubicBezTo>
                  <a:cubicBezTo>
                    <a:pt x="30" y="108"/>
                    <a:pt x="29" y="102"/>
                    <a:pt x="27" y="98"/>
                  </a:cubicBezTo>
                  <a:cubicBezTo>
                    <a:pt x="26" y="97"/>
                    <a:pt x="26" y="96"/>
                    <a:pt x="25" y="95"/>
                  </a:cubicBezTo>
                  <a:close/>
                  <a:moveTo>
                    <a:pt x="39" y="89"/>
                  </a:moveTo>
                  <a:cubicBezTo>
                    <a:pt x="39" y="90"/>
                    <a:pt x="39" y="91"/>
                    <a:pt x="39" y="92"/>
                  </a:cubicBezTo>
                  <a:cubicBezTo>
                    <a:pt x="37" y="94"/>
                    <a:pt x="35" y="96"/>
                    <a:pt x="39" y="101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0" y="100"/>
                    <a:pt x="40" y="99"/>
                    <a:pt x="39" y="98"/>
                  </a:cubicBezTo>
                  <a:cubicBezTo>
                    <a:pt x="41" y="95"/>
                    <a:pt x="43" y="99"/>
                    <a:pt x="44" y="99"/>
                  </a:cubicBezTo>
                  <a:cubicBezTo>
                    <a:pt x="43" y="97"/>
                    <a:pt x="40" y="96"/>
                    <a:pt x="39" y="92"/>
                  </a:cubicBezTo>
                  <a:cubicBezTo>
                    <a:pt x="40" y="91"/>
                    <a:pt x="40" y="91"/>
                    <a:pt x="41" y="90"/>
                  </a:cubicBezTo>
                  <a:cubicBezTo>
                    <a:pt x="42" y="90"/>
                    <a:pt x="42" y="91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1" y="89"/>
                    <a:pt x="41" y="90"/>
                  </a:cubicBezTo>
                  <a:cubicBezTo>
                    <a:pt x="40" y="89"/>
                    <a:pt x="40" y="88"/>
                    <a:pt x="39" y="89"/>
                  </a:cubicBezTo>
                  <a:close/>
                  <a:moveTo>
                    <a:pt x="22" y="92"/>
                  </a:moveTo>
                  <a:cubicBezTo>
                    <a:pt x="21" y="91"/>
                    <a:pt x="21" y="89"/>
                    <a:pt x="20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7" y="90"/>
                    <a:pt x="20" y="92"/>
                    <a:pt x="22" y="92"/>
                  </a:cubicBezTo>
                  <a:close/>
                  <a:moveTo>
                    <a:pt x="102" y="77"/>
                  </a:moveTo>
                  <a:cubicBezTo>
                    <a:pt x="103" y="78"/>
                    <a:pt x="107" y="77"/>
                    <a:pt x="107" y="81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6" y="76"/>
                    <a:pt x="103" y="72"/>
                    <a:pt x="104" y="71"/>
                  </a:cubicBezTo>
                  <a:cubicBezTo>
                    <a:pt x="103" y="74"/>
                    <a:pt x="101" y="72"/>
                    <a:pt x="102" y="77"/>
                  </a:cubicBezTo>
                  <a:close/>
                  <a:moveTo>
                    <a:pt x="213" y="71"/>
                  </a:moveTo>
                  <a:cubicBezTo>
                    <a:pt x="211" y="69"/>
                    <a:pt x="206" y="74"/>
                    <a:pt x="205" y="67"/>
                  </a:cubicBezTo>
                  <a:cubicBezTo>
                    <a:pt x="203" y="74"/>
                    <a:pt x="210" y="73"/>
                    <a:pt x="213" y="71"/>
                  </a:cubicBezTo>
                  <a:close/>
                  <a:moveTo>
                    <a:pt x="213" y="63"/>
                  </a:moveTo>
                  <a:cubicBezTo>
                    <a:pt x="214" y="64"/>
                    <a:pt x="214" y="64"/>
                    <a:pt x="215" y="64"/>
                  </a:cubicBezTo>
                  <a:cubicBezTo>
                    <a:pt x="216" y="65"/>
                    <a:pt x="216" y="71"/>
                    <a:pt x="219" y="68"/>
                  </a:cubicBezTo>
                  <a:cubicBezTo>
                    <a:pt x="218" y="66"/>
                    <a:pt x="217" y="68"/>
                    <a:pt x="216" y="67"/>
                  </a:cubicBezTo>
                  <a:cubicBezTo>
                    <a:pt x="217" y="63"/>
                    <a:pt x="216" y="64"/>
                    <a:pt x="215" y="64"/>
                  </a:cubicBezTo>
                  <a:cubicBezTo>
                    <a:pt x="214" y="63"/>
                    <a:pt x="214" y="63"/>
                    <a:pt x="213" y="63"/>
                  </a:cubicBezTo>
                  <a:close/>
                  <a:moveTo>
                    <a:pt x="150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5" y="64"/>
                    <a:pt x="155" y="64"/>
                    <a:pt x="155" y="64"/>
                  </a:cubicBezTo>
                  <a:lnTo>
                    <a:pt x="150" y="60"/>
                  </a:lnTo>
                  <a:close/>
                  <a:moveTo>
                    <a:pt x="119" y="56"/>
                  </a:moveTo>
                  <a:cubicBezTo>
                    <a:pt x="122" y="57"/>
                    <a:pt x="122" y="57"/>
                    <a:pt x="122" y="57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1" y="59"/>
                    <a:pt x="121" y="61"/>
                    <a:pt x="122" y="62"/>
                  </a:cubicBezTo>
                  <a:cubicBezTo>
                    <a:pt x="122" y="62"/>
                    <a:pt x="123" y="62"/>
                    <a:pt x="123" y="63"/>
                  </a:cubicBezTo>
                  <a:cubicBezTo>
                    <a:pt x="123" y="63"/>
                    <a:pt x="122" y="62"/>
                    <a:pt x="122" y="62"/>
                  </a:cubicBezTo>
                  <a:cubicBezTo>
                    <a:pt x="120" y="62"/>
                    <a:pt x="117" y="63"/>
                    <a:pt x="117" y="59"/>
                  </a:cubicBezTo>
                  <a:cubicBezTo>
                    <a:pt x="118" y="60"/>
                    <a:pt x="121" y="60"/>
                    <a:pt x="121" y="57"/>
                  </a:cubicBezTo>
                  <a:lnTo>
                    <a:pt x="119" y="56"/>
                  </a:lnTo>
                  <a:close/>
                  <a:moveTo>
                    <a:pt x="56" y="61"/>
                  </a:moveTo>
                  <a:cubicBezTo>
                    <a:pt x="58" y="62"/>
                    <a:pt x="58" y="63"/>
                    <a:pt x="60" y="59"/>
                  </a:cubicBezTo>
                  <a:cubicBezTo>
                    <a:pt x="58" y="59"/>
                    <a:pt x="56" y="59"/>
                    <a:pt x="56" y="61"/>
                  </a:cubicBezTo>
                  <a:close/>
                  <a:moveTo>
                    <a:pt x="135" y="50"/>
                  </a:moveTo>
                  <a:cubicBezTo>
                    <a:pt x="135" y="53"/>
                    <a:pt x="138" y="52"/>
                    <a:pt x="137" y="56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8" y="55"/>
                    <a:pt x="138" y="64"/>
                    <a:pt x="141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1" y="58"/>
                    <a:pt x="135" y="54"/>
                    <a:pt x="139" y="52"/>
                  </a:cubicBezTo>
                  <a:cubicBezTo>
                    <a:pt x="140" y="51"/>
                    <a:pt x="136" y="49"/>
                    <a:pt x="135" y="50"/>
                  </a:cubicBezTo>
                  <a:close/>
                  <a:moveTo>
                    <a:pt x="50" y="54"/>
                  </a:moveTo>
                  <a:cubicBezTo>
                    <a:pt x="52" y="54"/>
                    <a:pt x="53" y="62"/>
                    <a:pt x="56" y="58"/>
                  </a:cubicBezTo>
                  <a:cubicBezTo>
                    <a:pt x="53" y="57"/>
                    <a:pt x="52" y="50"/>
                    <a:pt x="50" y="54"/>
                  </a:cubicBezTo>
                  <a:close/>
                  <a:moveTo>
                    <a:pt x="112" y="41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lnTo>
                    <a:pt x="112" y="41"/>
                  </a:lnTo>
                  <a:close/>
                  <a:moveTo>
                    <a:pt x="57" y="97"/>
                  </a:moveTo>
                  <a:cubicBezTo>
                    <a:pt x="57" y="97"/>
                    <a:pt x="58" y="97"/>
                    <a:pt x="58" y="97"/>
                  </a:cubicBezTo>
                  <a:cubicBezTo>
                    <a:pt x="58" y="97"/>
                    <a:pt x="57" y="97"/>
                    <a:pt x="57" y="97"/>
                  </a:cubicBezTo>
                  <a:close/>
                  <a:moveTo>
                    <a:pt x="224" y="88"/>
                  </a:moveTo>
                  <a:cubicBezTo>
                    <a:pt x="223" y="89"/>
                    <a:pt x="223" y="89"/>
                    <a:pt x="223" y="90"/>
                  </a:cubicBezTo>
                  <a:cubicBezTo>
                    <a:pt x="224" y="90"/>
                    <a:pt x="224" y="89"/>
                    <a:pt x="224" y="88"/>
                  </a:cubicBezTo>
                  <a:close/>
                  <a:moveTo>
                    <a:pt x="230" y="93"/>
                  </a:moveTo>
                  <a:cubicBezTo>
                    <a:pt x="230" y="93"/>
                    <a:pt x="230" y="93"/>
                    <a:pt x="230" y="93"/>
                  </a:cubicBezTo>
                  <a:cubicBezTo>
                    <a:pt x="230" y="93"/>
                    <a:pt x="230" y="93"/>
                    <a:pt x="230" y="93"/>
                  </a:cubicBezTo>
                  <a:close/>
                  <a:moveTo>
                    <a:pt x="465" y="113"/>
                  </a:moveTo>
                  <a:cubicBezTo>
                    <a:pt x="467" y="114"/>
                    <a:pt x="468" y="119"/>
                    <a:pt x="468" y="114"/>
                  </a:cubicBezTo>
                  <a:cubicBezTo>
                    <a:pt x="468" y="111"/>
                    <a:pt x="467" y="114"/>
                    <a:pt x="465" y="113"/>
                  </a:cubicBezTo>
                  <a:close/>
                  <a:moveTo>
                    <a:pt x="464" y="107"/>
                  </a:moveTo>
                  <a:cubicBezTo>
                    <a:pt x="463" y="106"/>
                    <a:pt x="462" y="105"/>
                    <a:pt x="462" y="103"/>
                  </a:cubicBezTo>
                  <a:cubicBezTo>
                    <a:pt x="462" y="106"/>
                    <a:pt x="463" y="106"/>
                    <a:pt x="464" y="107"/>
                  </a:cubicBezTo>
                  <a:close/>
                  <a:moveTo>
                    <a:pt x="464" y="107"/>
                  </a:moveTo>
                  <a:cubicBezTo>
                    <a:pt x="465" y="107"/>
                    <a:pt x="466" y="108"/>
                    <a:pt x="468" y="107"/>
                  </a:cubicBezTo>
                  <a:cubicBezTo>
                    <a:pt x="467" y="105"/>
                    <a:pt x="465" y="107"/>
                    <a:pt x="464" y="107"/>
                  </a:cubicBezTo>
                  <a:close/>
                  <a:moveTo>
                    <a:pt x="441" y="108"/>
                  </a:moveTo>
                  <a:cubicBezTo>
                    <a:pt x="441" y="105"/>
                    <a:pt x="434" y="101"/>
                    <a:pt x="441" y="100"/>
                  </a:cubicBezTo>
                  <a:cubicBezTo>
                    <a:pt x="441" y="100"/>
                    <a:pt x="438" y="100"/>
                    <a:pt x="437" y="97"/>
                  </a:cubicBezTo>
                  <a:cubicBezTo>
                    <a:pt x="438" y="102"/>
                    <a:pt x="437" y="106"/>
                    <a:pt x="441" y="108"/>
                  </a:cubicBezTo>
                  <a:close/>
                  <a:moveTo>
                    <a:pt x="431" y="94"/>
                  </a:moveTo>
                  <a:cubicBezTo>
                    <a:pt x="431" y="94"/>
                    <a:pt x="430" y="94"/>
                    <a:pt x="429" y="94"/>
                  </a:cubicBezTo>
                  <a:cubicBezTo>
                    <a:pt x="430" y="94"/>
                    <a:pt x="430" y="94"/>
                    <a:pt x="431" y="94"/>
                  </a:cubicBezTo>
                  <a:close/>
                  <a:moveTo>
                    <a:pt x="429" y="94"/>
                  </a:moveTo>
                  <a:cubicBezTo>
                    <a:pt x="428" y="93"/>
                    <a:pt x="427" y="87"/>
                    <a:pt x="424" y="89"/>
                  </a:cubicBezTo>
                  <a:cubicBezTo>
                    <a:pt x="425" y="92"/>
                    <a:pt x="425" y="95"/>
                    <a:pt x="426" y="96"/>
                  </a:cubicBezTo>
                  <a:cubicBezTo>
                    <a:pt x="426" y="93"/>
                    <a:pt x="428" y="94"/>
                    <a:pt x="429" y="94"/>
                  </a:cubicBezTo>
                  <a:close/>
                  <a:moveTo>
                    <a:pt x="357" y="102"/>
                  </a:moveTo>
                  <a:cubicBezTo>
                    <a:pt x="360" y="103"/>
                    <a:pt x="360" y="103"/>
                    <a:pt x="360" y="103"/>
                  </a:cubicBezTo>
                  <a:cubicBezTo>
                    <a:pt x="361" y="101"/>
                    <a:pt x="359" y="101"/>
                    <a:pt x="359" y="100"/>
                  </a:cubicBezTo>
                  <a:cubicBezTo>
                    <a:pt x="358" y="101"/>
                    <a:pt x="356" y="101"/>
                    <a:pt x="357" y="102"/>
                  </a:cubicBezTo>
                  <a:close/>
                  <a:moveTo>
                    <a:pt x="345" y="87"/>
                  </a:moveTo>
                  <a:cubicBezTo>
                    <a:pt x="344" y="93"/>
                    <a:pt x="344" y="93"/>
                    <a:pt x="344" y="93"/>
                  </a:cubicBezTo>
                  <a:cubicBezTo>
                    <a:pt x="345" y="94"/>
                    <a:pt x="344" y="89"/>
                    <a:pt x="347" y="90"/>
                  </a:cubicBezTo>
                  <a:lnTo>
                    <a:pt x="345" y="87"/>
                  </a:lnTo>
                  <a:close/>
                  <a:moveTo>
                    <a:pt x="352" y="59"/>
                  </a:moveTo>
                  <a:cubicBezTo>
                    <a:pt x="353" y="59"/>
                    <a:pt x="353" y="59"/>
                    <a:pt x="353" y="59"/>
                  </a:cubicBezTo>
                  <a:cubicBezTo>
                    <a:pt x="353" y="59"/>
                    <a:pt x="353" y="59"/>
                    <a:pt x="353" y="59"/>
                  </a:cubicBezTo>
                  <a:lnTo>
                    <a:pt x="352" y="59"/>
                  </a:lnTo>
                  <a:close/>
                  <a:moveTo>
                    <a:pt x="334" y="102"/>
                  </a:moveTo>
                  <a:cubicBezTo>
                    <a:pt x="333" y="94"/>
                    <a:pt x="333" y="94"/>
                    <a:pt x="333" y="94"/>
                  </a:cubicBezTo>
                  <a:cubicBezTo>
                    <a:pt x="332" y="94"/>
                    <a:pt x="332" y="100"/>
                    <a:pt x="334" y="102"/>
                  </a:cubicBezTo>
                  <a:close/>
                  <a:moveTo>
                    <a:pt x="318" y="98"/>
                  </a:moveTo>
                  <a:cubicBezTo>
                    <a:pt x="323" y="100"/>
                    <a:pt x="323" y="100"/>
                    <a:pt x="323" y="100"/>
                  </a:cubicBezTo>
                  <a:cubicBezTo>
                    <a:pt x="322" y="98"/>
                    <a:pt x="322" y="98"/>
                    <a:pt x="322" y="98"/>
                  </a:cubicBezTo>
                  <a:lnTo>
                    <a:pt x="318" y="98"/>
                  </a:lnTo>
                  <a:close/>
                  <a:moveTo>
                    <a:pt x="305" y="93"/>
                  </a:moveTo>
                  <a:cubicBezTo>
                    <a:pt x="308" y="95"/>
                    <a:pt x="308" y="95"/>
                    <a:pt x="308" y="95"/>
                  </a:cubicBezTo>
                  <a:cubicBezTo>
                    <a:pt x="309" y="94"/>
                    <a:pt x="309" y="94"/>
                    <a:pt x="309" y="94"/>
                  </a:cubicBezTo>
                  <a:lnTo>
                    <a:pt x="305" y="93"/>
                  </a:lnTo>
                  <a:close/>
                  <a:moveTo>
                    <a:pt x="173" y="79"/>
                  </a:moveTo>
                  <a:cubicBezTo>
                    <a:pt x="171" y="80"/>
                    <a:pt x="165" y="78"/>
                    <a:pt x="166" y="84"/>
                  </a:cubicBezTo>
                  <a:cubicBezTo>
                    <a:pt x="168" y="76"/>
                    <a:pt x="172" y="86"/>
                    <a:pt x="173" y="79"/>
                  </a:cubicBezTo>
                  <a:close/>
                  <a:moveTo>
                    <a:pt x="68" y="94"/>
                  </a:moveTo>
                  <a:cubicBezTo>
                    <a:pt x="63" y="93"/>
                    <a:pt x="63" y="93"/>
                    <a:pt x="63" y="93"/>
                  </a:cubicBezTo>
                  <a:cubicBezTo>
                    <a:pt x="67" y="94"/>
                    <a:pt x="64" y="97"/>
                    <a:pt x="68" y="94"/>
                  </a:cubicBezTo>
                  <a:close/>
                  <a:moveTo>
                    <a:pt x="424" y="167"/>
                  </a:moveTo>
                  <a:cubicBezTo>
                    <a:pt x="425" y="167"/>
                    <a:pt x="425" y="167"/>
                    <a:pt x="425" y="167"/>
                  </a:cubicBezTo>
                  <a:cubicBezTo>
                    <a:pt x="425" y="167"/>
                    <a:pt x="425" y="167"/>
                    <a:pt x="424" y="167"/>
                  </a:cubicBezTo>
                  <a:close/>
                  <a:moveTo>
                    <a:pt x="424" y="167"/>
                  </a:moveTo>
                  <a:cubicBezTo>
                    <a:pt x="422" y="165"/>
                    <a:pt x="419" y="166"/>
                    <a:pt x="418" y="167"/>
                  </a:cubicBezTo>
                  <a:cubicBezTo>
                    <a:pt x="421" y="173"/>
                    <a:pt x="423" y="168"/>
                    <a:pt x="424" y="167"/>
                  </a:cubicBezTo>
                  <a:close/>
                  <a:moveTo>
                    <a:pt x="427" y="177"/>
                  </a:moveTo>
                  <a:cubicBezTo>
                    <a:pt x="430" y="178"/>
                    <a:pt x="430" y="178"/>
                    <a:pt x="430" y="178"/>
                  </a:cubicBezTo>
                  <a:cubicBezTo>
                    <a:pt x="429" y="178"/>
                    <a:pt x="427" y="174"/>
                    <a:pt x="427" y="177"/>
                  </a:cubicBezTo>
                  <a:close/>
                  <a:moveTo>
                    <a:pt x="428" y="171"/>
                  </a:moveTo>
                  <a:cubicBezTo>
                    <a:pt x="426" y="170"/>
                    <a:pt x="426" y="170"/>
                    <a:pt x="426" y="170"/>
                  </a:cubicBezTo>
                  <a:cubicBezTo>
                    <a:pt x="427" y="172"/>
                    <a:pt x="427" y="172"/>
                    <a:pt x="427" y="172"/>
                  </a:cubicBezTo>
                  <a:lnTo>
                    <a:pt x="428" y="171"/>
                  </a:lnTo>
                  <a:close/>
                  <a:moveTo>
                    <a:pt x="495" y="116"/>
                  </a:moveTo>
                  <a:cubicBezTo>
                    <a:pt x="498" y="117"/>
                    <a:pt x="499" y="118"/>
                    <a:pt x="501" y="118"/>
                  </a:cubicBezTo>
                  <a:lnTo>
                    <a:pt x="495" y="116"/>
                  </a:lnTo>
                  <a:close/>
                  <a:moveTo>
                    <a:pt x="523" y="125"/>
                  </a:moveTo>
                  <a:cubicBezTo>
                    <a:pt x="523" y="125"/>
                    <a:pt x="523" y="125"/>
                    <a:pt x="523" y="125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lnTo>
                    <a:pt x="523" y="125"/>
                  </a:lnTo>
                  <a:close/>
                  <a:moveTo>
                    <a:pt x="500" y="119"/>
                  </a:moveTo>
                  <a:cubicBezTo>
                    <a:pt x="500" y="120"/>
                    <a:pt x="500" y="120"/>
                    <a:pt x="500" y="120"/>
                  </a:cubicBezTo>
                  <a:cubicBezTo>
                    <a:pt x="501" y="120"/>
                    <a:pt x="501" y="120"/>
                    <a:pt x="500" y="119"/>
                  </a:cubicBezTo>
                  <a:close/>
                  <a:moveTo>
                    <a:pt x="466" y="136"/>
                  </a:moveTo>
                  <a:cubicBezTo>
                    <a:pt x="466" y="137"/>
                    <a:pt x="468" y="139"/>
                    <a:pt x="469" y="140"/>
                  </a:cubicBezTo>
                  <a:cubicBezTo>
                    <a:pt x="468" y="138"/>
                    <a:pt x="466" y="134"/>
                    <a:pt x="466" y="136"/>
                  </a:cubicBezTo>
                  <a:close/>
                  <a:moveTo>
                    <a:pt x="557" y="113"/>
                  </a:moveTo>
                  <a:cubicBezTo>
                    <a:pt x="560" y="114"/>
                    <a:pt x="560" y="114"/>
                    <a:pt x="560" y="114"/>
                  </a:cubicBezTo>
                  <a:cubicBezTo>
                    <a:pt x="560" y="113"/>
                    <a:pt x="558" y="113"/>
                    <a:pt x="557" y="113"/>
                  </a:cubicBezTo>
                  <a:close/>
                  <a:moveTo>
                    <a:pt x="575" y="142"/>
                  </a:moveTo>
                  <a:cubicBezTo>
                    <a:pt x="574" y="142"/>
                    <a:pt x="574" y="142"/>
                    <a:pt x="574" y="142"/>
                  </a:cubicBezTo>
                  <a:cubicBezTo>
                    <a:pt x="575" y="143"/>
                    <a:pt x="576" y="143"/>
                    <a:pt x="578" y="144"/>
                  </a:cubicBezTo>
                  <a:lnTo>
                    <a:pt x="575" y="142"/>
                  </a:lnTo>
                  <a:close/>
                  <a:moveTo>
                    <a:pt x="502" y="122"/>
                  </a:moveTo>
                  <a:cubicBezTo>
                    <a:pt x="504" y="123"/>
                    <a:pt x="504" y="123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2" y="122"/>
                    <a:pt x="502" y="122"/>
                    <a:pt x="502" y="122"/>
                  </a:cubicBezTo>
                  <a:close/>
                  <a:moveTo>
                    <a:pt x="560" y="102"/>
                  </a:moveTo>
                  <a:cubicBezTo>
                    <a:pt x="558" y="102"/>
                    <a:pt x="557" y="103"/>
                    <a:pt x="556" y="103"/>
                  </a:cubicBezTo>
                  <a:cubicBezTo>
                    <a:pt x="558" y="103"/>
                    <a:pt x="560" y="103"/>
                    <a:pt x="560" y="102"/>
                  </a:cubicBezTo>
                  <a:close/>
                  <a:moveTo>
                    <a:pt x="523" y="124"/>
                  </a:move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lose/>
                  <a:moveTo>
                    <a:pt x="567" y="146"/>
                  </a:moveTo>
                  <a:cubicBezTo>
                    <a:pt x="566" y="146"/>
                    <a:pt x="565" y="146"/>
                    <a:pt x="564" y="146"/>
                  </a:cubicBezTo>
                  <a:cubicBezTo>
                    <a:pt x="565" y="147"/>
                    <a:pt x="567" y="147"/>
                    <a:pt x="567" y="146"/>
                  </a:cubicBezTo>
                  <a:close/>
                  <a:moveTo>
                    <a:pt x="470" y="141"/>
                  </a:moveTo>
                  <a:cubicBezTo>
                    <a:pt x="469" y="140"/>
                    <a:pt x="469" y="140"/>
                    <a:pt x="469" y="140"/>
                  </a:cubicBezTo>
                  <a:cubicBezTo>
                    <a:pt x="470" y="141"/>
                    <a:pt x="470" y="141"/>
                    <a:pt x="470" y="141"/>
                  </a:cubicBezTo>
                  <a:close/>
                  <a:moveTo>
                    <a:pt x="431" y="163"/>
                  </a:moveTo>
                  <a:cubicBezTo>
                    <a:pt x="430" y="162"/>
                    <a:pt x="429" y="160"/>
                    <a:pt x="429" y="161"/>
                  </a:cubicBezTo>
                  <a:cubicBezTo>
                    <a:pt x="430" y="162"/>
                    <a:pt x="430" y="163"/>
                    <a:pt x="431" y="163"/>
                  </a:cubicBezTo>
                  <a:close/>
                  <a:moveTo>
                    <a:pt x="458" y="4"/>
                  </a:moveTo>
                  <a:cubicBezTo>
                    <a:pt x="458" y="5"/>
                    <a:pt x="458" y="5"/>
                    <a:pt x="458" y="5"/>
                  </a:cubicBezTo>
                  <a:cubicBezTo>
                    <a:pt x="458" y="4"/>
                    <a:pt x="458" y="4"/>
                    <a:pt x="458" y="4"/>
                  </a:cubicBezTo>
                  <a:close/>
                  <a:moveTo>
                    <a:pt x="461" y="34"/>
                  </a:moveTo>
                  <a:cubicBezTo>
                    <a:pt x="461" y="33"/>
                    <a:pt x="462" y="33"/>
                    <a:pt x="462" y="33"/>
                  </a:cubicBezTo>
                  <a:cubicBezTo>
                    <a:pt x="461" y="33"/>
                    <a:pt x="460" y="34"/>
                    <a:pt x="461" y="34"/>
                  </a:cubicBezTo>
                  <a:close/>
                  <a:moveTo>
                    <a:pt x="524" y="32"/>
                  </a:moveTo>
                  <a:cubicBezTo>
                    <a:pt x="520" y="39"/>
                    <a:pt x="520" y="39"/>
                    <a:pt x="520" y="39"/>
                  </a:cubicBezTo>
                  <a:cubicBezTo>
                    <a:pt x="523" y="38"/>
                    <a:pt x="524" y="39"/>
                    <a:pt x="526" y="37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6" y="39"/>
                    <a:pt x="526" y="39"/>
                    <a:pt x="526" y="39"/>
                  </a:cubicBezTo>
                  <a:cubicBezTo>
                    <a:pt x="533" y="42"/>
                    <a:pt x="517" y="57"/>
                    <a:pt x="531" y="58"/>
                  </a:cubicBezTo>
                  <a:cubicBezTo>
                    <a:pt x="532" y="57"/>
                    <a:pt x="532" y="57"/>
                    <a:pt x="532" y="57"/>
                  </a:cubicBezTo>
                  <a:cubicBezTo>
                    <a:pt x="528" y="64"/>
                    <a:pt x="528" y="64"/>
                    <a:pt x="528" y="64"/>
                  </a:cubicBezTo>
                  <a:cubicBezTo>
                    <a:pt x="529" y="64"/>
                    <a:pt x="534" y="62"/>
                    <a:pt x="536" y="62"/>
                  </a:cubicBezTo>
                  <a:cubicBezTo>
                    <a:pt x="531" y="64"/>
                    <a:pt x="536" y="64"/>
                    <a:pt x="532" y="67"/>
                  </a:cubicBezTo>
                  <a:cubicBezTo>
                    <a:pt x="535" y="67"/>
                    <a:pt x="536" y="65"/>
                    <a:pt x="537" y="64"/>
                  </a:cubicBezTo>
                  <a:cubicBezTo>
                    <a:pt x="541" y="64"/>
                    <a:pt x="541" y="66"/>
                    <a:pt x="541" y="68"/>
                  </a:cubicBezTo>
                  <a:cubicBezTo>
                    <a:pt x="541" y="69"/>
                    <a:pt x="540" y="69"/>
                    <a:pt x="541" y="69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1" y="72"/>
                    <a:pt x="541" y="72"/>
                    <a:pt x="542" y="73"/>
                  </a:cubicBezTo>
                  <a:cubicBezTo>
                    <a:pt x="542" y="75"/>
                    <a:pt x="544" y="77"/>
                    <a:pt x="546" y="78"/>
                  </a:cubicBezTo>
                  <a:cubicBezTo>
                    <a:pt x="540" y="76"/>
                    <a:pt x="538" y="75"/>
                    <a:pt x="536" y="74"/>
                  </a:cubicBezTo>
                  <a:cubicBezTo>
                    <a:pt x="535" y="73"/>
                    <a:pt x="535" y="73"/>
                    <a:pt x="534" y="72"/>
                  </a:cubicBezTo>
                  <a:cubicBezTo>
                    <a:pt x="533" y="72"/>
                    <a:pt x="533" y="72"/>
                    <a:pt x="532" y="72"/>
                  </a:cubicBezTo>
                  <a:cubicBezTo>
                    <a:pt x="531" y="73"/>
                    <a:pt x="531" y="73"/>
                    <a:pt x="532" y="74"/>
                  </a:cubicBezTo>
                  <a:cubicBezTo>
                    <a:pt x="533" y="75"/>
                    <a:pt x="533" y="76"/>
                    <a:pt x="534" y="76"/>
                  </a:cubicBezTo>
                  <a:cubicBezTo>
                    <a:pt x="536" y="77"/>
                    <a:pt x="538" y="79"/>
                    <a:pt x="538" y="82"/>
                  </a:cubicBezTo>
                  <a:cubicBezTo>
                    <a:pt x="539" y="78"/>
                    <a:pt x="539" y="78"/>
                    <a:pt x="539" y="78"/>
                  </a:cubicBezTo>
                  <a:cubicBezTo>
                    <a:pt x="544" y="78"/>
                    <a:pt x="544" y="81"/>
                    <a:pt x="545" y="83"/>
                  </a:cubicBezTo>
                  <a:cubicBezTo>
                    <a:pt x="545" y="86"/>
                    <a:pt x="545" y="88"/>
                    <a:pt x="550" y="87"/>
                  </a:cubicBezTo>
                  <a:cubicBezTo>
                    <a:pt x="550" y="89"/>
                    <a:pt x="549" y="91"/>
                    <a:pt x="548" y="94"/>
                  </a:cubicBezTo>
                  <a:cubicBezTo>
                    <a:pt x="546" y="96"/>
                    <a:pt x="545" y="98"/>
                    <a:pt x="548" y="99"/>
                  </a:cubicBezTo>
                  <a:cubicBezTo>
                    <a:pt x="550" y="99"/>
                    <a:pt x="553" y="98"/>
                    <a:pt x="555" y="97"/>
                  </a:cubicBezTo>
                  <a:cubicBezTo>
                    <a:pt x="558" y="101"/>
                    <a:pt x="558" y="101"/>
                    <a:pt x="558" y="101"/>
                  </a:cubicBezTo>
                  <a:cubicBezTo>
                    <a:pt x="552" y="101"/>
                    <a:pt x="552" y="101"/>
                    <a:pt x="552" y="101"/>
                  </a:cubicBezTo>
                  <a:cubicBezTo>
                    <a:pt x="553" y="103"/>
                    <a:pt x="554" y="103"/>
                    <a:pt x="556" y="103"/>
                  </a:cubicBezTo>
                  <a:cubicBezTo>
                    <a:pt x="553" y="105"/>
                    <a:pt x="554" y="106"/>
                    <a:pt x="554" y="108"/>
                  </a:cubicBezTo>
                  <a:cubicBezTo>
                    <a:pt x="555" y="109"/>
                    <a:pt x="556" y="111"/>
                    <a:pt x="554" y="113"/>
                  </a:cubicBezTo>
                  <a:cubicBezTo>
                    <a:pt x="557" y="113"/>
                    <a:pt x="557" y="113"/>
                    <a:pt x="557" y="113"/>
                  </a:cubicBezTo>
                  <a:cubicBezTo>
                    <a:pt x="557" y="114"/>
                    <a:pt x="556" y="114"/>
                    <a:pt x="555" y="114"/>
                  </a:cubicBezTo>
                  <a:cubicBezTo>
                    <a:pt x="562" y="115"/>
                    <a:pt x="562" y="118"/>
                    <a:pt x="568" y="119"/>
                  </a:cubicBezTo>
                  <a:cubicBezTo>
                    <a:pt x="569" y="118"/>
                    <a:pt x="570" y="115"/>
                    <a:pt x="566" y="115"/>
                  </a:cubicBezTo>
                  <a:cubicBezTo>
                    <a:pt x="571" y="112"/>
                    <a:pt x="573" y="119"/>
                    <a:pt x="575" y="121"/>
                  </a:cubicBezTo>
                  <a:cubicBezTo>
                    <a:pt x="570" y="119"/>
                    <a:pt x="571" y="121"/>
                    <a:pt x="570" y="122"/>
                  </a:cubicBezTo>
                  <a:cubicBezTo>
                    <a:pt x="572" y="123"/>
                    <a:pt x="572" y="122"/>
                    <a:pt x="573" y="123"/>
                  </a:cubicBezTo>
                  <a:cubicBezTo>
                    <a:pt x="577" y="125"/>
                    <a:pt x="574" y="126"/>
                    <a:pt x="572" y="126"/>
                  </a:cubicBezTo>
                  <a:cubicBezTo>
                    <a:pt x="570" y="127"/>
                    <a:pt x="569" y="127"/>
                    <a:pt x="577" y="130"/>
                  </a:cubicBezTo>
                  <a:cubicBezTo>
                    <a:pt x="570" y="129"/>
                    <a:pt x="570" y="129"/>
                    <a:pt x="570" y="129"/>
                  </a:cubicBezTo>
                  <a:cubicBezTo>
                    <a:pt x="578" y="133"/>
                    <a:pt x="578" y="133"/>
                    <a:pt x="578" y="133"/>
                  </a:cubicBezTo>
                  <a:cubicBezTo>
                    <a:pt x="570" y="131"/>
                    <a:pt x="570" y="132"/>
                    <a:pt x="571" y="133"/>
                  </a:cubicBezTo>
                  <a:cubicBezTo>
                    <a:pt x="571" y="134"/>
                    <a:pt x="572" y="135"/>
                    <a:pt x="564" y="133"/>
                  </a:cubicBezTo>
                  <a:cubicBezTo>
                    <a:pt x="566" y="135"/>
                    <a:pt x="574" y="135"/>
                    <a:pt x="573" y="136"/>
                  </a:cubicBezTo>
                  <a:cubicBezTo>
                    <a:pt x="577" y="139"/>
                    <a:pt x="570" y="139"/>
                    <a:pt x="572" y="141"/>
                  </a:cubicBezTo>
                  <a:cubicBezTo>
                    <a:pt x="572" y="141"/>
                    <a:pt x="572" y="142"/>
                    <a:pt x="574" y="142"/>
                  </a:cubicBezTo>
                  <a:cubicBezTo>
                    <a:pt x="573" y="142"/>
                    <a:pt x="572" y="142"/>
                    <a:pt x="571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68" y="142"/>
                    <a:pt x="568" y="142"/>
                    <a:pt x="567" y="142"/>
                  </a:cubicBezTo>
                  <a:cubicBezTo>
                    <a:pt x="565" y="143"/>
                    <a:pt x="564" y="143"/>
                    <a:pt x="561" y="143"/>
                  </a:cubicBezTo>
                  <a:cubicBezTo>
                    <a:pt x="568" y="146"/>
                    <a:pt x="568" y="146"/>
                    <a:pt x="568" y="146"/>
                  </a:cubicBezTo>
                  <a:cubicBezTo>
                    <a:pt x="565" y="145"/>
                    <a:pt x="561" y="144"/>
                    <a:pt x="561" y="145"/>
                  </a:cubicBezTo>
                  <a:cubicBezTo>
                    <a:pt x="561" y="145"/>
                    <a:pt x="563" y="146"/>
                    <a:pt x="564" y="146"/>
                  </a:cubicBezTo>
                  <a:cubicBezTo>
                    <a:pt x="555" y="146"/>
                    <a:pt x="552" y="146"/>
                    <a:pt x="548" y="147"/>
                  </a:cubicBezTo>
                  <a:cubicBezTo>
                    <a:pt x="552" y="149"/>
                    <a:pt x="554" y="151"/>
                    <a:pt x="558" y="151"/>
                  </a:cubicBezTo>
                  <a:cubicBezTo>
                    <a:pt x="558" y="153"/>
                    <a:pt x="554" y="152"/>
                    <a:pt x="549" y="152"/>
                  </a:cubicBezTo>
                  <a:cubicBezTo>
                    <a:pt x="545" y="151"/>
                    <a:pt x="540" y="151"/>
                    <a:pt x="538" y="152"/>
                  </a:cubicBezTo>
                  <a:cubicBezTo>
                    <a:pt x="541" y="154"/>
                    <a:pt x="541" y="154"/>
                    <a:pt x="541" y="154"/>
                  </a:cubicBezTo>
                  <a:cubicBezTo>
                    <a:pt x="534" y="152"/>
                    <a:pt x="534" y="152"/>
                    <a:pt x="534" y="152"/>
                  </a:cubicBezTo>
                  <a:cubicBezTo>
                    <a:pt x="536" y="153"/>
                    <a:pt x="537" y="154"/>
                    <a:pt x="539" y="155"/>
                  </a:cubicBezTo>
                  <a:cubicBezTo>
                    <a:pt x="535" y="157"/>
                    <a:pt x="527" y="159"/>
                    <a:pt x="518" y="153"/>
                  </a:cubicBezTo>
                  <a:cubicBezTo>
                    <a:pt x="521" y="154"/>
                    <a:pt x="520" y="158"/>
                    <a:pt x="526" y="160"/>
                  </a:cubicBezTo>
                  <a:cubicBezTo>
                    <a:pt x="521" y="158"/>
                    <a:pt x="517" y="158"/>
                    <a:pt x="514" y="159"/>
                  </a:cubicBezTo>
                  <a:cubicBezTo>
                    <a:pt x="510" y="159"/>
                    <a:pt x="507" y="160"/>
                    <a:pt x="504" y="160"/>
                  </a:cubicBezTo>
                  <a:cubicBezTo>
                    <a:pt x="504" y="160"/>
                    <a:pt x="504" y="160"/>
                    <a:pt x="504" y="160"/>
                  </a:cubicBezTo>
                  <a:cubicBezTo>
                    <a:pt x="501" y="158"/>
                    <a:pt x="501" y="158"/>
                    <a:pt x="501" y="158"/>
                  </a:cubicBezTo>
                  <a:cubicBezTo>
                    <a:pt x="501" y="159"/>
                    <a:pt x="501" y="159"/>
                    <a:pt x="501" y="159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1" y="160"/>
                    <a:pt x="498" y="159"/>
                    <a:pt x="496" y="158"/>
                  </a:cubicBezTo>
                  <a:cubicBezTo>
                    <a:pt x="496" y="159"/>
                    <a:pt x="497" y="163"/>
                    <a:pt x="496" y="165"/>
                  </a:cubicBezTo>
                  <a:cubicBezTo>
                    <a:pt x="495" y="162"/>
                    <a:pt x="494" y="164"/>
                    <a:pt x="493" y="166"/>
                  </a:cubicBezTo>
                  <a:cubicBezTo>
                    <a:pt x="492" y="167"/>
                    <a:pt x="491" y="169"/>
                    <a:pt x="489" y="166"/>
                  </a:cubicBezTo>
                  <a:cubicBezTo>
                    <a:pt x="489" y="167"/>
                    <a:pt x="490" y="167"/>
                    <a:pt x="490" y="169"/>
                  </a:cubicBezTo>
                  <a:cubicBezTo>
                    <a:pt x="485" y="169"/>
                    <a:pt x="477" y="165"/>
                    <a:pt x="473" y="171"/>
                  </a:cubicBezTo>
                  <a:cubicBezTo>
                    <a:pt x="469" y="161"/>
                    <a:pt x="466" y="165"/>
                    <a:pt x="461" y="162"/>
                  </a:cubicBezTo>
                  <a:cubicBezTo>
                    <a:pt x="463" y="168"/>
                    <a:pt x="464" y="164"/>
                    <a:pt x="466" y="168"/>
                  </a:cubicBezTo>
                  <a:cubicBezTo>
                    <a:pt x="464" y="167"/>
                    <a:pt x="469" y="176"/>
                    <a:pt x="464" y="172"/>
                  </a:cubicBezTo>
                  <a:cubicBezTo>
                    <a:pt x="465" y="173"/>
                    <a:pt x="465" y="174"/>
                    <a:pt x="465" y="173"/>
                  </a:cubicBezTo>
                  <a:cubicBezTo>
                    <a:pt x="464" y="174"/>
                    <a:pt x="463" y="166"/>
                    <a:pt x="461" y="169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59" y="168"/>
                    <a:pt x="459" y="168"/>
                    <a:pt x="459" y="168"/>
                  </a:cubicBezTo>
                  <a:cubicBezTo>
                    <a:pt x="455" y="172"/>
                    <a:pt x="450" y="171"/>
                    <a:pt x="448" y="177"/>
                  </a:cubicBezTo>
                  <a:cubicBezTo>
                    <a:pt x="447" y="176"/>
                    <a:pt x="446" y="174"/>
                    <a:pt x="446" y="172"/>
                  </a:cubicBezTo>
                  <a:cubicBezTo>
                    <a:pt x="445" y="173"/>
                    <a:pt x="440" y="167"/>
                    <a:pt x="439" y="172"/>
                  </a:cubicBezTo>
                  <a:cubicBezTo>
                    <a:pt x="440" y="174"/>
                    <a:pt x="440" y="174"/>
                    <a:pt x="440" y="174"/>
                  </a:cubicBezTo>
                  <a:cubicBezTo>
                    <a:pt x="438" y="179"/>
                    <a:pt x="435" y="170"/>
                    <a:pt x="430" y="170"/>
                  </a:cubicBezTo>
                  <a:cubicBezTo>
                    <a:pt x="431" y="170"/>
                    <a:pt x="434" y="172"/>
                    <a:pt x="432" y="167"/>
                  </a:cubicBezTo>
                  <a:cubicBezTo>
                    <a:pt x="431" y="164"/>
                    <a:pt x="429" y="165"/>
                    <a:pt x="429" y="168"/>
                  </a:cubicBezTo>
                  <a:cubicBezTo>
                    <a:pt x="427" y="162"/>
                    <a:pt x="427" y="162"/>
                    <a:pt x="427" y="162"/>
                  </a:cubicBezTo>
                  <a:cubicBezTo>
                    <a:pt x="429" y="165"/>
                    <a:pt x="431" y="164"/>
                    <a:pt x="432" y="166"/>
                  </a:cubicBezTo>
                  <a:cubicBezTo>
                    <a:pt x="432" y="165"/>
                    <a:pt x="431" y="164"/>
                    <a:pt x="431" y="163"/>
                  </a:cubicBezTo>
                  <a:cubicBezTo>
                    <a:pt x="433" y="164"/>
                    <a:pt x="434" y="164"/>
                    <a:pt x="436" y="165"/>
                  </a:cubicBezTo>
                  <a:cubicBezTo>
                    <a:pt x="434" y="166"/>
                    <a:pt x="434" y="166"/>
                    <a:pt x="434" y="166"/>
                  </a:cubicBezTo>
                  <a:cubicBezTo>
                    <a:pt x="437" y="171"/>
                    <a:pt x="438" y="164"/>
                    <a:pt x="439" y="166"/>
                  </a:cubicBezTo>
                  <a:cubicBezTo>
                    <a:pt x="437" y="161"/>
                    <a:pt x="436" y="162"/>
                    <a:pt x="436" y="158"/>
                  </a:cubicBezTo>
                  <a:cubicBezTo>
                    <a:pt x="439" y="154"/>
                    <a:pt x="440" y="162"/>
                    <a:pt x="445" y="166"/>
                  </a:cubicBezTo>
                  <a:cubicBezTo>
                    <a:pt x="445" y="167"/>
                    <a:pt x="445" y="167"/>
                    <a:pt x="445" y="167"/>
                  </a:cubicBezTo>
                  <a:cubicBezTo>
                    <a:pt x="447" y="168"/>
                    <a:pt x="450" y="173"/>
                    <a:pt x="450" y="168"/>
                  </a:cubicBezTo>
                  <a:cubicBezTo>
                    <a:pt x="448" y="165"/>
                    <a:pt x="447" y="165"/>
                    <a:pt x="446" y="164"/>
                  </a:cubicBezTo>
                  <a:cubicBezTo>
                    <a:pt x="445" y="162"/>
                    <a:pt x="450" y="169"/>
                    <a:pt x="450" y="165"/>
                  </a:cubicBezTo>
                  <a:cubicBezTo>
                    <a:pt x="447" y="161"/>
                    <a:pt x="444" y="160"/>
                    <a:pt x="442" y="161"/>
                  </a:cubicBezTo>
                  <a:cubicBezTo>
                    <a:pt x="442" y="159"/>
                    <a:pt x="441" y="158"/>
                    <a:pt x="440" y="156"/>
                  </a:cubicBezTo>
                  <a:cubicBezTo>
                    <a:pt x="447" y="158"/>
                    <a:pt x="455" y="162"/>
                    <a:pt x="459" y="157"/>
                  </a:cubicBezTo>
                  <a:cubicBezTo>
                    <a:pt x="454" y="151"/>
                    <a:pt x="460" y="156"/>
                    <a:pt x="457" y="150"/>
                  </a:cubicBezTo>
                  <a:cubicBezTo>
                    <a:pt x="459" y="154"/>
                    <a:pt x="459" y="149"/>
                    <a:pt x="462" y="151"/>
                  </a:cubicBezTo>
                  <a:cubicBezTo>
                    <a:pt x="460" y="145"/>
                    <a:pt x="457" y="148"/>
                    <a:pt x="457" y="144"/>
                  </a:cubicBezTo>
                  <a:cubicBezTo>
                    <a:pt x="460" y="144"/>
                    <a:pt x="468" y="152"/>
                    <a:pt x="471" y="149"/>
                  </a:cubicBezTo>
                  <a:cubicBezTo>
                    <a:pt x="470" y="147"/>
                    <a:pt x="469" y="147"/>
                    <a:pt x="468" y="146"/>
                  </a:cubicBezTo>
                  <a:cubicBezTo>
                    <a:pt x="471" y="147"/>
                    <a:pt x="478" y="158"/>
                    <a:pt x="477" y="149"/>
                  </a:cubicBezTo>
                  <a:cubicBezTo>
                    <a:pt x="475" y="147"/>
                    <a:pt x="473" y="144"/>
                    <a:pt x="470" y="141"/>
                  </a:cubicBezTo>
                  <a:cubicBezTo>
                    <a:pt x="471" y="141"/>
                    <a:pt x="471" y="141"/>
                    <a:pt x="471" y="139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1" y="133"/>
                    <a:pt x="474" y="143"/>
                    <a:pt x="477" y="147"/>
                  </a:cubicBezTo>
                  <a:cubicBezTo>
                    <a:pt x="477" y="141"/>
                    <a:pt x="477" y="141"/>
                    <a:pt x="477" y="141"/>
                  </a:cubicBezTo>
                  <a:cubicBezTo>
                    <a:pt x="478" y="139"/>
                    <a:pt x="480" y="139"/>
                    <a:pt x="482" y="139"/>
                  </a:cubicBezTo>
                  <a:cubicBezTo>
                    <a:pt x="484" y="140"/>
                    <a:pt x="486" y="143"/>
                    <a:pt x="488" y="146"/>
                  </a:cubicBezTo>
                  <a:cubicBezTo>
                    <a:pt x="489" y="145"/>
                    <a:pt x="491" y="145"/>
                    <a:pt x="488" y="140"/>
                  </a:cubicBezTo>
                  <a:cubicBezTo>
                    <a:pt x="486" y="137"/>
                    <a:pt x="484" y="135"/>
                    <a:pt x="483" y="133"/>
                  </a:cubicBezTo>
                  <a:cubicBezTo>
                    <a:pt x="482" y="131"/>
                    <a:pt x="481" y="130"/>
                    <a:pt x="479" y="131"/>
                  </a:cubicBezTo>
                  <a:cubicBezTo>
                    <a:pt x="480" y="135"/>
                    <a:pt x="483" y="135"/>
                    <a:pt x="482" y="136"/>
                  </a:cubicBezTo>
                  <a:cubicBezTo>
                    <a:pt x="481" y="135"/>
                    <a:pt x="480" y="140"/>
                    <a:pt x="477" y="136"/>
                  </a:cubicBezTo>
                  <a:cubicBezTo>
                    <a:pt x="481" y="135"/>
                    <a:pt x="481" y="135"/>
                    <a:pt x="481" y="135"/>
                  </a:cubicBezTo>
                  <a:cubicBezTo>
                    <a:pt x="478" y="128"/>
                    <a:pt x="479" y="135"/>
                    <a:pt x="477" y="132"/>
                  </a:cubicBezTo>
                  <a:cubicBezTo>
                    <a:pt x="477" y="129"/>
                    <a:pt x="478" y="129"/>
                    <a:pt x="479" y="129"/>
                  </a:cubicBezTo>
                  <a:cubicBezTo>
                    <a:pt x="479" y="129"/>
                    <a:pt x="480" y="129"/>
                    <a:pt x="480" y="129"/>
                  </a:cubicBezTo>
                  <a:cubicBezTo>
                    <a:pt x="480" y="129"/>
                    <a:pt x="481" y="129"/>
                    <a:pt x="481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2" y="129"/>
                    <a:pt x="481" y="127"/>
                    <a:pt x="485" y="130"/>
                  </a:cubicBezTo>
                  <a:cubicBezTo>
                    <a:pt x="488" y="136"/>
                    <a:pt x="486" y="134"/>
                    <a:pt x="486" y="136"/>
                  </a:cubicBezTo>
                  <a:cubicBezTo>
                    <a:pt x="488" y="136"/>
                    <a:pt x="491" y="138"/>
                    <a:pt x="495" y="139"/>
                  </a:cubicBezTo>
                  <a:cubicBezTo>
                    <a:pt x="499" y="139"/>
                    <a:pt x="502" y="139"/>
                    <a:pt x="499" y="133"/>
                  </a:cubicBezTo>
                  <a:cubicBezTo>
                    <a:pt x="497" y="132"/>
                    <a:pt x="495" y="131"/>
                    <a:pt x="493" y="129"/>
                  </a:cubicBezTo>
                  <a:cubicBezTo>
                    <a:pt x="493" y="128"/>
                    <a:pt x="500" y="132"/>
                    <a:pt x="493" y="126"/>
                  </a:cubicBezTo>
                  <a:cubicBezTo>
                    <a:pt x="494" y="128"/>
                    <a:pt x="490" y="124"/>
                    <a:pt x="489" y="123"/>
                  </a:cubicBezTo>
                  <a:cubicBezTo>
                    <a:pt x="489" y="123"/>
                    <a:pt x="489" y="123"/>
                    <a:pt x="489" y="123"/>
                  </a:cubicBezTo>
                  <a:cubicBezTo>
                    <a:pt x="489" y="123"/>
                    <a:pt x="488" y="122"/>
                    <a:pt x="487" y="121"/>
                  </a:cubicBezTo>
                  <a:cubicBezTo>
                    <a:pt x="491" y="125"/>
                    <a:pt x="494" y="126"/>
                    <a:pt x="497" y="127"/>
                  </a:cubicBezTo>
                  <a:cubicBezTo>
                    <a:pt x="495" y="126"/>
                    <a:pt x="494" y="124"/>
                    <a:pt x="493" y="123"/>
                  </a:cubicBezTo>
                  <a:cubicBezTo>
                    <a:pt x="495" y="123"/>
                    <a:pt x="496" y="125"/>
                    <a:pt x="498" y="127"/>
                  </a:cubicBezTo>
                  <a:cubicBezTo>
                    <a:pt x="499" y="128"/>
                    <a:pt x="505" y="131"/>
                    <a:pt x="501" y="127"/>
                  </a:cubicBezTo>
                  <a:cubicBezTo>
                    <a:pt x="498" y="124"/>
                    <a:pt x="496" y="125"/>
                    <a:pt x="493" y="122"/>
                  </a:cubicBezTo>
                  <a:cubicBezTo>
                    <a:pt x="496" y="123"/>
                    <a:pt x="499" y="125"/>
                    <a:pt x="502" y="126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2" y="126"/>
                    <a:pt x="504" y="127"/>
                    <a:pt x="503" y="126"/>
                  </a:cubicBezTo>
                  <a:cubicBezTo>
                    <a:pt x="500" y="124"/>
                    <a:pt x="499" y="123"/>
                    <a:pt x="499" y="124"/>
                  </a:cubicBezTo>
                  <a:cubicBezTo>
                    <a:pt x="497" y="122"/>
                    <a:pt x="501" y="124"/>
                    <a:pt x="504" y="125"/>
                  </a:cubicBezTo>
                  <a:cubicBezTo>
                    <a:pt x="506" y="126"/>
                    <a:pt x="509" y="126"/>
                    <a:pt x="504" y="123"/>
                  </a:cubicBezTo>
                  <a:cubicBezTo>
                    <a:pt x="508" y="125"/>
                    <a:pt x="508" y="125"/>
                    <a:pt x="508" y="125"/>
                  </a:cubicBezTo>
                  <a:cubicBezTo>
                    <a:pt x="507" y="124"/>
                    <a:pt x="506" y="123"/>
                    <a:pt x="505" y="123"/>
                  </a:cubicBezTo>
                  <a:cubicBezTo>
                    <a:pt x="510" y="125"/>
                    <a:pt x="510" y="125"/>
                    <a:pt x="510" y="125"/>
                  </a:cubicBezTo>
                  <a:cubicBezTo>
                    <a:pt x="515" y="126"/>
                    <a:pt x="502" y="120"/>
                    <a:pt x="500" y="119"/>
                  </a:cubicBezTo>
                  <a:cubicBezTo>
                    <a:pt x="500" y="119"/>
                    <a:pt x="500" y="119"/>
                    <a:pt x="500" y="119"/>
                  </a:cubicBezTo>
                  <a:cubicBezTo>
                    <a:pt x="499" y="119"/>
                    <a:pt x="496" y="117"/>
                    <a:pt x="495" y="116"/>
                  </a:cubicBezTo>
                  <a:cubicBezTo>
                    <a:pt x="497" y="117"/>
                    <a:pt x="499" y="118"/>
                    <a:pt x="501" y="118"/>
                  </a:cubicBezTo>
                  <a:cubicBezTo>
                    <a:pt x="501" y="118"/>
                    <a:pt x="501" y="118"/>
                    <a:pt x="501" y="118"/>
                  </a:cubicBezTo>
                  <a:cubicBezTo>
                    <a:pt x="509" y="122"/>
                    <a:pt x="514" y="122"/>
                    <a:pt x="529" y="127"/>
                  </a:cubicBezTo>
                  <a:cubicBezTo>
                    <a:pt x="529" y="127"/>
                    <a:pt x="528" y="127"/>
                    <a:pt x="528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5" y="125"/>
                    <a:pt x="524" y="125"/>
                    <a:pt x="523" y="124"/>
                  </a:cubicBezTo>
                  <a:cubicBezTo>
                    <a:pt x="523" y="124"/>
                    <a:pt x="522" y="124"/>
                    <a:pt x="521" y="123"/>
                  </a:cubicBezTo>
                  <a:cubicBezTo>
                    <a:pt x="518" y="122"/>
                    <a:pt x="511" y="120"/>
                    <a:pt x="512" y="119"/>
                  </a:cubicBezTo>
                  <a:cubicBezTo>
                    <a:pt x="509" y="118"/>
                    <a:pt x="510" y="119"/>
                    <a:pt x="509" y="119"/>
                  </a:cubicBezTo>
                  <a:cubicBezTo>
                    <a:pt x="509" y="118"/>
                    <a:pt x="509" y="118"/>
                    <a:pt x="511" y="119"/>
                  </a:cubicBezTo>
                  <a:cubicBezTo>
                    <a:pt x="505" y="117"/>
                    <a:pt x="505" y="117"/>
                    <a:pt x="505" y="117"/>
                  </a:cubicBezTo>
                  <a:cubicBezTo>
                    <a:pt x="511" y="119"/>
                    <a:pt x="509" y="117"/>
                    <a:pt x="508" y="117"/>
                  </a:cubicBezTo>
                  <a:cubicBezTo>
                    <a:pt x="499" y="114"/>
                    <a:pt x="499" y="114"/>
                    <a:pt x="499" y="114"/>
                  </a:cubicBezTo>
                  <a:cubicBezTo>
                    <a:pt x="503" y="116"/>
                    <a:pt x="504" y="116"/>
                    <a:pt x="502" y="115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98" y="113"/>
                    <a:pt x="509" y="117"/>
                    <a:pt x="503" y="114"/>
                  </a:cubicBezTo>
                  <a:cubicBezTo>
                    <a:pt x="505" y="115"/>
                    <a:pt x="507" y="116"/>
                    <a:pt x="509" y="117"/>
                  </a:cubicBezTo>
                  <a:cubicBezTo>
                    <a:pt x="510" y="116"/>
                    <a:pt x="521" y="119"/>
                    <a:pt x="526" y="120"/>
                  </a:cubicBezTo>
                  <a:cubicBezTo>
                    <a:pt x="529" y="120"/>
                    <a:pt x="526" y="118"/>
                    <a:pt x="525" y="116"/>
                  </a:cubicBezTo>
                  <a:cubicBezTo>
                    <a:pt x="523" y="115"/>
                    <a:pt x="523" y="114"/>
                    <a:pt x="531" y="114"/>
                  </a:cubicBezTo>
                  <a:cubicBezTo>
                    <a:pt x="528" y="113"/>
                    <a:pt x="526" y="113"/>
                    <a:pt x="524" y="113"/>
                  </a:cubicBezTo>
                  <a:cubicBezTo>
                    <a:pt x="522" y="112"/>
                    <a:pt x="521" y="112"/>
                    <a:pt x="518" y="112"/>
                  </a:cubicBezTo>
                  <a:cubicBezTo>
                    <a:pt x="517" y="113"/>
                    <a:pt x="516" y="113"/>
                    <a:pt x="509" y="112"/>
                  </a:cubicBezTo>
                  <a:cubicBezTo>
                    <a:pt x="502" y="113"/>
                    <a:pt x="529" y="117"/>
                    <a:pt x="519" y="117"/>
                  </a:cubicBezTo>
                  <a:cubicBezTo>
                    <a:pt x="511" y="115"/>
                    <a:pt x="511" y="115"/>
                    <a:pt x="514" y="115"/>
                  </a:cubicBezTo>
                  <a:cubicBezTo>
                    <a:pt x="508" y="113"/>
                    <a:pt x="504" y="113"/>
                    <a:pt x="502" y="113"/>
                  </a:cubicBezTo>
                  <a:cubicBezTo>
                    <a:pt x="503" y="113"/>
                    <a:pt x="501" y="112"/>
                    <a:pt x="500" y="111"/>
                  </a:cubicBezTo>
                  <a:cubicBezTo>
                    <a:pt x="498" y="110"/>
                    <a:pt x="496" y="110"/>
                    <a:pt x="496" y="109"/>
                  </a:cubicBezTo>
                  <a:cubicBezTo>
                    <a:pt x="499" y="110"/>
                    <a:pt x="502" y="109"/>
                    <a:pt x="501" y="109"/>
                  </a:cubicBezTo>
                  <a:cubicBezTo>
                    <a:pt x="505" y="109"/>
                    <a:pt x="506" y="107"/>
                    <a:pt x="515" y="108"/>
                  </a:cubicBezTo>
                  <a:cubicBezTo>
                    <a:pt x="516" y="106"/>
                    <a:pt x="503" y="107"/>
                    <a:pt x="511" y="105"/>
                  </a:cubicBezTo>
                  <a:cubicBezTo>
                    <a:pt x="505" y="106"/>
                    <a:pt x="506" y="104"/>
                    <a:pt x="501" y="105"/>
                  </a:cubicBezTo>
                  <a:cubicBezTo>
                    <a:pt x="504" y="105"/>
                    <a:pt x="503" y="106"/>
                    <a:pt x="501" y="106"/>
                  </a:cubicBezTo>
                  <a:cubicBezTo>
                    <a:pt x="499" y="107"/>
                    <a:pt x="496" y="107"/>
                    <a:pt x="494" y="107"/>
                  </a:cubicBezTo>
                  <a:cubicBezTo>
                    <a:pt x="493" y="107"/>
                    <a:pt x="491" y="106"/>
                    <a:pt x="490" y="106"/>
                  </a:cubicBezTo>
                  <a:cubicBezTo>
                    <a:pt x="492" y="106"/>
                    <a:pt x="495" y="106"/>
                    <a:pt x="496" y="105"/>
                  </a:cubicBezTo>
                  <a:cubicBezTo>
                    <a:pt x="491" y="105"/>
                    <a:pt x="491" y="105"/>
                    <a:pt x="491" y="105"/>
                  </a:cubicBezTo>
                  <a:cubicBezTo>
                    <a:pt x="497" y="105"/>
                    <a:pt x="494" y="104"/>
                    <a:pt x="492" y="104"/>
                  </a:cubicBezTo>
                  <a:cubicBezTo>
                    <a:pt x="489" y="103"/>
                    <a:pt x="487" y="103"/>
                    <a:pt x="494" y="101"/>
                  </a:cubicBezTo>
                  <a:cubicBezTo>
                    <a:pt x="494" y="102"/>
                    <a:pt x="498" y="102"/>
                    <a:pt x="492" y="103"/>
                  </a:cubicBezTo>
                  <a:cubicBezTo>
                    <a:pt x="494" y="103"/>
                    <a:pt x="496" y="103"/>
                    <a:pt x="499" y="102"/>
                  </a:cubicBezTo>
                  <a:cubicBezTo>
                    <a:pt x="501" y="102"/>
                    <a:pt x="503" y="101"/>
                    <a:pt x="506" y="101"/>
                  </a:cubicBezTo>
                  <a:cubicBezTo>
                    <a:pt x="508" y="100"/>
                    <a:pt x="506" y="98"/>
                    <a:pt x="505" y="97"/>
                  </a:cubicBezTo>
                  <a:cubicBezTo>
                    <a:pt x="504" y="95"/>
                    <a:pt x="503" y="94"/>
                    <a:pt x="506" y="91"/>
                  </a:cubicBezTo>
                  <a:cubicBezTo>
                    <a:pt x="503" y="93"/>
                    <a:pt x="504" y="94"/>
                    <a:pt x="500" y="96"/>
                  </a:cubicBezTo>
                  <a:cubicBezTo>
                    <a:pt x="498" y="95"/>
                    <a:pt x="500" y="94"/>
                    <a:pt x="502" y="91"/>
                  </a:cubicBezTo>
                  <a:cubicBezTo>
                    <a:pt x="504" y="89"/>
                    <a:pt x="506" y="85"/>
                    <a:pt x="507" y="83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6" y="82"/>
                    <a:pt x="500" y="87"/>
                    <a:pt x="500" y="83"/>
                  </a:cubicBezTo>
                  <a:cubicBezTo>
                    <a:pt x="501" y="83"/>
                    <a:pt x="503" y="82"/>
                    <a:pt x="503" y="82"/>
                  </a:cubicBezTo>
                  <a:cubicBezTo>
                    <a:pt x="501" y="80"/>
                    <a:pt x="498" y="84"/>
                    <a:pt x="496" y="83"/>
                  </a:cubicBezTo>
                  <a:cubicBezTo>
                    <a:pt x="503" y="76"/>
                    <a:pt x="489" y="85"/>
                    <a:pt x="492" y="79"/>
                  </a:cubicBezTo>
                  <a:cubicBezTo>
                    <a:pt x="490" y="80"/>
                    <a:pt x="490" y="80"/>
                    <a:pt x="490" y="80"/>
                  </a:cubicBezTo>
                  <a:cubicBezTo>
                    <a:pt x="493" y="76"/>
                    <a:pt x="483" y="77"/>
                    <a:pt x="481" y="74"/>
                  </a:cubicBezTo>
                  <a:cubicBezTo>
                    <a:pt x="482" y="74"/>
                    <a:pt x="482" y="77"/>
                    <a:pt x="487" y="74"/>
                  </a:cubicBezTo>
                  <a:cubicBezTo>
                    <a:pt x="487" y="69"/>
                    <a:pt x="487" y="69"/>
                    <a:pt x="487" y="69"/>
                  </a:cubicBezTo>
                  <a:cubicBezTo>
                    <a:pt x="485" y="70"/>
                    <a:pt x="484" y="69"/>
                    <a:pt x="482" y="71"/>
                  </a:cubicBezTo>
                  <a:cubicBezTo>
                    <a:pt x="481" y="72"/>
                    <a:pt x="483" y="72"/>
                    <a:pt x="483" y="72"/>
                  </a:cubicBezTo>
                  <a:cubicBezTo>
                    <a:pt x="480" y="73"/>
                    <a:pt x="480" y="73"/>
                    <a:pt x="480" y="73"/>
                  </a:cubicBezTo>
                  <a:cubicBezTo>
                    <a:pt x="481" y="68"/>
                    <a:pt x="488" y="69"/>
                    <a:pt x="493" y="67"/>
                  </a:cubicBezTo>
                  <a:cubicBezTo>
                    <a:pt x="491" y="66"/>
                    <a:pt x="495" y="63"/>
                    <a:pt x="495" y="62"/>
                  </a:cubicBezTo>
                  <a:cubicBezTo>
                    <a:pt x="489" y="63"/>
                    <a:pt x="490" y="66"/>
                    <a:pt x="484" y="68"/>
                  </a:cubicBezTo>
                  <a:cubicBezTo>
                    <a:pt x="481" y="68"/>
                    <a:pt x="483" y="62"/>
                    <a:pt x="488" y="59"/>
                  </a:cubicBezTo>
                  <a:cubicBezTo>
                    <a:pt x="475" y="63"/>
                    <a:pt x="482" y="53"/>
                    <a:pt x="473" y="57"/>
                  </a:cubicBezTo>
                  <a:cubicBezTo>
                    <a:pt x="474" y="57"/>
                    <a:pt x="477" y="55"/>
                    <a:pt x="475" y="5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68" y="55"/>
                    <a:pt x="480" y="50"/>
                    <a:pt x="477" y="49"/>
                  </a:cubicBezTo>
                  <a:cubicBezTo>
                    <a:pt x="476" y="50"/>
                    <a:pt x="475" y="51"/>
                    <a:pt x="473" y="52"/>
                  </a:cubicBezTo>
                  <a:cubicBezTo>
                    <a:pt x="470" y="50"/>
                    <a:pt x="482" y="42"/>
                    <a:pt x="475" y="41"/>
                  </a:cubicBezTo>
                  <a:cubicBezTo>
                    <a:pt x="475" y="42"/>
                    <a:pt x="474" y="42"/>
                    <a:pt x="474" y="42"/>
                  </a:cubicBezTo>
                  <a:cubicBezTo>
                    <a:pt x="473" y="43"/>
                    <a:pt x="473" y="42"/>
                    <a:pt x="475" y="40"/>
                  </a:cubicBezTo>
                  <a:cubicBezTo>
                    <a:pt x="479" y="40"/>
                    <a:pt x="479" y="40"/>
                    <a:pt x="479" y="40"/>
                  </a:cubicBezTo>
                  <a:cubicBezTo>
                    <a:pt x="489" y="34"/>
                    <a:pt x="472" y="37"/>
                    <a:pt x="474" y="33"/>
                  </a:cubicBezTo>
                  <a:cubicBezTo>
                    <a:pt x="472" y="34"/>
                    <a:pt x="473" y="36"/>
                    <a:pt x="469" y="36"/>
                  </a:cubicBezTo>
                  <a:cubicBezTo>
                    <a:pt x="468" y="35"/>
                    <a:pt x="480" y="30"/>
                    <a:pt x="474" y="30"/>
                  </a:cubicBezTo>
                  <a:cubicBezTo>
                    <a:pt x="473" y="32"/>
                    <a:pt x="467" y="34"/>
                    <a:pt x="467" y="35"/>
                  </a:cubicBezTo>
                  <a:cubicBezTo>
                    <a:pt x="465" y="34"/>
                    <a:pt x="462" y="34"/>
                    <a:pt x="466" y="32"/>
                  </a:cubicBezTo>
                  <a:cubicBezTo>
                    <a:pt x="465" y="32"/>
                    <a:pt x="463" y="32"/>
                    <a:pt x="462" y="33"/>
                  </a:cubicBezTo>
                  <a:cubicBezTo>
                    <a:pt x="465" y="31"/>
                    <a:pt x="462" y="30"/>
                    <a:pt x="461" y="29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69" y="24"/>
                    <a:pt x="458" y="27"/>
                    <a:pt x="458" y="25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6" y="25"/>
                    <a:pt x="459" y="22"/>
                    <a:pt x="454" y="22"/>
                  </a:cubicBezTo>
                  <a:cubicBezTo>
                    <a:pt x="451" y="24"/>
                    <a:pt x="451" y="24"/>
                    <a:pt x="451" y="24"/>
                  </a:cubicBezTo>
                  <a:cubicBezTo>
                    <a:pt x="453" y="22"/>
                    <a:pt x="446" y="21"/>
                    <a:pt x="451" y="18"/>
                  </a:cubicBezTo>
                  <a:cubicBezTo>
                    <a:pt x="450" y="18"/>
                    <a:pt x="445" y="22"/>
                    <a:pt x="444" y="20"/>
                  </a:cubicBezTo>
                  <a:cubicBezTo>
                    <a:pt x="446" y="18"/>
                    <a:pt x="447" y="16"/>
                    <a:pt x="444" y="16"/>
                  </a:cubicBezTo>
                  <a:cubicBezTo>
                    <a:pt x="442" y="17"/>
                    <a:pt x="440" y="18"/>
                    <a:pt x="442" y="18"/>
                  </a:cubicBezTo>
                  <a:cubicBezTo>
                    <a:pt x="443" y="18"/>
                    <a:pt x="443" y="18"/>
                    <a:pt x="444" y="17"/>
                  </a:cubicBezTo>
                  <a:cubicBezTo>
                    <a:pt x="441" y="19"/>
                    <a:pt x="441" y="19"/>
                    <a:pt x="441" y="19"/>
                  </a:cubicBezTo>
                  <a:cubicBezTo>
                    <a:pt x="438" y="18"/>
                    <a:pt x="443" y="17"/>
                    <a:pt x="441" y="15"/>
                  </a:cubicBezTo>
                  <a:cubicBezTo>
                    <a:pt x="439" y="16"/>
                    <a:pt x="438" y="17"/>
                    <a:pt x="436" y="18"/>
                  </a:cubicBezTo>
                  <a:cubicBezTo>
                    <a:pt x="437" y="15"/>
                    <a:pt x="439" y="12"/>
                    <a:pt x="440" y="8"/>
                  </a:cubicBezTo>
                  <a:cubicBezTo>
                    <a:pt x="443" y="7"/>
                    <a:pt x="444" y="8"/>
                    <a:pt x="448" y="6"/>
                  </a:cubicBezTo>
                  <a:cubicBezTo>
                    <a:pt x="448" y="7"/>
                    <a:pt x="449" y="7"/>
                    <a:pt x="450" y="8"/>
                  </a:cubicBezTo>
                  <a:cubicBezTo>
                    <a:pt x="455" y="8"/>
                    <a:pt x="454" y="5"/>
                    <a:pt x="455" y="3"/>
                  </a:cubicBezTo>
                  <a:cubicBezTo>
                    <a:pt x="456" y="5"/>
                    <a:pt x="456" y="5"/>
                    <a:pt x="456" y="5"/>
                  </a:cubicBezTo>
                  <a:cubicBezTo>
                    <a:pt x="457" y="5"/>
                    <a:pt x="458" y="5"/>
                    <a:pt x="458" y="5"/>
                  </a:cubicBezTo>
                  <a:cubicBezTo>
                    <a:pt x="458" y="6"/>
                    <a:pt x="458" y="6"/>
                    <a:pt x="458" y="6"/>
                  </a:cubicBezTo>
                  <a:cubicBezTo>
                    <a:pt x="463" y="0"/>
                    <a:pt x="468" y="6"/>
                    <a:pt x="471" y="1"/>
                  </a:cubicBezTo>
                  <a:cubicBezTo>
                    <a:pt x="471" y="2"/>
                    <a:pt x="468" y="4"/>
                    <a:pt x="466" y="6"/>
                  </a:cubicBezTo>
                  <a:cubicBezTo>
                    <a:pt x="465" y="8"/>
                    <a:pt x="468" y="6"/>
                    <a:pt x="470" y="6"/>
                  </a:cubicBezTo>
                  <a:cubicBezTo>
                    <a:pt x="474" y="2"/>
                    <a:pt x="474" y="2"/>
                    <a:pt x="474" y="2"/>
                  </a:cubicBezTo>
                  <a:cubicBezTo>
                    <a:pt x="473" y="7"/>
                    <a:pt x="478" y="0"/>
                    <a:pt x="482" y="2"/>
                  </a:cubicBezTo>
                  <a:cubicBezTo>
                    <a:pt x="480" y="6"/>
                    <a:pt x="495" y="3"/>
                    <a:pt x="496" y="4"/>
                  </a:cubicBezTo>
                  <a:cubicBezTo>
                    <a:pt x="496" y="7"/>
                    <a:pt x="490" y="5"/>
                    <a:pt x="488" y="8"/>
                  </a:cubicBezTo>
                  <a:cubicBezTo>
                    <a:pt x="488" y="9"/>
                    <a:pt x="491" y="7"/>
                    <a:pt x="493" y="8"/>
                  </a:cubicBezTo>
                  <a:cubicBezTo>
                    <a:pt x="487" y="11"/>
                    <a:pt x="487" y="11"/>
                    <a:pt x="487" y="11"/>
                  </a:cubicBezTo>
                  <a:cubicBezTo>
                    <a:pt x="487" y="13"/>
                    <a:pt x="493" y="9"/>
                    <a:pt x="491" y="11"/>
                  </a:cubicBezTo>
                  <a:cubicBezTo>
                    <a:pt x="495" y="11"/>
                    <a:pt x="493" y="9"/>
                    <a:pt x="498" y="7"/>
                  </a:cubicBezTo>
                  <a:cubicBezTo>
                    <a:pt x="497" y="8"/>
                    <a:pt x="495" y="11"/>
                    <a:pt x="498" y="10"/>
                  </a:cubicBezTo>
                  <a:cubicBezTo>
                    <a:pt x="499" y="10"/>
                    <a:pt x="499" y="8"/>
                    <a:pt x="500" y="9"/>
                  </a:cubicBezTo>
                  <a:cubicBezTo>
                    <a:pt x="499" y="14"/>
                    <a:pt x="506" y="13"/>
                    <a:pt x="507" y="17"/>
                  </a:cubicBezTo>
                  <a:cubicBezTo>
                    <a:pt x="510" y="16"/>
                    <a:pt x="510" y="16"/>
                    <a:pt x="510" y="16"/>
                  </a:cubicBezTo>
                  <a:cubicBezTo>
                    <a:pt x="509" y="16"/>
                    <a:pt x="508" y="17"/>
                    <a:pt x="509" y="17"/>
                  </a:cubicBezTo>
                  <a:cubicBezTo>
                    <a:pt x="511" y="16"/>
                    <a:pt x="511" y="16"/>
                    <a:pt x="511" y="16"/>
                  </a:cubicBezTo>
                  <a:cubicBezTo>
                    <a:pt x="511" y="17"/>
                    <a:pt x="509" y="23"/>
                    <a:pt x="511" y="25"/>
                  </a:cubicBezTo>
                  <a:cubicBezTo>
                    <a:pt x="514" y="22"/>
                    <a:pt x="514" y="22"/>
                    <a:pt x="514" y="22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16" y="24"/>
                    <a:pt x="516" y="24"/>
                    <a:pt x="516" y="24"/>
                  </a:cubicBezTo>
                  <a:cubicBezTo>
                    <a:pt x="511" y="27"/>
                    <a:pt x="516" y="28"/>
                    <a:pt x="515" y="31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17" y="32"/>
                    <a:pt x="517" y="32"/>
                    <a:pt x="517" y="32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20" y="32"/>
                    <a:pt x="515" y="36"/>
                    <a:pt x="518" y="36"/>
                  </a:cubicBezTo>
                  <a:cubicBezTo>
                    <a:pt x="517" y="36"/>
                    <a:pt x="522" y="33"/>
                    <a:pt x="524" y="32"/>
                  </a:cubicBezTo>
                  <a:close/>
                  <a:moveTo>
                    <a:pt x="552" y="103"/>
                  </a:moveTo>
                  <a:cubicBezTo>
                    <a:pt x="552" y="104"/>
                    <a:pt x="552" y="104"/>
                    <a:pt x="552" y="104"/>
                  </a:cubicBezTo>
                  <a:cubicBezTo>
                    <a:pt x="553" y="103"/>
                    <a:pt x="552" y="103"/>
                    <a:pt x="552" y="103"/>
                  </a:cubicBezTo>
                  <a:cubicBezTo>
                    <a:pt x="551" y="101"/>
                    <a:pt x="551" y="101"/>
                    <a:pt x="551" y="101"/>
                  </a:cubicBezTo>
                  <a:cubicBezTo>
                    <a:pt x="547" y="102"/>
                    <a:pt x="550" y="102"/>
                    <a:pt x="552" y="103"/>
                  </a:cubicBezTo>
                  <a:close/>
                  <a:moveTo>
                    <a:pt x="473" y="166"/>
                  </a:moveTo>
                  <a:cubicBezTo>
                    <a:pt x="475" y="166"/>
                    <a:pt x="475" y="166"/>
                    <a:pt x="475" y="166"/>
                  </a:cubicBezTo>
                  <a:cubicBezTo>
                    <a:pt x="475" y="167"/>
                    <a:pt x="473" y="165"/>
                    <a:pt x="475" y="168"/>
                  </a:cubicBezTo>
                  <a:cubicBezTo>
                    <a:pt x="474" y="167"/>
                    <a:pt x="474" y="168"/>
                    <a:pt x="473" y="166"/>
                  </a:cubicBezTo>
                  <a:close/>
                  <a:moveTo>
                    <a:pt x="509" y="103"/>
                  </a:moveTo>
                  <a:cubicBezTo>
                    <a:pt x="506" y="104"/>
                    <a:pt x="506" y="104"/>
                    <a:pt x="506" y="104"/>
                  </a:cubicBezTo>
                  <a:cubicBezTo>
                    <a:pt x="510" y="104"/>
                    <a:pt x="510" y="104"/>
                    <a:pt x="510" y="104"/>
                  </a:cubicBezTo>
                  <a:lnTo>
                    <a:pt x="509" y="103"/>
                  </a:lnTo>
                  <a:close/>
                  <a:moveTo>
                    <a:pt x="502" y="93"/>
                  </a:moveTo>
                  <a:cubicBezTo>
                    <a:pt x="502" y="94"/>
                    <a:pt x="502" y="94"/>
                    <a:pt x="501" y="95"/>
                  </a:cubicBezTo>
                  <a:cubicBezTo>
                    <a:pt x="502" y="95"/>
                    <a:pt x="502" y="95"/>
                    <a:pt x="502" y="95"/>
                  </a:cubicBezTo>
                  <a:cubicBezTo>
                    <a:pt x="502" y="94"/>
                    <a:pt x="503" y="93"/>
                    <a:pt x="503" y="93"/>
                  </a:cubicBezTo>
                  <a:lnTo>
                    <a:pt x="502" y="93"/>
                  </a:lnTo>
                  <a:close/>
                  <a:moveTo>
                    <a:pt x="523" y="61"/>
                  </a:moveTo>
                  <a:cubicBezTo>
                    <a:pt x="518" y="65"/>
                    <a:pt x="524" y="62"/>
                    <a:pt x="522" y="64"/>
                  </a:cubicBezTo>
                  <a:cubicBezTo>
                    <a:pt x="522" y="64"/>
                    <a:pt x="521" y="65"/>
                    <a:pt x="521" y="65"/>
                  </a:cubicBezTo>
                  <a:cubicBezTo>
                    <a:pt x="522" y="65"/>
                    <a:pt x="522" y="64"/>
                    <a:pt x="522" y="64"/>
                  </a:cubicBezTo>
                  <a:cubicBezTo>
                    <a:pt x="524" y="63"/>
                    <a:pt x="528" y="59"/>
                    <a:pt x="523" y="61"/>
                  </a:cubicBezTo>
                  <a:close/>
                  <a:moveTo>
                    <a:pt x="540" y="98"/>
                  </a:moveTo>
                  <a:cubicBezTo>
                    <a:pt x="544" y="98"/>
                    <a:pt x="543" y="95"/>
                    <a:pt x="545" y="94"/>
                  </a:cubicBezTo>
                  <a:cubicBezTo>
                    <a:pt x="544" y="93"/>
                    <a:pt x="541" y="95"/>
                    <a:pt x="539" y="96"/>
                  </a:cubicBezTo>
                  <a:cubicBezTo>
                    <a:pt x="539" y="95"/>
                    <a:pt x="539" y="95"/>
                    <a:pt x="539" y="94"/>
                  </a:cubicBezTo>
                  <a:cubicBezTo>
                    <a:pt x="531" y="96"/>
                    <a:pt x="543" y="96"/>
                    <a:pt x="540" y="98"/>
                  </a:cubicBezTo>
                  <a:close/>
                  <a:moveTo>
                    <a:pt x="562" y="140"/>
                  </a:moveTo>
                  <a:cubicBezTo>
                    <a:pt x="565" y="140"/>
                    <a:pt x="565" y="140"/>
                    <a:pt x="565" y="140"/>
                  </a:cubicBezTo>
                  <a:cubicBezTo>
                    <a:pt x="568" y="141"/>
                    <a:pt x="568" y="141"/>
                    <a:pt x="568" y="141"/>
                  </a:cubicBezTo>
                  <a:cubicBezTo>
                    <a:pt x="569" y="141"/>
                    <a:pt x="569" y="141"/>
                    <a:pt x="569" y="141"/>
                  </a:cubicBezTo>
                  <a:lnTo>
                    <a:pt x="562" y="140"/>
                  </a:lnTo>
                  <a:close/>
                  <a:moveTo>
                    <a:pt x="556" y="144"/>
                  </a:moveTo>
                  <a:cubicBezTo>
                    <a:pt x="554" y="145"/>
                    <a:pt x="546" y="143"/>
                    <a:pt x="541" y="140"/>
                  </a:cubicBezTo>
                  <a:cubicBezTo>
                    <a:pt x="544" y="140"/>
                    <a:pt x="545" y="139"/>
                    <a:pt x="553" y="142"/>
                  </a:cubicBezTo>
                  <a:cubicBezTo>
                    <a:pt x="548" y="140"/>
                    <a:pt x="564" y="146"/>
                    <a:pt x="556" y="144"/>
                  </a:cubicBezTo>
                  <a:close/>
                  <a:moveTo>
                    <a:pt x="521" y="78"/>
                  </a:moveTo>
                  <a:cubicBezTo>
                    <a:pt x="520" y="80"/>
                    <a:pt x="513" y="85"/>
                    <a:pt x="519" y="86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3" y="81"/>
                    <a:pt x="523" y="81"/>
                    <a:pt x="523" y="81"/>
                  </a:cubicBezTo>
                  <a:cubicBezTo>
                    <a:pt x="515" y="86"/>
                    <a:pt x="521" y="79"/>
                    <a:pt x="521" y="78"/>
                  </a:cubicBezTo>
                  <a:close/>
                  <a:moveTo>
                    <a:pt x="529" y="145"/>
                  </a:moveTo>
                  <a:cubicBezTo>
                    <a:pt x="528" y="146"/>
                    <a:pt x="522" y="144"/>
                    <a:pt x="516" y="140"/>
                  </a:cubicBezTo>
                  <a:cubicBezTo>
                    <a:pt x="519" y="142"/>
                    <a:pt x="526" y="144"/>
                    <a:pt x="531" y="146"/>
                  </a:cubicBezTo>
                  <a:cubicBezTo>
                    <a:pt x="530" y="145"/>
                    <a:pt x="529" y="145"/>
                    <a:pt x="529" y="145"/>
                  </a:cubicBezTo>
                  <a:close/>
                  <a:moveTo>
                    <a:pt x="523" y="141"/>
                  </a:moveTo>
                  <a:cubicBezTo>
                    <a:pt x="523" y="140"/>
                    <a:pt x="518" y="137"/>
                    <a:pt x="523" y="139"/>
                  </a:cubicBezTo>
                  <a:cubicBezTo>
                    <a:pt x="526" y="141"/>
                    <a:pt x="536" y="147"/>
                    <a:pt x="536" y="144"/>
                  </a:cubicBezTo>
                  <a:cubicBezTo>
                    <a:pt x="527" y="140"/>
                    <a:pt x="524" y="138"/>
                    <a:pt x="518" y="137"/>
                  </a:cubicBezTo>
                  <a:lnTo>
                    <a:pt x="523" y="141"/>
                  </a:lnTo>
                  <a:close/>
                  <a:moveTo>
                    <a:pt x="541" y="148"/>
                  </a:moveTo>
                  <a:cubicBezTo>
                    <a:pt x="541" y="147"/>
                    <a:pt x="541" y="146"/>
                    <a:pt x="541" y="145"/>
                  </a:cubicBezTo>
                  <a:cubicBezTo>
                    <a:pt x="531" y="141"/>
                    <a:pt x="539" y="146"/>
                    <a:pt x="541" y="148"/>
                  </a:cubicBezTo>
                  <a:cubicBezTo>
                    <a:pt x="541" y="149"/>
                    <a:pt x="541" y="149"/>
                    <a:pt x="541" y="149"/>
                  </a:cubicBezTo>
                  <a:cubicBezTo>
                    <a:pt x="541" y="149"/>
                    <a:pt x="541" y="148"/>
                    <a:pt x="541" y="148"/>
                  </a:cubicBezTo>
                  <a:close/>
                  <a:moveTo>
                    <a:pt x="513" y="155"/>
                  </a:moveTo>
                  <a:cubicBezTo>
                    <a:pt x="515" y="156"/>
                    <a:pt x="515" y="156"/>
                    <a:pt x="515" y="156"/>
                  </a:cubicBezTo>
                  <a:cubicBezTo>
                    <a:pt x="516" y="157"/>
                    <a:pt x="517" y="158"/>
                    <a:pt x="518" y="157"/>
                  </a:cubicBezTo>
                  <a:cubicBezTo>
                    <a:pt x="515" y="156"/>
                    <a:pt x="515" y="156"/>
                    <a:pt x="515" y="156"/>
                  </a:cubicBezTo>
                  <a:cubicBezTo>
                    <a:pt x="514" y="154"/>
                    <a:pt x="514" y="152"/>
                    <a:pt x="513" y="155"/>
                  </a:cubicBezTo>
                  <a:close/>
                  <a:moveTo>
                    <a:pt x="537" y="149"/>
                  </a:moveTo>
                  <a:cubicBezTo>
                    <a:pt x="533" y="149"/>
                    <a:pt x="533" y="149"/>
                    <a:pt x="533" y="149"/>
                  </a:cubicBezTo>
                  <a:cubicBezTo>
                    <a:pt x="533" y="148"/>
                    <a:pt x="533" y="146"/>
                    <a:pt x="537" y="149"/>
                  </a:cubicBezTo>
                  <a:close/>
                  <a:moveTo>
                    <a:pt x="516" y="149"/>
                  </a:moveTo>
                  <a:cubicBezTo>
                    <a:pt x="516" y="149"/>
                    <a:pt x="513" y="150"/>
                    <a:pt x="512" y="151"/>
                  </a:cubicBezTo>
                  <a:cubicBezTo>
                    <a:pt x="514" y="152"/>
                    <a:pt x="518" y="152"/>
                    <a:pt x="516" y="149"/>
                  </a:cubicBezTo>
                  <a:close/>
                  <a:moveTo>
                    <a:pt x="455" y="166"/>
                  </a:moveTo>
                  <a:cubicBezTo>
                    <a:pt x="454" y="162"/>
                    <a:pt x="454" y="162"/>
                    <a:pt x="454" y="162"/>
                  </a:cubicBezTo>
                  <a:cubicBezTo>
                    <a:pt x="452" y="162"/>
                    <a:pt x="452" y="162"/>
                    <a:pt x="452" y="162"/>
                  </a:cubicBezTo>
                  <a:lnTo>
                    <a:pt x="455" y="166"/>
                  </a:lnTo>
                  <a:close/>
                  <a:moveTo>
                    <a:pt x="468" y="155"/>
                  </a:moveTo>
                  <a:cubicBezTo>
                    <a:pt x="469" y="155"/>
                    <a:pt x="469" y="155"/>
                    <a:pt x="469" y="155"/>
                  </a:cubicBezTo>
                  <a:cubicBezTo>
                    <a:pt x="468" y="153"/>
                    <a:pt x="468" y="153"/>
                    <a:pt x="468" y="153"/>
                  </a:cubicBezTo>
                  <a:lnTo>
                    <a:pt x="468" y="155"/>
                  </a:lnTo>
                  <a:close/>
                  <a:moveTo>
                    <a:pt x="484" y="145"/>
                  </a:moveTo>
                  <a:cubicBezTo>
                    <a:pt x="484" y="146"/>
                    <a:pt x="484" y="146"/>
                    <a:pt x="484" y="147"/>
                  </a:cubicBezTo>
                  <a:cubicBezTo>
                    <a:pt x="484" y="150"/>
                    <a:pt x="481" y="153"/>
                    <a:pt x="479" y="152"/>
                  </a:cubicBezTo>
                  <a:cubicBezTo>
                    <a:pt x="479" y="155"/>
                    <a:pt x="483" y="158"/>
                    <a:pt x="484" y="160"/>
                  </a:cubicBezTo>
                  <a:cubicBezTo>
                    <a:pt x="478" y="146"/>
                    <a:pt x="486" y="160"/>
                    <a:pt x="486" y="154"/>
                  </a:cubicBezTo>
                  <a:cubicBezTo>
                    <a:pt x="485" y="153"/>
                    <a:pt x="484" y="154"/>
                    <a:pt x="483" y="152"/>
                  </a:cubicBezTo>
                  <a:cubicBezTo>
                    <a:pt x="483" y="150"/>
                    <a:pt x="484" y="149"/>
                    <a:pt x="485" y="150"/>
                  </a:cubicBezTo>
                  <a:cubicBezTo>
                    <a:pt x="486" y="151"/>
                    <a:pt x="486" y="152"/>
                    <a:pt x="486" y="152"/>
                  </a:cubicBezTo>
                  <a:cubicBezTo>
                    <a:pt x="486" y="151"/>
                    <a:pt x="485" y="150"/>
                    <a:pt x="485" y="150"/>
                  </a:cubicBezTo>
                  <a:cubicBezTo>
                    <a:pt x="485" y="149"/>
                    <a:pt x="484" y="148"/>
                    <a:pt x="484" y="147"/>
                  </a:cubicBezTo>
                  <a:cubicBezTo>
                    <a:pt x="484" y="146"/>
                    <a:pt x="484" y="146"/>
                    <a:pt x="484" y="145"/>
                  </a:cubicBezTo>
                  <a:close/>
                  <a:moveTo>
                    <a:pt x="506" y="138"/>
                  </a:moveTo>
                  <a:cubicBezTo>
                    <a:pt x="507" y="139"/>
                    <a:pt x="508" y="141"/>
                    <a:pt x="510" y="142"/>
                  </a:cubicBezTo>
                  <a:cubicBezTo>
                    <a:pt x="509" y="140"/>
                    <a:pt x="507" y="139"/>
                    <a:pt x="506" y="138"/>
                  </a:cubicBezTo>
                  <a:cubicBezTo>
                    <a:pt x="505" y="138"/>
                    <a:pt x="504" y="137"/>
                    <a:pt x="504" y="137"/>
                  </a:cubicBezTo>
                  <a:cubicBezTo>
                    <a:pt x="504" y="137"/>
                    <a:pt x="505" y="138"/>
                    <a:pt x="506" y="138"/>
                  </a:cubicBezTo>
                  <a:close/>
                  <a:moveTo>
                    <a:pt x="498" y="132"/>
                  </a:moveTo>
                  <a:cubicBezTo>
                    <a:pt x="501" y="133"/>
                    <a:pt x="503" y="135"/>
                    <a:pt x="506" y="136"/>
                  </a:cubicBezTo>
                  <a:cubicBezTo>
                    <a:pt x="502" y="134"/>
                    <a:pt x="502" y="134"/>
                    <a:pt x="502" y="134"/>
                  </a:cubicBezTo>
                  <a:cubicBezTo>
                    <a:pt x="504" y="134"/>
                    <a:pt x="505" y="135"/>
                    <a:pt x="506" y="135"/>
                  </a:cubicBezTo>
                  <a:cubicBezTo>
                    <a:pt x="502" y="132"/>
                    <a:pt x="497" y="129"/>
                    <a:pt x="498" y="132"/>
                  </a:cubicBezTo>
                  <a:close/>
                  <a:moveTo>
                    <a:pt x="508" y="133"/>
                  </a:moveTo>
                  <a:cubicBezTo>
                    <a:pt x="504" y="132"/>
                    <a:pt x="504" y="132"/>
                    <a:pt x="504" y="132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8" y="136"/>
                    <a:pt x="508" y="136"/>
                    <a:pt x="508" y="136"/>
                  </a:cubicBezTo>
                  <a:cubicBezTo>
                    <a:pt x="504" y="133"/>
                    <a:pt x="504" y="133"/>
                    <a:pt x="504" y="133"/>
                  </a:cubicBezTo>
                  <a:lnTo>
                    <a:pt x="508" y="133"/>
                  </a:lnTo>
                  <a:close/>
                  <a:moveTo>
                    <a:pt x="539" y="127"/>
                  </a:moveTo>
                  <a:cubicBezTo>
                    <a:pt x="542" y="128"/>
                    <a:pt x="544" y="129"/>
                    <a:pt x="538" y="128"/>
                  </a:cubicBezTo>
                  <a:cubicBezTo>
                    <a:pt x="536" y="126"/>
                    <a:pt x="536" y="126"/>
                    <a:pt x="536" y="126"/>
                  </a:cubicBezTo>
                  <a:cubicBezTo>
                    <a:pt x="536" y="126"/>
                    <a:pt x="532" y="126"/>
                    <a:pt x="534" y="127"/>
                  </a:cubicBezTo>
                  <a:cubicBezTo>
                    <a:pt x="517" y="121"/>
                    <a:pt x="536" y="128"/>
                    <a:pt x="528" y="123"/>
                  </a:cubicBezTo>
                  <a:cubicBezTo>
                    <a:pt x="530" y="126"/>
                    <a:pt x="520" y="122"/>
                    <a:pt x="514" y="120"/>
                  </a:cubicBezTo>
                  <a:cubicBezTo>
                    <a:pt x="518" y="121"/>
                    <a:pt x="518" y="120"/>
                    <a:pt x="520" y="120"/>
                  </a:cubicBezTo>
                  <a:cubicBezTo>
                    <a:pt x="521" y="120"/>
                    <a:pt x="522" y="120"/>
                    <a:pt x="524" y="121"/>
                  </a:cubicBezTo>
                  <a:cubicBezTo>
                    <a:pt x="525" y="121"/>
                    <a:pt x="526" y="121"/>
                    <a:pt x="528" y="122"/>
                  </a:cubicBezTo>
                  <a:cubicBezTo>
                    <a:pt x="529" y="122"/>
                    <a:pt x="531" y="123"/>
                    <a:pt x="534" y="124"/>
                  </a:cubicBezTo>
                  <a:cubicBezTo>
                    <a:pt x="532" y="124"/>
                    <a:pt x="536" y="125"/>
                    <a:pt x="539" y="127"/>
                  </a:cubicBezTo>
                  <a:close/>
                  <a:moveTo>
                    <a:pt x="520" y="108"/>
                  </a:moveTo>
                  <a:cubicBezTo>
                    <a:pt x="520" y="106"/>
                    <a:pt x="520" y="106"/>
                    <a:pt x="520" y="106"/>
                  </a:cubicBezTo>
                  <a:cubicBezTo>
                    <a:pt x="521" y="108"/>
                    <a:pt x="521" y="108"/>
                    <a:pt x="521" y="108"/>
                  </a:cubicBezTo>
                  <a:lnTo>
                    <a:pt x="520" y="108"/>
                  </a:lnTo>
                  <a:close/>
                  <a:moveTo>
                    <a:pt x="488" y="61"/>
                  </a:moveTo>
                  <a:cubicBezTo>
                    <a:pt x="483" y="63"/>
                    <a:pt x="489" y="64"/>
                    <a:pt x="492" y="62"/>
                  </a:cubicBezTo>
                  <a:cubicBezTo>
                    <a:pt x="490" y="63"/>
                    <a:pt x="489" y="61"/>
                    <a:pt x="488" y="61"/>
                  </a:cubicBezTo>
                  <a:close/>
                  <a:moveTo>
                    <a:pt x="480" y="41"/>
                  </a:moveTo>
                  <a:cubicBezTo>
                    <a:pt x="481" y="42"/>
                    <a:pt x="476" y="46"/>
                    <a:pt x="482" y="44"/>
                  </a:cubicBezTo>
                  <a:cubicBezTo>
                    <a:pt x="483" y="41"/>
                    <a:pt x="483" y="41"/>
                    <a:pt x="483" y="41"/>
                  </a:cubicBezTo>
                  <a:cubicBezTo>
                    <a:pt x="481" y="41"/>
                    <a:pt x="483" y="40"/>
                    <a:pt x="480" y="41"/>
                  </a:cubicBezTo>
                  <a:close/>
                  <a:moveTo>
                    <a:pt x="472" y="28"/>
                  </a:moveTo>
                  <a:cubicBezTo>
                    <a:pt x="478" y="25"/>
                    <a:pt x="478" y="25"/>
                    <a:pt x="478" y="25"/>
                  </a:cubicBezTo>
                  <a:cubicBezTo>
                    <a:pt x="477" y="26"/>
                    <a:pt x="477" y="26"/>
                    <a:pt x="477" y="26"/>
                  </a:cubicBezTo>
                  <a:lnTo>
                    <a:pt x="472" y="28"/>
                  </a:lnTo>
                  <a:close/>
                  <a:moveTo>
                    <a:pt x="466" y="33"/>
                  </a:moveTo>
                  <a:cubicBezTo>
                    <a:pt x="466" y="33"/>
                    <a:pt x="466" y="31"/>
                    <a:pt x="469" y="30"/>
                  </a:cubicBezTo>
                  <a:lnTo>
                    <a:pt x="466" y="33"/>
                  </a:lnTo>
                  <a:close/>
                  <a:moveTo>
                    <a:pt x="465" y="16"/>
                  </a:moveTo>
                  <a:cubicBezTo>
                    <a:pt x="459" y="19"/>
                    <a:pt x="459" y="19"/>
                    <a:pt x="459" y="19"/>
                  </a:cubicBezTo>
                  <a:cubicBezTo>
                    <a:pt x="459" y="19"/>
                    <a:pt x="459" y="19"/>
                    <a:pt x="459" y="19"/>
                  </a:cubicBezTo>
                  <a:lnTo>
                    <a:pt x="465" y="16"/>
                  </a:lnTo>
                  <a:close/>
                  <a:moveTo>
                    <a:pt x="469" y="16"/>
                  </a:moveTo>
                  <a:cubicBezTo>
                    <a:pt x="468" y="17"/>
                    <a:pt x="467" y="17"/>
                    <a:pt x="466" y="18"/>
                  </a:cubicBezTo>
                  <a:cubicBezTo>
                    <a:pt x="464" y="19"/>
                    <a:pt x="464" y="20"/>
                    <a:pt x="466" y="20"/>
                  </a:cubicBezTo>
                  <a:cubicBezTo>
                    <a:pt x="469" y="19"/>
                    <a:pt x="467" y="19"/>
                    <a:pt x="467" y="18"/>
                  </a:cubicBezTo>
                  <a:cubicBezTo>
                    <a:pt x="468" y="18"/>
                    <a:pt x="470" y="18"/>
                    <a:pt x="469" y="20"/>
                  </a:cubicBezTo>
                  <a:cubicBezTo>
                    <a:pt x="464" y="21"/>
                    <a:pt x="464" y="21"/>
                    <a:pt x="460" y="23"/>
                  </a:cubicBezTo>
                  <a:cubicBezTo>
                    <a:pt x="456" y="21"/>
                    <a:pt x="462" y="19"/>
                    <a:pt x="466" y="18"/>
                  </a:cubicBezTo>
                  <a:cubicBezTo>
                    <a:pt x="466" y="17"/>
                    <a:pt x="468" y="17"/>
                    <a:pt x="469" y="16"/>
                  </a:cubicBezTo>
                  <a:close/>
                  <a:moveTo>
                    <a:pt x="474" y="23"/>
                  </a:moveTo>
                  <a:cubicBezTo>
                    <a:pt x="473" y="23"/>
                    <a:pt x="472" y="23"/>
                    <a:pt x="471" y="24"/>
                  </a:cubicBezTo>
                  <a:cubicBezTo>
                    <a:pt x="469" y="23"/>
                    <a:pt x="467" y="22"/>
                    <a:pt x="463" y="25"/>
                  </a:cubicBezTo>
                  <a:cubicBezTo>
                    <a:pt x="464" y="26"/>
                    <a:pt x="464" y="26"/>
                    <a:pt x="464" y="26"/>
                  </a:cubicBezTo>
                  <a:cubicBezTo>
                    <a:pt x="464" y="26"/>
                    <a:pt x="464" y="26"/>
                    <a:pt x="465" y="25"/>
                  </a:cubicBezTo>
                  <a:cubicBezTo>
                    <a:pt x="468" y="25"/>
                    <a:pt x="465" y="27"/>
                    <a:pt x="464" y="28"/>
                  </a:cubicBezTo>
                  <a:cubicBezTo>
                    <a:pt x="466" y="27"/>
                    <a:pt x="468" y="25"/>
                    <a:pt x="471" y="24"/>
                  </a:cubicBezTo>
                  <a:cubicBezTo>
                    <a:pt x="472" y="24"/>
                    <a:pt x="472" y="24"/>
                    <a:pt x="473" y="24"/>
                  </a:cubicBezTo>
                  <a:cubicBezTo>
                    <a:pt x="473" y="25"/>
                    <a:pt x="472" y="25"/>
                    <a:pt x="474" y="25"/>
                  </a:cubicBezTo>
                  <a:cubicBezTo>
                    <a:pt x="475" y="24"/>
                    <a:pt x="475" y="24"/>
                    <a:pt x="475" y="24"/>
                  </a:cubicBezTo>
                  <a:cubicBezTo>
                    <a:pt x="474" y="24"/>
                    <a:pt x="474" y="24"/>
                    <a:pt x="473" y="24"/>
                  </a:cubicBezTo>
                  <a:cubicBezTo>
                    <a:pt x="474" y="24"/>
                    <a:pt x="474" y="23"/>
                    <a:pt x="474" y="23"/>
                  </a:cubicBezTo>
                  <a:close/>
                  <a:moveTo>
                    <a:pt x="472" y="13"/>
                  </a:moveTo>
                  <a:cubicBezTo>
                    <a:pt x="473" y="13"/>
                    <a:pt x="475" y="13"/>
                    <a:pt x="476" y="12"/>
                  </a:cubicBezTo>
                  <a:cubicBezTo>
                    <a:pt x="477" y="11"/>
                    <a:pt x="477" y="11"/>
                    <a:pt x="477" y="11"/>
                  </a:cubicBezTo>
                  <a:cubicBezTo>
                    <a:pt x="474" y="10"/>
                    <a:pt x="472" y="12"/>
                    <a:pt x="472" y="13"/>
                  </a:cubicBezTo>
                  <a:close/>
                  <a:moveTo>
                    <a:pt x="489" y="54"/>
                  </a:moveTo>
                  <a:cubicBezTo>
                    <a:pt x="489" y="54"/>
                    <a:pt x="490" y="56"/>
                    <a:pt x="487" y="58"/>
                  </a:cubicBezTo>
                  <a:cubicBezTo>
                    <a:pt x="492" y="56"/>
                    <a:pt x="492" y="56"/>
                    <a:pt x="492" y="56"/>
                  </a:cubicBezTo>
                  <a:cubicBezTo>
                    <a:pt x="491" y="55"/>
                    <a:pt x="494" y="53"/>
                    <a:pt x="496" y="53"/>
                  </a:cubicBezTo>
                  <a:cubicBezTo>
                    <a:pt x="492" y="53"/>
                    <a:pt x="494" y="51"/>
                    <a:pt x="489" y="54"/>
                  </a:cubicBezTo>
                  <a:close/>
                  <a:moveTo>
                    <a:pt x="518" y="105"/>
                  </a:moveTo>
                  <a:cubicBezTo>
                    <a:pt x="520" y="104"/>
                    <a:pt x="514" y="102"/>
                    <a:pt x="521" y="101"/>
                  </a:cubicBezTo>
                  <a:cubicBezTo>
                    <a:pt x="512" y="101"/>
                    <a:pt x="516" y="104"/>
                    <a:pt x="518" y="105"/>
                  </a:cubicBezTo>
                  <a:close/>
                  <a:moveTo>
                    <a:pt x="528" y="105"/>
                  </a:moveTo>
                  <a:cubicBezTo>
                    <a:pt x="528" y="106"/>
                    <a:pt x="528" y="106"/>
                    <a:pt x="528" y="106"/>
                  </a:cubicBezTo>
                  <a:cubicBezTo>
                    <a:pt x="527" y="107"/>
                    <a:pt x="520" y="107"/>
                    <a:pt x="524" y="108"/>
                  </a:cubicBezTo>
                  <a:cubicBezTo>
                    <a:pt x="526" y="108"/>
                    <a:pt x="523" y="107"/>
                    <a:pt x="525" y="107"/>
                  </a:cubicBezTo>
                  <a:cubicBezTo>
                    <a:pt x="529" y="107"/>
                    <a:pt x="528" y="107"/>
                    <a:pt x="528" y="106"/>
                  </a:cubicBezTo>
                  <a:cubicBezTo>
                    <a:pt x="528" y="106"/>
                    <a:pt x="528" y="106"/>
                    <a:pt x="528" y="105"/>
                  </a:cubicBezTo>
                  <a:close/>
                  <a:moveTo>
                    <a:pt x="513" y="71"/>
                  </a:moveTo>
                  <a:cubicBezTo>
                    <a:pt x="514" y="72"/>
                    <a:pt x="514" y="72"/>
                    <a:pt x="514" y="72"/>
                  </a:cubicBezTo>
                  <a:cubicBezTo>
                    <a:pt x="510" y="75"/>
                    <a:pt x="510" y="75"/>
                    <a:pt x="510" y="75"/>
                  </a:cubicBezTo>
                  <a:lnTo>
                    <a:pt x="513" y="71"/>
                  </a:lnTo>
                  <a:close/>
                  <a:moveTo>
                    <a:pt x="511" y="55"/>
                  </a:moveTo>
                  <a:cubicBezTo>
                    <a:pt x="511" y="56"/>
                    <a:pt x="511" y="56"/>
                    <a:pt x="511" y="56"/>
                  </a:cubicBezTo>
                  <a:cubicBezTo>
                    <a:pt x="510" y="56"/>
                    <a:pt x="510" y="56"/>
                    <a:pt x="510" y="56"/>
                  </a:cubicBezTo>
                  <a:cubicBezTo>
                    <a:pt x="509" y="57"/>
                    <a:pt x="507" y="57"/>
                    <a:pt x="506" y="58"/>
                  </a:cubicBezTo>
                  <a:cubicBezTo>
                    <a:pt x="506" y="58"/>
                    <a:pt x="506" y="59"/>
                    <a:pt x="506" y="59"/>
                  </a:cubicBezTo>
                  <a:cubicBezTo>
                    <a:pt x="506" y="59"/>
                    <a:pt x="506" y="58"/>
                    <a:pt x="506" y="58"/>
                  </a:cubicBezTo>
                  <a:cubicBezTo>
                    <a:pt x="506" y="57"/>
                    <a:pt x="505" y="56"/>
                    <a:pt x="509" y="54"/>
                  </a:cubicBezTo>
                  <a:cubicBezTo>
                    <a:pt x="507" y="55"/>
                    <a:pt x="508" y="57"/>
                    <a:pt x="511" y="56"/>
                  </a:cubicBezTo>
                  <a:lnTo>
                    <a:pt x="511" y="55"/>
                  </a:lnTo>
                  <a:close/>
                  <a:moveTo>
                    <a:pt x="501" y="25"/>
                  </a:moveTo>
                  <a:cubicBezTo>
                    <a:pt x="500" y="26"/>
                    <a:pt x="499" y="26"/>
                    <a:pt x="502" y="26"/>
                  </a:cubicBezTo>
                  <a:cubicBezTo>
                    <a:pt x="503" y="25"/>
                    <a:pt x="502" y="24"/>
                    <a:pt x="501" y="25"/>
                  </a:cubicBezTo>
                  <a:close/>
                  <a:moveTo>
                    <a:pt x="519" y="60"/>
                  </a:moveTo>
                  <a:cubicBezTo>
                    <a:pt x="516" y="61"/>
                    <a:pt x="518" y="62"/>
                    <a:pt x="514" y="63"/>
                  </a:cubicBezTo>
                  <a:cubicBezTo>
                    <a:pt x="513" y="63"/>
                    <a:pt x="513" y="63"/>
                    <a:pt x="513" y="63"/>
                  </a:cubicBezTo>
                  <a:cubicBezTo>
                    <a:pt x="515" y="63"/>
                    <a:pt x="507" y="67"/>
                    <a:pt x="512" y="66"/>
                  </a:cubicBezTo>
                  <a:cubicBezTo>
                    <a:pt x="511" y="66"/>
                    <a:pt x="511" y="66"/>
                    <a:pt x="511" y="66"/>
                  </a:cubicBezTo>
                  <a:cubicBezTo>
                    <a:pt x="513" y="66"/>
                    <a:pt x="515" y="62"/>
                    <a:pt x="518" y="62"/>
                  </a:cubicBezTo>
                  <a:cubicBezTo>
                    <a:pt x="519" y="63"/>
                    <a:pt x="521" y="60"/>
                    <a:pt x="519" y="60"/>
                  </a:cubicBezTo>
                  <a:close/>
                  <a:moveTo>
                    <a:pt x="507" y="19"/>
                  </a:moveTo>
                  <a:cubicBezTo>
                    <a:pt x="507" y="21"/>
                    <a:pt x="500" y="23"/>
                    <a:pt x="504" y="24"/>
                  </a:cubicBezTo>
                  <a:cubicBezTo>
                    <a:pt x="504" y="22"/>
                    <a:pt x="511" y="19"/>
                    <a:pt x="507" y="19"/>
                  </a:cubicBezTo>
                  <a:close/>
                  <a:moveTo>
                    <a:pt x="524" y="45"/>
                  </a:moveTo>
                  <a:cubicBezTo>
                    <a:pt x="525" y="45"/>
                    <a:pt x="525" y="45"/>
                    <a:pt x="525" y="45"/>
                  </a:cubicBezTo>
                  <a:cubicBezTo>
                    <a:pt x="524" y="47"/>
                    <a:pt x="524" y="47"/>
                    <a:pt x="524" y="47"/>
                  </a:cubicBezTo>
                  <a:cubicBezTo>
                    <a:pt x="523" y="47"/>
                    <a:pt x="523" y="47"/>
                    <a:pt x="523" y="47"/>
                  </a:cubicBezTo>
                  <a:lnTo>
                    <a:pt x="524" y="45"/>
                  </a:lnTo>
                  <a:close/>
                  <a:moveTo>
                    <a:pt x="467" y="35"/>
                  </a:moveTo>
                  <a:cubicBezTo>
                    <a:pt x="466" y="35"/>
                    <a:pt x="466" y="36"/>
                    <a:pt x="467" y="36"/>
                  </a:cubicBezTo>
                  <a:cubicBezTo>
                    <a:pt x="467" y="36"/>
                    <a:pt x="467" y="35"/>
                    <a:pt x="467" y="35"/>
                  </a:cubicBezTo>
                  <a:close/>
                  <a:moveTo>
                    <a:pt x="501" y="109"/>
                  </a:moveTo>
                  <a:cubicBezTo>
                    <a:pt x="500" y="108"/>
                    <a:pt x="499" y="108"/>
                    <a:pt x="498" y="108"/>
                  </a:cubicBezTo>
                  <a:cubicBezTo>
                    <a:pt x="499" y="108"/>
                    <a:pt x="500" y="108"/>
                    <a:pt x="501" y="109"/>
                  </a:cubicBezTo>
                  <a:close/>
                  <a:moveTo>
                    <a:pt x="496" y="109"/>
                  </a:moveTo>
                  <a:cubicBezTo>
                    <a:pt x="496" y="109"/>
                    <a:pt x="496" y="109"/>
                    <a:pt x="496" y="109"/>
                  </a:cubicBezTo>
                  <a:cubicBezTo>
                    <a:pt x="496" y="109"/>
                    <a:pt x="496" y="109"/>
                    <a:pt x="496" y="109"/>
                  </a:cubicBezTo>
                  <a:close/>
                  <a:moveTo>
                    <a:pt x="429" y="155"/>
                  </a:moveTo>
                  <a:cubicBezTo>
                    <a:pt x="428" y="155"/>
                    <a:pt x="425" y="152"/>
                    <a:pt x="428" y="156"/>
                  </a:cubicBezTo>
                  <a:cubicBezTo>
                    <a:pt x="429" y="158"/>
                    <a:pt x="428" y="155"/>
                    <a:pt x="429" y="155"/>
                  </a:cubicBezTo>
                  <a:close/>
                  <a:moveTo>
                    <a:pt x="433" y="159"/>
                  </a:moveTo>
                  <a:cubicBezTo>
                    <a:pt x="434" y="159"/>
                    <a:pt x="435" y="160"/>
                    <a:pt x="436" y="161"/>
                  </a:cubicBezTo>
                  <a:cubicBezTo>
                    <a:pt x="434" y="159"/>
                    <a:pt x="434" y="159"/>
                    <a:pt x="433" y="159"/>
                  </a:cubicBezTo>
                  <a:close/>
                  <a:moveTo>
                    <a:pt x="433" y="159"/>
                  </a:moveTo>
                  <a:cubicBezTo>
                    <a:pt x="432" y="159"/>
                    <a:pt x="432" y="160"/>
                    <a:pt x="431" y="161"/>
                  </a:cubicBezTo>
                  <a:cubicBezTo>
                    <a:pt x="433" y="162"/>
                    <a:pt x="433" y="160"/>
                    <a:pt x="433" y="159"/>
                  </a:cubicBezTo>
                  <a:close/>
                  <a:moveTo>
                    <a:pt x="442" y="148"/>
                  </a:moveTo>
                  <a:cubicBezTo>
                    <a:pt x="443" y="150"/>
                    <a:pt x="447" y="151"/>
                    <a:pt x="445" y="155"/>
                  </a:cubicBezTo>
                  <a:cubicBezTo>
                    <a:pt x="445" y="155"/>
                    <a:pt x="446" y="153"/>
                    <a:pt x="448" y="155"/>
                  </a:cubicBezTo>
                  <a:cubicBezTo>
                    <a:pt x="445" y="151"/>
                    <a:pt x="444" y="148"/>
                    <a:pt x="442" y="148"/>
                  </a:cubicBezTo>
                  <a:close/>
                  <a:moveTo>
                    <a:pt x="452" y="156"/>
                  </a:moveTo>
                  <a:cubicBezTo>
                    <a:pt x="452" y="155"/>
                    <a:pt x="452" y="155"/>
                    <a:pt x="453" y="155"/>
                  </a:cubicBezTo>
                  <a:cubicBezTo>
                    <a:pt x="452" y="155"/>
                    <a:pt x="452" y="155"/>
                    <a:pt x="452" y="156"/>
                  </a:cubicBezTo>
                  <a:close/>
                  <a:moveTo>
                    <a:pt x="453" y="155"/>
                  </a:moveTo>
                  <a:cubicBezTo>
                    <a:pt x="454" y="155"/>
                    <a:pt x="457" y="160"/>
                    <a:pt x="457" y="157"/>
                  </a:cubicBezTo>
                  <a:cubicBezTo>
                    <a:pt x="456" y="155"/>
                    <a:pt x="454" y="152"/>
                    <a:pt x="453" y="152"/>
                  </a:cubicBezTo>
                  <a:cubicBezTo>
                    <a:pt x="454" y="155"/>
                    <a:pt x="453" y="155"/>
                    <a:pt x="453" y="155"/>
                  </a:cubicBezTo>
                  <a:close/>
                  <a:moveTo>
                    <a:pt x="480" y="123"/>
                  </a:moveTo>
                  <a:cubicBezTo>
                    <a:pt x="479" y="124"/>
                    <a:pt x="479" y="124"/>
                    <a:pt x="479" y="124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480" y="125"/>
                    <a:pt x="481" y="124"/>
                    <a:pt x="480" y="123"/>
                  </a:cubicBezTo>
                  <a:close/>
                  <a:moveTo>
                    <a:pt x="491" y="134"/>
                  </a:moveTo>
                  <a:cubicBezTo>
                    <a:pt x="488" y="129"/>
                    <a:pt x="488" y="129"/>
                    <a:pt x="488" y="129"/>
                  </a:cubicBezTo>
                  <a:cubicBezTo>
                    <a:pt x="487" y="128"/>
                    <a:pt x="490" y="132"/>
                    <a:pt x="489" y="132"/>
                  </a:cubicBezTo>
                  <a:cubicBezTo>
                    <a:pt x="489" y="133"/>
                    <a:pt x="490" y="134"/>
                    <a:pt x="491" y="134"/>
                  </a:cubicBezTo>
                  <a:close/>
                  <a:moveTo>
                    <a:pt x="504" y="160"/>
                  </a:moveTo>
                  <a:cubicBezTo>
                    <a:pt x="504" y="160"/>
                    <a:pt x="504" y="160"/>
                    <a:pt x="503" y="160"/>
                  </a:cubicBezTo>
                  <a:cubicBezTo>
                    <a:pt x="504" y="160"/>
                    <a:pt x="504" y="160"/>
                    <a:pt x="504" y="160"/>
                  </a:cubicBezTo>
                  <a:close/>
                  <a:moveTo>
                    <a:pt x="484" y="120"/>
                  </a:moveTo>
                  <a:cubicBezTo>
                    <a:pt x="486" y="122"/>
                    <a:pt x="487" y="124"/>
                    <a:pt x="489" y="125"/>
                  </a:cubicBezTo>
                  <a:cubicBezTo>
                    <a:pt x="490" y="126"/>
                    <a:pt x="486" y="121"/>
                    <a:pt x="484" y="120"/>
                  </a:cubicBezTo>
                  <a:close/>
                  <a:moveTo>
                    <a:pt x="489" y="120"/>
                  </a:moveTo>
                  <a:cubicBezTo>
                    <a:pt x="488" y="120"/>
                    <a:pt x="487" y="120"/>
                    <a:pt x="486" y="119"/>
                  </a:cubicBezTo>
                  <a:cubicBezTo>
                    <a:pt x="488" y="121"/>
                    <a:pt x="488" y="121"/>
                    <a:pt x="488" y="121"/>
                  </a:cubicBezTo>
                  <a:lnTo>
                    <a:pt x="489" y="120"/>
                  </a:lnTo>
                  <a:close/>
                  <a:moveTo>
                    <a:pt x="496" y="122"/>
                  </a:moveTo>
                  <a:cubicBezTo>
                    <a:pt x="494" y="121"/>
                    <a:pt x="494" y="121"/>
                    <a:pt x="494" y="121"/>
                  </a:cubicBezTo>
                  <a:cubicBezTo>
                    <a:pt x="495" y="122"/>
                    <a:pt x="495" y="122"/>
                    <a:pt x="495" y="122"/>
                  </a:cubicBezTo>
                  <a:lnTo>
                    <a:pt x="496" y="122"/>
                  </a:lnTo>
                  <a:close/>
                  <a:moveTo>
                    <a:pt x="501" y="90"/>
                  </a:moveTo>
                  <a:cubicBezTo>
                    <a:pt x="500" y="90"/>
                    <a:pt x="500" y="86"/>
                    <a:pt x="495" y="89"/>
                  </a:cubicBezTo>
                  <a:cubicBezTo>
                    <a:pt x="502" y="87"/>
                    <a:pt x="495" y="93"/>
                    <a:pt x="501" y="90"/>
                  </a:cubicBezTo>
                  <a:close/>
                  <a:moveTo>
                    <a:pt x="470" y="41"/>
                  </a:moveTo>
                  <a:cubicBezTo>
                    <a:pt x="471" y="38"/>
                    <a:pt x="471" y="38"/>
                    <a:pt x="471" y="38"/>
                  </a:cubicBezTo>
                  <a:cubicBezTo>
                    <a:pt x="470" y="40"/>
                    <a:pt x="467" y="40"/>
                    <a:pt x="470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Freeform 18"/>
            <p:cNvSpPr>
              <a:spLocks noChangeAspect="1" noEditPoints="1"/>
            </p:cNvSpPr>
            <p:nvPr/>
          </p:nvSpPr>
          <p:spPr bwMode="auto">
            <a:xfrm rot="2042277">
              <a:off x="7218278" y="2352753"/>
              <a:ext cx="746008" cy="172991"/>
            </a:xfrm>
            <a:custGeom>
              <a:avLst/>
              <a:gdLst>
                <a:gd name="T0" fmla="*/ 266 w 578"/>
                <a:gd name="T1" fmla="*/ 80 h 179"/>
                <a:gd name="T2" fmla="*/ 212 w 578"/>
                <a:gd name="T3" fmla="*/ 39 h 179"/>
                <a:gd name="T4" fmla="*/ 51 w 578"/>
                <a:gd name="T5" fmla="*/ 101 h 179"/>
                <a:gd name="T6" fmla="*/ 204 w 578"/>
                <a:gd name="T7" fmla="*/ 36 h 179"/>
                <a:gd name="T8" fmla="*/ 277 w 578"/>
                <a:gd name="T9" fmla="*/ 48 h 179"/>
                <a:gd name="T10" fmla="*/ 376 w 578"/>
                <a:gd name="T11" fmla="*/ 58 h 179"/>
                <a:gd name="T12" fmla="*/ 464 w 578"/>
                <a:gd name="T13" fmla="*/ 100 h 179"/>
                <a:gd name="T14" fmla="*/ 386 w 578"/>
                <a:gd name="T15" fmla="*/ 94 h 179"/>
                <a:gd name="T16" fmla="*/ 328 w 578"/>
                <a:gd name="T17" fmla="*/ 96 h 179"/>
                <a:gd name="T18" fmla="*/ 277 w 578"/>
                <a:gd name="T19" fmla="*/ 93 h 179"/>
                <a:gd name="T20" fmla="*/ 244 w 578"/>
                <a:gd name="T21" fmla="*/ 91 h 179"/>
                <a:gd name="T22" fmla="*/ 156 w 578"/>
                <a:gd name="T23" fmla="*/ 81 h 179"/>
                <a:gd name="T24" fmla="*/ 73 w 578"/>
                <a:gd name="T25" fmla="*/ 90 h 179"/>
                <a:gd name="T26" fmla="*/ 22 w 578"/>
                <a:gd name="T27" fmla="*/ 121 h 179"/>
                <a:gd name="T28" fmla="*/ 17 w 578"/>
                <a:gd name="T29" fmla="*/ 76 h 179"/>
                <a:gd name="T30" fmla="*/ 90 w 578"/>
                <a:gd name="T31" fmla="*/ 45 h 179"/>
                <a:gd name="T32" fmla="*/ 179 w 578"/>
                <a:gd name="T33" fmla="*/ 79 h 179"/>
                <a:gd name="T34" fmla="*/ 170 w 578"/>
                <a:gd name="T35" fmla="*/ 56 h 179"/>
                <a:gd name="T36" fmla="*/ 303 w 578"/>
                <a:gd name="T37" fmla="*/ 55 h 179"/>
                <a:gd name="T38" fmla="*/ 404 w 578"/>
                <a:gd name="T39" fmla="*/ 83 h 179"/>
                <a:gd name="T40" fmla="*/ 324 w 578"/>
                <a:gd name="T41" fmla="*/ 82 h 179"/>
                <a:gd name="T42" fmla="*/ 219 w 578"/>
                <a:gd name="T43" fmla="*/ 71 h 179"/>
                <a:gd name="T44" fmla="*/ 25 w 578"/>
                <a:gd name="T45" fmla="*/ 95 h 179"/>
                <a:gd name="T46" fmla="*/ 39 w 578"/>
                <a:gd name="T47" fmla="*/ 89 h 179"/>
                <a:gd name="T48" fmla="*/ 150 w 578"/>
                <a:gd name="T49" fmla="*/ 60 h 179"/>
                <a:gd name="T50" fmla="*/ 141 w 578"/>
                <a:gd name="T51" fmla="*/ 60 h 179"/>
                <a:gd name="T52" fmla="*/ 230 w 578"/>
                <a:gd name="T53" fmla="*/ 93 h 179"/>
                <a:gd name="T54" fmla="*/ 424 w 578"/>
                <a:gd name="T55" fmla="*/ 89 h 179"/>
                <a:gd name="T56" fmla="*/ 323 w 578"/>
                <a:gd name="T57" fmla="*/ 100 h 179"/>
                <a:gd name="T58" fmla="*/ 427 w 578"/>
                <a:gd name="T59" fmla="*/ 177 h 179"/>
                <a:gd name="T60" fmla="*/ 500 w 578"/>
                <a:gd name="T61" fmla="*/ 119 h 179"/>
                <a:gd name="T62" fmla="*/ 523 w 578"/>
                <a:gd name="T63" fmla="*/ 124 h 179"/>
                <a:gd name="T64" fmla="*/ 520 w 578"/>
                <a:gd name="T65" fmla="*/ 39 h 179"/>
                <a:gd name="T66" fmla="*/ 534 w 578"/>
                <a:gd name="T67" fmla="*/ 76 h 179"/>
                <a:gd name="T68" fmla="*/ 573 w 578"/>
                <a:gd name="T69" fmla="*/ 123 h 179"/>
                <a:gd name="T70" fmla="*/ 549 w 578"/>
                <a:gd name="T71" fmla="*/ 152 h 179"/>
                <a:gd name="T72" fmla="*/ 461 w 578"/>
                <a:gd name="T73" fmla="*/ 162 h 179"/>
                <a:gd name="T74" fmla="*/ 439 w 578"/>
                <a:gd name="T75" fmla="*/ 166 h 179"/>
                <a:gd name="T76" fmla="*/ 477 w 578"/>
                <a:gd name="T77" fmla="*/ 147 h 179"/>
                <a:gd name="T78" fmla="*/ 493 w 578"/>
                <a:gd name="T79" fmla="*/ 129 h 179"/>
                <a:gd name="T80" fmla="*/ 500 w 578"/>
                <a:gd name="T81" fmla="*/ 119 h 179"/>
                <a:gd name="T82" fmla="*/ 509 w 578"/>
                <a:gd name="T83" fmla="*/ 117 h 179"/>
                <a:gd name="T84" fmla="*/ 496 w 578"/>
                <a:gd name="T85" fmla="*/ 105 h 179"/>
                <a:gd name="T86" fmla="*/ 487 w 578"/>
                <a:gd name="T87" fmla="*/ 74 h 179"/>
                <a:gd name="T88" fmla="*/ 469 w 578"/>
                <a:gd name="T89" fmla="*/ 36 h 179"/>
                <a:gd name="T90" fmla="*/ 440 w 578"/>
                <a:gd name="T91" fmla="*/ 8 h 179"/>
                <a:gd name="T92" fmla="*/ 500 w 578"/>
                <a:gd name="T93" fmla="*/ 9 h 179"/>
                <a:gd name="T94" fmla="*/ 552 w 578"/>
                <a:gd name="T95" fmla="*/ 103 h 179"/>
                <a:gd name="T96" fmla="*/ 540 w 578"/>
                <a:gd name="T97" fmla="*/ 98 h 179"/>
                <a:gd name="T98" fmla="*/ 521 w 578"/>
                <a:gd name="T99" fmla="*/ 78 h 179"/>
                <a:gd name="T100" fmla="*/ 513 w 578"/>
                <a:gd name="T101" fmla="*/ 155 h 179"/>
                <a:gd name="T102" fmla="*/ 486 w 578"/>
                <a:gd name="T103" fmla="*/ 154 h 179"/>
                <a:gd name="T104" fmla="*/ 504 w 578"/>
                <a:gd name="T105" fmla="*/ 133 h 179"/>
                <a:gd name="T106" fmla="*/ 520 w 578"/>
                <a:gd name="T107" fmla="*/ 108 h 179"/>
                <a:gd name="T108" fmla="*/ 469 w 578"/>
                <a:gd name="T109" fmla="*/ 16 h 179"/>
                <a:gd name="T110" fmla="*/ 474 w 578"/>
                <a:gd name="T111" fmla="*/ 23 h 179"/>
                <a:gd name="T112" fmla="*/ 513 w 578"/>
                <a:gd name="T113" fmla="*/ 71 h 179"/>
                <a:gd name="T114" fmla="*/ 512 w 578"/>
                <a:gd name="T115" fmla="*/ 66 h 179"/>
                <a:gd name="T116" fmla="*/ 496 w 578"/>
                <a:gd name="T117" fmla="*/ 109 h 179"/>
                <a:gd name="T118" fmla="*/ 457 w 578"/>
                <a:gd name="T119" fmla="*/ 157 h 179"/>
                <a:gd name="T120" fmla="*/ 488 w 578"/>
                <a:gd name="T12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8" h="179">
                  <a:moveTo>
                    <a:pt x="484" y="109"/>
                  </a:moveTo>
                  <a:cubicBezTo>
                    <a:pt x="484" y="110"/>
                    <a:pt x="484" y="110"/>
                    <a:pt x="484" y="110"/>
                  </a:cubicBezTo>
                  <a:cubicBezTo>
                    <a:pt x="483" y="110"/>
                    <a:pt x="483" y="110"/>
                    <a:pt x="484" y="109"/>
                  </a:cubicBezTo>
                  <a:close/>
                  <a:moveTo>
                    <a:pt x="484" y="110"/>
                  </a:moveTo>
                  <a:cubicBezTo>
                    <a:pt x="486" y="114"/>
                    <a:pt x="491" y="116"/>
                    <a:pt x="494" y="118"/>
                  </a:cubicBezTo>
                  <a:cubicBezTo>
                    <a:pt x="496" y="111"/>
                    <a:pt x="487" y="111"/>
                    <a:pt x="484" y="110"/>
                  </a:cubicBezTo>
                  <a:close/>
                  <a:moveTo>
                    <a:pt x="491" y="102"/>
                  </a:moveTo>
                  <a:cubicBezTo>
                    <a:pt x="488" y="99"/>
                    <a:pt x="488" y="99"/>
                    <a:pt x="488" y="99"/>
                  </a:cubicBezTo>
                  <a:cubicBezTo>
                    <a:pt x="489" y="100"/>
                    <a:pt x="488" y="103"/>
                    <a:pt x="491" y="102"/>
                  </a:cubicBezTo>
                  <a:close/>
                  <a:moveTo>
                    <a:pt x="484" y="104"/>
                  </a:moveTo>
                  <a:cubicBezTo>
                    <a:pt x="485" y="108"/>
                    <a:pt x="485" y="108"/>
                    <a:pt x="485" y="108"/>
                  </a:cubicBezTo>
                  <a:cubicBezTo>
                    <a:pt x="486" y="105"/>
                    <a:pt x="486" y="105"/>
                    <a:pt x="486" y="105"/>
                  </a:cubicBezTo>
                  <a:lnTo>
                    <a:pt x="484" y="104"/>
                  </a:lnTo>
                  <a:close/>
                  <a:moveTo>
                    <a:pt x="277" y="97"/>
                  </a:moveTo>
                  <a:cubicBezTo>
                    <a:pt x="277" y="96"/>
                    <a:pt x="277" y="94"/>
                    <a:pt x="277" y="93"/>
                  </a:cubicBezTo>
                  <a:lnTo>
                    <a:pt x="277" y="97"/>
                  </a:lnTo>
                  <a:close/>
                  <a:moveTo>
                    <a:pt x="266" y="80"/>
                  </a:moveTo>
                  <a:cubicBezTo>
                    <a:pt x="267" y="80"/>
                    <a:pt x="267" y="81"/>
                    <a:pt x="268" y="81"/>
                  </a:cubicBezTo>
                  <a:cubicBezTo>
                    <a:pt x="267" y="80"/>
                    <a:pt x="267" y="80"/>
                    <a:pt x="266" y="80"/>
                  </a:cubicBezTo>
                  <a:close/>
                  <a:moveTo>
                    <a:pt x="284" y="93"/>
                  </a:moveTo>
                  <a:cubicBezTo>
                    <a:pt x="286" y="93"/>
                    <a:pt x="286" y="93"/>
                    <a:pt x="286" y="93"/>
                  </a:cubicBezTo>
                  <a:cubicBezTo>
                    <a:pt x="285" y="93"/>
                    <a:pt x="284" y="93"/>
                    <a:pt x="284" y="93"/>
                  </a:cubicBezTo>
                  <a:close/>
                  <a:moveTo>
                    <a:pt x="394" y="100"/>
                  </a:moveTo>
                  <a:cubicBezTo>
                    <a:pt x="393" y="99"/>
                    <a:pt x="391" y="97"/>
                    <a:pt x="390" y="95"/>
                  </a:cubicBezTo>
                  <a:cubicBezTo>
                    <a:pt x="391" y="97"/>
                    <a:pt x="390" y="101"/>
                    <a:pt x="394" y="100"/>
                  </a:cubicBezTo>
                  <a:close/>
                  <a:moveTo>
                    <a:pt x="225" y="44"/>
                  </a:move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3"/>
                    <a:pt x="225" y="44"/>
                  </a:cubicBezTo>
                  <a:close/>
                  <a:moveTo>
                    <a:pt x="267" y="49"/>
                  </a:moveTo>
                  <a:cubicBezTo>
                    <a:pt x="267" y="49"/>
                    <a:pt x="267" y="49"/>
                    <a:pt x="267" y="49"/>
                  </a:cubicBezTo>
                  <a:cubicBezTo>
                    <a:pt x="267" y="48"/>
                    <a:pt x="268" y="48"/>
                    <a:pt x="268" y="46"/>
                  </a:cubicBezTo>
                  <a:lnTo>
                    <a:pt x="267" y="49"/>
                  </a:lnTo>
                  <a:close/>
                  <a:moveTo>
                    <a:pt x="294" y="90"/>
                  </a:moveTo>
                  <a:cubicBezTo>
                    <a:pt x="293" y="89"/>
                    <a:pt x="293" y="89"/>
                    <a:pt x="293" y="89"/>
                  </a:cubicBezTo>
                  <a:cubicBezTo>
                    <a:pt x="292" y="89"/>
                    <a:pt x="292" y="89"/>
                    <a:pt x="292" y="89"/>
                  </a:cubicBezTo>
                  <a:cubicBezTo>
                    <a:pt x="293" y="90"/>
                    <a:pt x="293" y="90"/>
                    <a:pt x="294" y="90"/>
                  </a:cubicBezTo>
                  <a:close/>
                  <a:moveTo>
                    <a:pt x="210" y="34"/>
                  </a:moveTo>
                  <a:cubicBezTo>
                    <a:pt x="210" y="36"/>
                    <a:pt x="211" y="38"/>
                    <a:pt x="212" y="39"/>
                  </a:cubicBezTo>
                  <a:cubicBezTo>
                    <a:pt x="212" y="37"/>
                    <a:pt x="211" y="35"/>
                    <a:pt x="210" y="34"/>
                  </a:cubicBezTo>
                  <a:close/>
                  <a:moveTo>
                    <a:pt x="266" y="80"/>
                  </a:move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lose/>
                  <a:moveTo>
                    <a:pt x="279" y="48"/>
                  </a:moveTo>
                  <a:cubicBezTo>
                    <a:pt x="280" y="49"/>
                    <a:pt x="281" y="49"/>
                    <a:pt x="281" y="49"/>
                  </a:cubicBezTo>
                  <a:cubicBezTo>
                    <a:pt x="281" y="48"/>
                    <a:pt x="280" y="48"/>
                    <a:pt x="279" y="48"/>
                  </a:cubicBezTo>
                  <a:close/>
                  <a:moveTo>
                    <a:pt x="389" y="93"/>
                  </a:moveTo>
                  <a:cubicBezTo>
                    <a:pt x="390" y="95"/>
                    <a:pt x="390" y="95"/>
                    <a:pt x="390" y="95"/>
                  </a:cubicBezTo>
                  <a:cubicBezTo>
                    <a:pt x="390" y="94"/>
                    <a:pt x="390" y="93"/>
                    <a:pt x="389" y="93"/>
                  </a:cubicBezTo>
                  <a:close/>
                  <a:moveTo>
                    <a:pt x="471" y="106"/>
                  </a:moveTo>
                  <a:cubicBezTo>
                    <a:pt x="471" y="108"/>
                    <a:pt x="470" y="109"/>
                    <a:pt x="472" y="110"/>
                  </a:cubicBezTo>
                  <a:cubicBezTo>
                    <a:pt x="472" y="108"/>
                    <a:pt x="471" y="107"/>
                    <a:pt x="471" y="106"/>
                  </a:cubicBezTo>
                  <a:close/>
                  <a:moveTo>
                    <a:pt x="5" y="110"/>
                  </a:move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lose/>
                  <a:moveTo>
                    <a:pt x="52" y="103"/>
                  </a:moveTo>
                  <a:cubicBezTo>
                    <a:pt x="51" y="102"/>
                    <a:pt x="51" y="102"/>
                    <a:pt x="51" y="101"/>
                  </a:cubicBezTo>
                  <a:cubicBezTo>
                    <a:pt x="51" y="103"/>
                    <a:pt x="51" y="104"/>
                    <a:pt x="52" y="103"/>
                  </a:cubicBezTo>
                  <a:close/>
                  <a:moveTo>
                    <a:pt x="87" y="38"/>
                  </a:moveTo>
                  <a:cubicBezTo>
                    <a:pt x="96" y="43"/>
                    <a:pt x="96" y="43"/>
                    <a:pt x="96" y="43"/>
                  </a:cubicBezTo>
                  <a:cubicBezTo>
                    <a:pt x="96" y="41"/>
                    <a:pt x="100" y="39"/>
                    <a:pt x="97" y="37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15" y="31"/>
                    <a:pt x="128" y="52"/>
                    <a:pt x="141" y="38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1" y="43"/>
                    <a:pt x="151" y="37"/>
                    <a:pt x="154" y="35"/>
                  </a:cubicBezTo>
                  <a:cubicBezTo>
                    <a:pt x="153" y="41"/>
                    <a:pt x="159" y="36"/>
                    <a:pt x="160" y="41"/>
                  </a:cubicBezTo>
                  <a:cubicBezTo>
                    <a:pt x="162" y="38"/>
                    <a:pt x="160" y="37"/>
                    <a:pt x="159" y="35"/>
                  </a:cubicBezTo>
                  <a:cubicBezTo>
                    <a:pt x="167" y="29"/>
                    <a:pt x="174" y="38"/>
                    <a:pt x="182" y="34"/>
                  </a:cubicBezTo>
                  <a:cubicBezTo>
                    <a:pt x="174" y="42"/>
                    <a:pt x="174" y="40"/>
                    <a:pt x="168" y="43"/>
                  </a:cubicBezTo>
                  <a:cubicBezTo>
                    <a:pt x="175" y="46"/>
                    <a:pt x="176" y="40"/>
                    <a:pt x="184" y="42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4" y="31"/>
                    <a:pt x="192" y="44"/>
                    <a:pt x="193" y="35"/>
                  </a:cubicBezTo>
                  <a:cubicBezTo>
                    <a:pt x="197" y="36"/>
                    <a:pt x="201" y="45"/>
                    <a:pt x="206" y="44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1" y="41"/>
                    <a:pt x="211" y="40"/>
                    <a:pt x="212" y="39"/>
                  </a:cubicBezTo>
                  <a:cubicBezTo>
                    <a:pt x="215" y="45"/>
                    <a:pt x="220" y="42"/>
                    <a:pt x="224" y="47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5"/>
                    <a:pt x="226" y="45"/>
                    <a:pt x="226" y="46"/>
                  </a:cubicBezTo>
                  <a:cubicBezTo>
                    <a:pt x="227" y="41"/>
                    <a:pt x="230" y="43"/>
                    <a:pt x="231" y="39"/>
                  </a:cubicBezTo>
                  <a:cubicBezTo>
                    <a:pt x="229" y="37"/>
                    <a:pt x="226" y="35"/>
                    <a:pt x="226" y="38"/>
                  </a:cubicBezTo>
                  <a:cubicBezTo>
                    <a:pt x="222" y="32"/>
                    <a:pt x="231" y="35"/>
                    <a:pt x="233" y="35"/>
                  </a:cubicBezTo>
                  <a:cubicBezTo>
                    <a:pt x="230" y="37"/>
                    <a:pt x="234" y="38"/>
                    <a:pt x="235" y="39"/>
                  </a:cubicBezTo>
                  <a:cubicBezTo>
                    <a:pt x="236" y="39"/>
                    <a:pt x="235" y="38"/>
                    <a:pt x="235" y="37"/>
                  </a:cubicBezTo>
                  <a:cubicBezTo>
                    <a:pt x="240" y="34"/>
                    <a:pt x="241" y="48"/>
                    <a:pt x="244" y="39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9" y="40"/>
                    <a:pt x="249" y="40"/>
                    <a:pt x="249" y="40"/>
                  </a:cubicBezTo>
                  <a:cubicBezTo>
                    <a:pt x="249" y="50"/>
                    <a:pt x="254" y="41"/>
                    <a:pt x="254" y="51"/>
                  </a:cubicBezTo>
                  <a:cubicBezTo>
                    <a:pt x="258" y="51"/>
                    <a:pt x="254" y="45"/>
                    <a:pt x="255" y="46"/>
                  </a:cubicBezTo>
                  <a:cubicBezTo>
                    <a:pt x="259" y="44"/>
                    <a:pt x="266" y="54"/>
                    <a:pt x="267" y="49"/>
                  </a:cubicBezTo>
                  <a:cubicBezTo>
                    <a:pt x="270" y="53"/>
                    <a:pt x="274" y="51"/>
                    <a:pt x="277" y="53"/>
                  </a:cubicBezTo>
                  <a:cubicBezTo>
                    <a:pt x="277" y="48"/>
                    <a:pt x="277" y="48"/>
                    <a:pt x="277" y="48"/>
                  </a:cubicBezTo>
                  <a:cubicBezTo>
                    <a:pt x="279" y="50"/>
                    <a:pt x="280" y="52"/>
                    <a:pt x="282" y="51"/>
                  </a:cubicBezTo>
                  <a:cubicBezTo>
                    <a:pt x="282" y="51"/>
                    <a:pt x="282" y="50"/>
                    <a:pt x="281" y="49"/>
                  </a:cubicBezTo>
                  <a:cubicBezTo>
                    <a:pt x="287" y="52"/>
                    <a:pt x="291" y="53"/>
                    <a:pt x="296" y="53"/>
                  </a:cubicBezTo>
                  <a:cubicBezTo>
                    <a:pt x="296" y="50"/>
                    <a:pt x="296" y="49"/>
                    <a:pt x="293" y="47"/>
                  </a:cubicBezTo>
                  <a:cubicBezTo>
                    <a:pt x="298" y="43"/>
                    <a:pt x="305" y="54"/>
                    <a:pt x="311" y="53"/>
                  </a:cubicBezTo>
                  <a:cubicBezTo>
                    <a:pt x="311" y="50"/>
                    <a:pt x="311" y="50"/>
                    <a:pt x="311" y="50"/>
                  </a:cubicBezTo>
                  <a:cubicBezTo>
                    <a:pt x="314" y="54"/>
                    <a:pt x="314" y="54"/>
                    <a:pt x="314" y="54"/>
                  </a:cubicBezTo>
                  <a:cubicBezTo>
                    <a:pt x="314" y="53"/>
                    <a:pt x="314" y="51"/>
                    <a:pt x="315" y="50"/>
                  </a:cubicBezTo>
                  <a:cubicBezTo>
                    <a:pt x="321" y="49"/>
                    <a:pt x="329" y="50"/>
                    <a:pt x="331" y="59"/>
                  </a:cubicBezTo>
                  <a:cubicBezTo>
                    <a:pt x="330" y="57"/>
                    <a:pt x="335" y="54"/>
                    <a:pt x="331" y="50"/>
                  </a:cubicBezTo>
                  <a:cubicBezTo>
                    <a:pt x="337" y="57"/>
                    <a:pt x="345" y="56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5" y="62"/>
                    <a:pt x="355" y="62"/>
                    <a:pt x="355" y="62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53" y="59"/>
                    <a:pt x="353" y="59"/>
                    <a:pt x="353" y="59"/>
                  </a:cubicBezTo>
                  <a:cubicBezTo>
                    <a:pt x="356" y="60"/>
                    <a:pt x="359" y="62"/>
                    <a:pt x="360" y="65"/>
                  </a:cubicBezTo>
                  <a:cubicBezTo>
                    <a:pt x="361" y="63"/>
                    <a:pt x="362" y="60"/>
                    <a:pt x="364" y="58"/>
                  </a:cubicBezTo>
                  <a:cubicBezTo>
                    <a:pt x="364" y="64"/>
                    <a:pt x="373" y="54"/>
                    <a:pt x="376" y="61"/>
                  </a:cubicBezTo>
                  <a:cubicBezTo>
                    <a:pt x="377" y="60"/>
                    <a:pt x="375" y="60"/>
                    <a:pt x="376" y="58"/>
                  </a:cubicBezTo>
                  <a:cubicBezTo>
                    <a:pt x="385" y="60"/>
                    <a:pt x="397" y="69"/>
                    <a:pt x="408" y="67"/>
                  </a:cubicBezTo>
                  <a:cubicBezTo>
                    <a:pt x="407" y="77"/>
                    <a:pt x="416" y="76"/>
                    <a:pt x="420" y="83"/>
                  </a:cubicBezTo>
                  <a:cubicBezTo>
                    <a:pt x="423" y="77"/>
                    <a:pt x="418" y="79"/>
                    <a:pt x="417" y="74"/>
                  </a:cubicBezTo>
                  <a:cubicBezTo>
                    <a:pt x="420" y="76"/>
                    <a:pt x="420" y="66"/>
                    <a:pt x="424" y="72"/>
                  </a:cubicBezTo>
                  <a:cubicBezTo>
                    <a:pt x="424" y="71"/>
                    <a:pt x="425" y="71"/>
                    <a:pt x="423" y="70"/>
                  </a:cubicBezTo>
                  <a:cubicBezTo>
                    <a:pt x="427" y="71"/>
                    <a:pt x="421" y="78"/>
                    <a:pt x="426" y="77"/>
                  </a:cubicBezTo>
                  <a:cubicBezTo>
                    <a:pt x="428" y="73"/>
                    <a:pt x="428" y="73"/>
                    <a:pt x="428" y="73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40" y="79"/>
                    <a:pt x="447" y="84"/>
                    <a:pt x="457" y="82"/>
                  </a:cubicBezTo>
                  <a:cubicBezTo>
                    <a:pt x="457" y="83"/>
                    <a:pt x="457" y="85"/>
                    <a:pt x="455" y="86"/>
                  </a:cubicBezTo>
                  <a:cubicBezTo>
                    <a:pt x="459" y="87"/>
                    <a:pt x="461" y="96"/>
                    <a:pt x="467" y="93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75" y="89"/>
                    <a:pt x="472" y="98"/>
                    <a:pt x="479" y="103"/>
                  </a:cubicBezTo>
                  <a:cubicBezTo>
                    <a:pt x="478" y="102"/>
                    <a:pt x="474" y="98"/>
                    <a:pt x="472" y="102"/>
                  </a:cubicBezTo>
                  <a:cubicBezTo>
                    <a:pt x="472" y="106"/>
                    <a:pt x="476" y="107"/>
                    <a:pt x="478" y="105"/>
                  </a:cubicBezTo>
                  <a:cubicBezTo>
                    <a:pt x="476" y="110"/>
                    <a:pt x="476" y="110"/>
                    <a:pt x="476" y="110"/>
                  </a:cubicBezTo>
                  <a:cubicBezTo>
                    <a:pt x="476" y="106"/>
                    <a:pt x="473" y="106"/>
                    <a:pt x="471" y="103"/>
                  </a:cubicBezTo>
                  <a:cubicBezTo>
                    <a:pt x="471" y="104"/>
                    <a:pt x="471" y="105"/>
                    <a:pt x="471" y="106"/>
                  </a:cubicBezTo>
                  <a:cubicBezTo>
                    <a:pt x="470" y="104"/>
                    <a:pt x="467" y="103"/>
                    <a:pt x="464" y="100"/>
                  </a:cubicBezTo>
                  <a:cubicBezTo>
                    <a:pt x="469" y="101"/>
                    <a:pt x="469" y="101"/>
                    <a:pt x="469" y="101"/>
                  </a:cubicBezTo>
                  <a:cubicBezTo>
                    <a:pt x="469" y="95"/>
                    <a:pt x="462" y="99"/>
                    <a:pt x="461" y="97"/>
                  </a:cubicBezTo>
                  <a:cubicBezTo>
                    <a:pt x="459" y="102"/>
                    <a:pt x="462" y="102"/>
                    <a:pt x="458" y="105"/>
                  </a:cubicBezTo>
                  <a:cubicBezTo>
                    <a:pt x="451" y="105"/>
                    <a:pt x="456" y="99"/>
                    <a:pt x="451" y="92"/>
                  </a:cubicBezTo>
                  <a:cubicBezTo>
                    <a:pt x="452" y="90"/>
                    <a:pt x="452" y="90"/>
                    <a:pt x="452" y="90"/>
                  </a:cubicBezTo>
                  <a:cubicBezTo>
                    <a:pt x="450" y="89"/>
                    <a:pt x="450" y="83"/>
                    <a:pt x="446" y="86"/>
                  </a:cubicBezTo>
                  <a:cubicBezTo>
                    <a:pt x="445" y="90"/>
                    <a:pt x="448" y="90"/>
                    <a:pt x="448" y="92"/>
                  </a:cubicBezTo>
                  <a:cubicBezTo>
                    <a:pt x="447" y="94"/>
                    <a:pt x="446" y="85"/>
                    <a:pt x="443" y="88"/>
                  </a:cubicBezTo>
                  <a:cubicBezTo>
                    <a:pt x="444" y="94"/>
                    <a:pt x="448" y="97"/>
                    <a:pt x="452" y="98"/>
                  </a:cubicBezTo>
                  <a:cubicBezTo>
                    <a:pt x="451" y="99"/>
                    <a:pt x="450" y="101"/>
                    <a:pt x="450" y="103"/>
                  </a:cubicBezTo>
                  <a:cubicBezTo>
                    <a:pt x="441" y="96"/>
                    <a:pt x="431" y="87"/>
                    <a:pt x="420" y="88"/>
                  </a:cubicBezTo>
                  <a:cubicBezTo>
                    <a:pt x="424" y="96"/>
                    <a:pt x="418" y="87"/>
                    <a:pt x="417" y="95"/>
                  </a:cubicBezTo>
                  <a:cubicBezTo>
                    <a:pt x="418" y="90"/>
                    <a:pt x="414" y="94"/>
                    <a:pt x="411" y="91"/>
                  </a:cubicBezTo>
                  <a:cubicBezTo>
                    <a:pt x="409" y="96"/>
                    <a:pt x="416" y="96"/>
                    <a:pt x="413" y="100"/>
                  </a:cubicBezTo>
                  <a:cubicBezTo>
                    <a:pt x="408" y="97"/>
                    <a:pt x="402" y="86"/>
                    <a:pt x="395" y="86"/>
                  </a:cubicBezTo>
                  <a:cubicBezTo>
                    <a:pt x="395" y="89"/>
                    <a:pt x="397" y="89"/>
                    <a:pt x="397" y="90"/>
                  </a:cubicBezTo>
                  <a:cubicBezTo>
                    <a:pt x="392" y="88"/>
                    <a:pt x="388" y="74"/>
                    <a:pt x="383" y="82"/>
                  </a:cubicBezTo>
                  <a:cubicBezTo>
                    <a:pt x="385" y="86"/>
                    <a:pt x="387" y="89"/>
                    <a:pt x="389" y="93"/>
                  </a:cubicBezTo>
                  <a:cubicBezTo>
                    <a:pt x="389" y="93"/>
                    <a:pt x="388" y="93"/>
                    <a:pt x="386" y="94"/>
                  </a:cubicBezTo>
                  <a:cubicBezTo>
                    <a:pt x="387" y="99"/>
                    <a:pt x="387" y="99"/>
                    <a:pt x="387" y="99"/>
                  </a:cubicBezTo>
                  <a:cubicBezTo>
                    <a:pt x="381" y="99"/>
                    <a:pt x="384" y="89"/>
                    <a:pt x="382" y="84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1" y="91"/>
                    <a:pt x="365" y="87"/>
                    <a:pt x="362" y="79"/>
                  </a:cubicBezTo>
                  <a:cubicBezTo>
                    <a:pt x="361" y="79"/>
                    <a:pt x="356" y="78"/>
                    <a:pt x="358" y="83"/>
                  </a:cubicBezTo>
                  <a:cubicBezTo>
                    <a:pt x="360" y="91"/>
                    <a:pt x="361" y="96"/>
                    <a:pt x="367" y="97"/>
                  </a:cubicBezTo>
                  <a:cubicBezTo>
                    <a:pt x="369" y="92"/>
                    <a:pt x="363" y="91"/>
                    <a:pt x="365" y="91"/>
                  </a:cubicBezTo>
                  <a:cubicBezTo>
                    <a:pt x="367" y="92"/>
                    <a:pt x="373" y="89"/>
                    <a:pt x="374" y="94"/>
                  </a:cubicBezTo>
                  <a:cubicBezTo>
                    <a:pt x="367" y="92"/>
                    <a:pt x="367" y="92"/>
                    <a:pt x="367" y="92"/>
                  </a:cubicBezTo>
                  <a:cubicBezTo>
                    <a:pt x="366" y="99"/>
                    <a:pt x="370" y="93"/>
                    <a:pt x="371" y="97"/>
                  </a:cubicBezTo>
                  <a:cubicBezTo>
                    <a:pt x="368" y="102"/>
                    <a:pt x="365" y="95"/>
                    <a:pt x="362" y="98"/>
                  </a:cubicBezTo>
                  <a:cubicBezTo>
                    <a:pt x="362" y="98"/>
                    <a:pt x="362" y="98"/>
                    <a:pt x="362" y="98"/>
                  </a:cubicBezTo>
                  <a:cubicBezTo>
                    <a:pt x="357" y="96"/>
                    <a:pt x="358" y="98"/>
                    <a:pt x="353" y="94"/>
                  </a:cubicBezTo>
                  <a:cubicBezTo>
                    <a:pt x="353" y="87"/>
                    <a:pt x="355" y="90"/>
                    <a:pt x="358" y="88"/>
                  </a:cubicBezTo>
                  <a:cubicBezTo>
                    <a:pt x="349" y="87"/>
                    <a:pt x="338" y="73"/>
                    <a:pt x="328" y="83"/>
                  </a:cubicBezTo>
                  <a:cubicBezTo>
                    <a:pt x="333" y="90"/>
                    <a:pt x="333" y="90"/>
                    <a:pt x="333" y="90"/>
                  </a:cubicBezTo>
                  <a:cubicBezTo>
                    <a:pt x="330" y="91"/>
                    <a:pt x="324" y="84"/>
                    <a:pt x="324" y="92"/>
                  </a:cubicBezTo>
                  <a:cubicBezTo>
                    <a:pt x="328" y="90"/>
                    <a:pt x="326" y="95"/>
                    <a:pt x="328" y="97"/>
                  </a:cubicBezTo>
                  <a:cubicBezTo>
                    <a:pt x="328" y="96"/>
                    <a:pt x="328" y="96"/>
                    <a:pt x="328" y="96"/>
                  </a:cubicBezTo>
                  <a:cubicBezTo>
                    <a:pt x="328" y="96"/>
                    <a:pt x="330" y="98"/>
                    <a:pt x="329" y="99"/>
                  </a:cubicBezTo>
                  <a:cubicBezTo>
                    <a:pt x="326" y="94"/>
                    <a:pt x="322" y="92"/>
                    <a:pt x="319" y="89"/>
                  </a:cubicBezTo>
                  <a:cubicBezTo>
                    <a:pt x="320" y="91"/>
                    <a:pt x="317" y="93"/>
                    <a:pt x="316" y="94"/>
                  </a:cubicBezTo>
                  <a:cubicBezTo>
                    <a:pt x="313" y="93"/>
                    <a:pt x="317" y="91"/>
                    <a:pt x="317" y="88"/>
                  </a:cubicBezTo>
                  <a:cubicBezTo>
                    <a:pt x="315" y="88"/>
                    <a:pt x="313" y="83"/>
                    <a:pt x="311" y="87"/>
                  </a:cubicBezTo>
                  <a:cubicBezTo>
                    <a:pt x="309" y="91"/>
                    <a:pt x="314" y="91"/>
                    <a:pt x="314" y="95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87"/>
                    <a:pt x="304" y="86"/>
                    <a:pt x="303" y="87"/>
                  </a:cubicBezTo>
                  <a:cubicBezTo>
                    <a:pt x="302" y="90"/>
                    <a:pt x="304" y="91"/>
                    <a:pt x="305" y="90"/>
                  </a:cubicBezTo>
                  <a:cubicBezTo>
                    <a:pt x="300" y="94"/>
                    <a:pt x="297" y="80"/>
                    <a:pt x="293" y="89"/>
                  </a:cubicBezTo>
                  <a:cubicBezTo>
                    <a:pt x="290" y="86"/>
                    <a:pt x="290" y="86"/>
                    <a:pt x="290" y="86"/>
                  </a:cubicBezTo>
                  <a:cubicBezTo>
                    <a:pt x="290" y="87"/>
                    <a:pt x="289" y="88"/>
                    <a:pt x="290" y="88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2" y="82"/>
                    <a:pt x="285" y="92"/>
                    <a:pt x="284" y="93"/>
                  </a:cubicBezTo>
                  <a:cubicBezTo>
                    <a:pt x="284" y="93"/>
                    <a:pt x="284" y="93"/>
                    <a:pt x="284" y="93"/>
                  </a:cubicBezTo>
                  <a:cubicBezTo>
                    <a:pt x="282" y="94"/>
                    <a:pt x="281" y="97"/>
                    <a:pt x="282" y="97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5" y="88"/>
                    <a:pt x="268" y="86"/>
                    <a:pt x="268" y="76"/>
                  </a:cubicBezTo>
                  <a:cubicBezTo>
                    <a:pt x="267" y="77"/>
                    <a:pt x="265" y="79"/>
                    <a:pt x="266" y="80"/>
                  </a:cubicBezTo>
                  <a:cubicBezTo>
                    <a:pt x="262" y="79"/>
                    <a:pt x="267" y="88"/>
                    <a:pt x="260" y="86"/>
                  </a:cubicBezTo>
                  <a:cubicBezTo>
                    <a:pt x="260" y="88"/>
                    <a:pt x="261" y="88"/>
                    <a:pt x="262" y="88"/>
                  </a:cubicBezTo>
                  <a:cubicBezTo>
                    <a:pt x="260" y="88"/>
                    <a:pt x="260" y="88"/>
                    <a:pt x="259" y="87"/>
                  </a:cubicBezTo>
                  <a:cubicBezTo>
                    <a:pt x="259" y="88"/>
                    <a:pt x="259" y="89"/>
                    <a:pt x="259" y="90"/>
                  </a:cubicBezTo>
                  <a:cubicBezTo>
                    <a:pt x="259" y="87"/>
                    <a:pt x="256" y="87"/>
                    <a:pt x="255" y="88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5" y="91"/>
                    <a:pt x="254" y="91"/>
                    <a:pt x="252" y="91"/>
                  </a:cubicBezTo>
                  <a:cubicBezTo>
                    <a:pt x="253" y="95"/>
                    <a:pt x="253" y="95"/>
                    <a:pt x="253" y="95"/>
                  </a:cubicBezTo>
                  <a:cubicBezTo>
                    <a:pt x="249" y="94"/>
                    <a:pt x="253" y="87"/>
                    <a:pt x="248" y="90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47" y="85"/>
                    <a:pt x="250" y="77"/>
                    <a:pt x="247" y="74"/>
                  </a:cubicBezTo>
                  <a:cubicBezTo>
                    <a:pt x="242" y="67"/>
                    <a:pt x="234" y="78"/>
                    <a:pt x="230" y="66"/>
                  </a:cubicBezTo>
                  <a:cubicBezTo>
                    <a:pt x="229" y="70"/>
                    <a:pt x="230" y="71"/>
                    <a:pt x="228" y="75"/>
                  </a:cubicBezTo>
                  <a:cubicBezTo>
                    <a:pt x="232" y="77"/>
                    <a:pt x="234" y="78"/>
                    <a:pt x="235" y="84"/>
                  </a:cubicBezTo>
                  <a:cubicBezTo>
                    <a:pt x="242" y="90"/>
                    <a:pt x="237" y="69"/>
                    <a:pt x="245" y="78"/>
                  </a:cubicBezTo>
                  <a:cubicBezTo>
                    <a:pt x="244" y="84"/>
                    <a:pt x="242" y="84"/>
                    <a:pt x="240" y="81"/>
                  </a:cubicBezTo>
                  <a:cubicBezTo>
                    <a:pt x="240" y="85"/>
                    <a:pt x="242" y="88"/>
                    <a:pt x="244" y="91"/>
                  </a:cubicBezTo>
                  <a:cubicBezTo>
                    <a:pt x="239" y="88"/>
                    <a:pt x="233" y="93"/>
                    <a:pt x="230" y="93"/>
                  </a:cubicBezTo>
                  <a:cubicBezTo>
                    <a:pt x="229" y="90"/>
                    <a:pt x="225" y="87"/>
                    <a:pt x="224" y="88"/>
                  </a:cubicBezTo>
                  <a:cubicBezTo>
                    <a:pt x="224" y="85"/>
                    <a:pt x="217" y="82"/>
                    <a:pt x="220" y="76"/>
                  </a:cubicBezTo>
                  <a:cubicBezTo>
                    <a:pt x="215" y="74"/>
                    <a:pt x="216" y="85"/>
                    <a:pt x="212" y="77"/>
                  </a:cubicBezTo>
                  <a:cubicBezTo>
                    <a:pt x="214" y="83"/>
                    <a:pt x="209" y="81"/>
                    <a:pt x="211" y="86"/>
                  </a:cubicBezTo>
                  <a:cubicBezTo>
                    <a:pt x="212" y="81"/>
                    <a:pt x="217" y="90"/>
                    <a:pt x="220" y="93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4" y="95"/>
                    <a:pt x="212" y="91"/>
                    <a:pt x="211" y="90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09" y="83"/>
                    <a:pt x="198" y="104"/>
                    <a:pt x="195" y="90"/>
                  </a:cubicBezTo>
                  <a:cubicBezTo>
                    <a:pt x="197" y="91"/>
                    <a:pt x="199" y="87"/>
                    <a:pt x="200" y="93"/>
                  </a:cubicBezTo>
                  <a:cubicBezTo>
                    <a:pt x="204" y="89"/>
                    <a:pt x="199" y="84"/>
                    <a:pt x="201" y="80"/>
                  </a:cubicBezTo>
                  <a:cubicBezTo>
                    <a:pt x="194" y="75"/>
                    <a:pt x="185" y="83"/>
                    <a:pt x="178" y="74"/>
                  </a:cubicBezTo>
                  <a:cubicBezTo>
                    <a:pt x="179" y="78"/>
                    <a:pt x="183" y="78"/>
                    <a:pt x="183" y="82"/>
                  </a:cubicBezTo>
                  <a:cubicBezTo>
                    <a:pt x="178" y="85"/>
                    <a:pt x="172" y="74"/>
                    <a:pt x="166" y="70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62" y="71"/>
                    <a:pt x="165" y="79"/>
                    <a:pt x="160" y="77"/>
                  </a:cubicBezTo>
                  <a:cubicBezTo>
                    <a:pt x="160" y="76"/>
                    <a:pt x="161" y="74"/>
                    <a:pt x="159" y="74"/>
                  </a:cubicBezTo>
                  <a:cubicBezTo>
                    <a:pt x="155" y="75"/>
                    <a:pt x="159" y="79"/>
                    <a:pt x="156" y="81"/>
                  </a:cubicBezTo>
                  <a:cubicBezTo>
                    <a:pt x="150" y="71"/>
                    <a:pt x="154" y="87"/>
                    <a:pt x="147" y="82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2" y="81"/>
                    <a:pt x="136" y="90"/>
                    <a:pt x="130" y="92"/>
                  </a:cubicBezTo>
                  <a:cubicBezTo>
                    <a:pt x="131" y="90"/>
                    <a:pt x="135" y="91"/>
                    <a:pt x="134" y="85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26" y="86"/>
                    <a:pt x="123" y="86"/>
                    <a:pt x="126" y="89"/>
                  </a:cubicBezTo>
                  <a:cubicBezTo>
                    <a:pt x="127" y="90"/>
                    <a:pt x="127" y="89"/>
                    <a:pt x="128" y="88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0" y="89"/>
                    <a:pt x="127" y="83"/>
                    <a:pt x="127" y="77"/>
                  </a:cubicBezTo>
                  <a:cubicBezTo>
                    <a:pt x="123" y="79"/>
                    <a:pt x="122" y="74"/>
                    <a:pt x="119" y="74"/>
                  </a:cubicBezTo>
                  <a:cubicBezTo>
                    <a:pt x="118" y="80"/>
                    <a:pt x="124" y="80"/>
                    <a:pt x="122" y="86"/>
                  </a:cubicBezTo>
                  <a:cubicBezTo>
                    <a:pt x="120" y="89"/>
                    <a:pt x="113" y="85"/>
                    <a:pt x="110" y="80"/>
                  </a:cubicBezTo>
                  <a:cubicBezTo>
                    <a:pt x="107" y="93"/>
                    <a:pt x="96" y="84"/>
                    <a:pt x="97" y="94"/>
                  </a:cubicBezTo>
                  <a:cubicBezTo>
                    <a:pt x="97" y="93"/>
                    <a:pt x="96" y="90"/>
                    <a:pt x="94" y="91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1" y="99"/>
                    <a:pt x="90" y="85"/>
                    <a:pt x="87" y="88"/>
                  </a:cubicBezTo>
                  <a:cubicBezTo>
                    <a:pt x="87" y="90"/>
                    <a:pt x="88" y="90"/>
                    <a:pt x="89" y="93"/>
                  </a:cubicBezTo>
                  <a:cubicBezTo>
                    <a:pt x="83" y="96"/>
                    <a:pt x="77" y="82"/>
                    <a:pt x="71" y="89"/>
                  </a:cubicBezTo>
                  <a:cubicBezTo>
                    <a:pt x="72" y="90"/>
                    <a:pt x="72" y="91"/>
                    <a:pt x="73" y="90"/>
                  </a:cubicBezTo>
                  <a:cubicBezTo>
                    <a:pt x="73" y="91"/>
                    <a:pt x="72" y="91"/>
                    <a:pt x="69" y="89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6" y="74"/>
                    <a:pt x="63" y="92"/>
                    <a:pt x="57" y="89"/>
                  </a:cubicBezTo>
                  <a:cubicBezTo>
                    <a:pt x="58" y="91"/>
                    <a:pt x="62" y="91"/>
                    <a:pt x="60" y="94"/>
                  </a:cubicBezTo>
                  <a:cubicBezTo>
                    <a:pt x="57" y="95"/>
                    <a:pt x="55" y="83"/>
                    <a:pt x="52" y="89"/>
                  </a:cubicBezTo>
                  <a:cubicBezTo>
                    <a:pt x="54" y="90"/>
                    <a:pt x="55" y="96"/>
                    <a:pt x="57" y="97"/>
                  </a:cubicBezTo>
                  <a:cubicBezTo>
                    <a:pt x="54" y="98"/>
                    <a:pt x="53" y="102"/>
                    <a:pt x="51" y="98"/>
                  </a:cubicBezTo>
                  <a:cubicBezTo>
                    <a:pt x="50" y="98"/>
                    <a:pt x="50" y="100"/>
                    <a:pt x="51" y="101"/>
                  </a:cubicBezTo>
                  <a:cubicBezTo>
                    <a:pt x="48" y="98"/>
                    <a:pt x="46" y="101"/>
                    <a:pt x="45" y="103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0" y="94"/>
                    <a:pt x="40" y="105"/>
                    <a:pt x="36" y="106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5" y="108"/>
                    <a:pt x="32" y="105"/>
                    <a:pt x="30" y="110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29" y="111"/>
                    <a:pt x="27" y="119"/>
                    <a:pt x="24" y="114"/>
                  </a:cubicBezTo>
                  <a:cubicBezTo>
                    <a:pt x="23" y="115"/>
                    <a:pt x="28" y="120"/>
                    <a:pt x="25" y="121"/>
                  </a:cubicBezTo>
                  <a:cubicBezTo>
                    <a:pt x="23" y="119"/>
                    <a:pt x="20" y="118"/>
                    <a:pt x="20" y="122"/>
                  </a:cubicBezTo>
                  <a:cubicBezTo>
                    <a:pt x="21" y="123"/>
                    <a:pt x="22" y="125"/>
                    <a:pt x="22" y="123"/>
                  </a:cubicBezTo>
                  <a:cubicBezTo>
                    <a:pt x="23" y="123"/>
                    <a:pt x="22" y="122"/>
                    <a:pt x="22" y="121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7"/>
                    <a:pt x="21" y="122"/>
                    <a:pt x="19" y="125"/>
                  </a:cubicBezTo>
                  <a:cubicBezTo>
                    <a:pt x="20" y="127"/>
                    <a:pt x="22" y="128"/>
                    <a:pt x="23" y="130"/>
                  </a:cubicBezTo>
                  <a:cubicBezTo>
                    <a:pt x="19" y="128"/>
                    <a:pt x="16" y="127"/>
                    <a:pt x="13" y="126"/>
                  </a:cubicBezTo>
                  <a:cubicBezTo>
                    <a:pt x="12" y="124"/>
                    <a:pt x="12" y="122"/>
                    <a:pt x="9" y="120"/>
                  </a:cubicBezTo>
                  <a:cubicBezTo>
                    <a:pt x="9" y="119"/>
                    <a:pt x="10" y="118"/>
                    <a:pt x="11" y="117"/>
                  </a:cubicBezTo>
                  <a:cubicBezTo>
                    <a:pt x="10" y="112"/>
                    <a:pt x="6" y="113"/>
                    <a:pt x="5" y="113"/>
                  </a:cubicBezTo>
                  <a:cubicBezTo>
                    <a:pt x="5" y="112"/>
                    <a:pt x="6" y="112"/>
                    <a:pt x="6" y="111"/>
                  </a:cubicBezTo>
                  <a:cubicBezTo>
                    <a:pt x="6" y="111"/>
                    <a:pt x="6" y="110"/>
                    <a:pt x="5" y="110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8"/>
                    <a:pt x="3" y="105"/>
                    <a:pt x="4" y="103"/>
                  </a:cubicBezTo>
                  <a:cubicBezTo>
                    <a:pt x="4" y="100"/>
                    <a:pt x="4" y="98"/>
                    <a:pt x="0" y="97"/>
                  </a:cubicBezTo>
                  <a:cubicBezTo>
                    <a:pt x="2" y="97"/>
                    <a:pt x="5" y="99"/>
                    <a:pt x="7" y="101"/>
                  </a:cubicBezTo>
                  <a:cubicBezTo>
                    <a:pt x="10" y="101"/>
                    <a:pt x="8" y="98"/>
                    <a:pt x="9" y="96"/>
                  </a:cubicBezTo>
                  <a:cubicBezTo>
                    <a:pt x="7" y="95"/>
                    <a:pt x="5" y="94"/>
                    <a:pt x="3" y="94"/>
                  </a:cubicBezTo>
                  <a:cubicBezTo>
                    <a:pt x="10" y="92"/>
                    <a:pt x="0" y="89"/>
                    <a:pt x="3" y="84"/>
                  </a:cubicBezTo>
                  <a:cubicBezTo>
                    <a:pt x="7" y="84"/>
                    <a:pt x="8" y="81"/>
                    <a:pt x="9" y="77"/>
                  </a:cubicBezTo>
                  <a:cubicBezTo>
                    <a:pt x="10" y="73"/>
                    <a:pt x="11" y="69"/>
                    <a:pt x="13" y="68"/>
                  </a:cubicBezTo>
                  <a:cubicBezTo>
                    <a:pt x="20" y="67"/>
                    <a:pt x="12" y="74"/>
                    <a:pt x="17" y="76"/>
                  </a:cubicBezTo>
                  <a:cubicBezTo>
                    <a:pt x="21" y="75"/>
                    <a:pt x="18" y="72"/>
                    <a:pt x="20" y="70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7" y="76"/>
                    <a:pt x="21" y="70"/>
                    <a:pt x="24" y="72"/>
                  </a:cubicBezTo>
                  <a:cubicBezTo>
                    <a:pt x="26" y="67"/>
                    <a:pt x="23" y="70"/>
                    <a:pt x="20" y="65"/>
                  </a:cubicBezTo>
                  <a:cubicBezTo>
                    <a:pt x="22" y="66"/>
                    <a:pt x="26" y="68"/>
                    <a:pt x="27" y="65"/>
                  </a:cubicBezTo>
                  <a:cubicBezTo>
                    <a:pt x="26" y="63"/>
                    <a:pt x="22" y="64"/>
                    <a:pt x="24" y="62"/>
                  </a:cubicBezTo>
                  <a:cubicBezTo>
                    <a:pt x="35" y="63"/>
                    <a:pt x="36" y="55"/>
                    <a:pt x="46" y="54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5" y="52"/>
                    <a:pt x="46" y="53"/>
                    <a:pt x="47" y="5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8" y="49"/>
                    <a:pt x="58" y="52"/>
                    <a:pt x="63" y="50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7" y="50"/>
                    <a:pt x="73" y="46"/>
                    <a:pt x="78" y="47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3" y="42"/>
                    <a:pt x="87" y="48"/>
                    <a:pt x="90" y="45"/>
                  </a:cubicBezTo>
                  <a:cubicBezTo>
                    <a:pt x="88" y="46"/>
                    <a:pt x="87" y="40"/>
                    <a:pt x="87" y="38"/>
                  </a:cubicBezTo>
                  <a:close/>
                  <a:moveTo>
                    <a:pt x="211" y="42"/>
                  </a:moveTo>
                  <a:cubicBezTo>
                    <a:pt x="212" y="42"/>
                    <a:pt x="212" y="42"/>
                    <a:pt x="212" y="42"/>
                  </a:cubicBezTo>
                  <a:cubicBezTo>
                    <a:pt x="212" y="42"/>
                    <a:pt x="211" y="42"/>
                    <a:pt x="211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5"/>
                    <a:pt x="210" y="43"/>
                    <a:pt x="211" y="42"/>
                  </a:cubicBezTo>
                  <a:close/>
                  <a:moveTo>
                    <a:pt x="403" y="71"/>
                  </a:moveTo>
                  <a:cubicBezTo>
                    <a:pt x="400" y="69"/>
                    <a:pt x="400" y="69"/>
                    <a:pt x="400" y="69"/>
                  </a:cubicBezTo>
                  <a:cubicBezTo>
                    <a:pt x="401" y="69"/>
                    <a:pt x="403" y="71"/>
                    <a:pt x="402" y="69"/>
                  </a:cubicBezTo>
                  <a:cubicBezTo>
                    <a:pt x="403" y="69"/>
                    <a:pt x="404" y="69"/>
                    <a:pt x="403" y="71"/>
                  </a:cubicBezTo>
                  <a:close/>
                  <a:moveTo>
                    <a:pt x="206" y="78"/>
                  </a:moveTo>
                  <a:cubicBezTo>
                    <a:pt x="208" y="81"/>
                    <a:pt x="208" y="81"/>
                    <a:pt x="208" y="81"/>
                  </a:cubicBezTo>
                  <a:cubicBezTo>
                    <a:pt x="209" y="78"/>
                    <a:pt x="209" y="78"/>
                    <a:pt x="209" y="78"/>
                  </a:cubicBezTo>
                  <a:lnTo>
                    <a:pt x="206" y="78"/>
                  </a:lnTo>
                  <a:close/>
                  <a:moveTo>
                    <a:pt x="179" y="79"/>
                  </a:moveTo>
                  <a:cubicBezTo>
                    <a:pt x="182" y="81"/>
                    <a:pt x="182" y="81"/>
                    <a:pt x="182" y="81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79"/>
                  </a:lnTo>
                  <a:close/>
                  <a:moveTo>
                    <a:pt x="140" y="47"/>
                  </a:moveTo>
                  <a:cubicBezTo>
                    <a:pt x="142" y="53"/>
                    <a:pt x="143" y="47"/>
                    <a:pt x="146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50"/>
                    <a:pt x="146" y="49"/>
                    <a:pt x="146" y="49"/>
                  </a:cubicBezTo>
                  <a:cubicBezTo>
                    <a:pt x="144" y="47"/>
                    <a:pt x="142" y="41"/>
                    <a:pt x="140" y="47"/>
                  </a:cubicBezTo>
                  <a:close/>
                  <a:moveTo>
                    <a:pt x="204" y="49"/>
                  </a:moveTo>
                  <a:cubicBezTo>
                    <a:pt x="204" y="46"/>
                    <a:pt x="200" y="45"/>
                    <a:pt x="199" y="42"/>
                  </a:cubicBezTo>
                  <a:cubicBezTo>
                    <a:pt x="198" y="43"/>
                    <a:pt x="200" y="46"/>
                    <a:pt x="200" y="49"/>
                  </a:cubicBezTo>
                  <a:cubicBezTo>
                    <a:pt x="200" y="49"/>
                    <a:pt x="199" y="49"/>
                    <a:pt x="198" y="48"/>
                  </a:cubicBezTo>
                  <a:cubicBezTo>
                    <a:pt x="199" y="56"/>
                    <a:pt x="201" y="45"/>
                    <a:pt x="204" y="49"/>
                  </a:cubicBezTo>
                  <a:close/>
                  <a:moveTo>
                    <a:pt x="270" y="55"/>
                  </a:moveTo>
                  <a:cubicBezTo>
                    <a:pt x="268" y="52"/>
                    <a:pt x="268" y="52"/>
                    <a:pt x="268" y="52"/>
                  </a:cubicBezTo>
                  <a:cubicBezTo>
                    <a:pt x="269" y="52"/>
                    <a:pt x="269" y="52"/>
                    <a:pt x="269" y="52"/>
                  </a:cubicBezTo>
                  <a:lnTo>
                    <a:pt x="270" y="55"/>
                  </a:lnTo>
                  <a:close/>
                  <a:moveTo>
                    <a:pt x="284" y="53"/>
                  </a:moveTo>
                  <a:cubicBezTo>
                    <a:pt x="287" y="53"/>
                    <a:pt x="290" y="58"/>
                    <a:pt x="289" y="62"/>
                  </a:cubicBezTo>
                  <a:cubicBezTo>
                    <a:pt x="286" y="61"/>
                    <a:pt x="282" y="61"/>
                    <a:pt x="281" y="56"/>
                  </a:cubicBezTo>
                  <a:cubicBezTo>
                    <a:pt x="282" y="59"/>
                    <a:pt x="281" y="49"/>
                    <a:pt x="284" y="53"/>
                  </a:cubicBezTo>
                  <a:close/>
                  <a:moveTo>
                    <a:pt x="170" y="56"/>
                  </a:moveTo>
                  <a:cubicBezTo>
                    <a:pt x="172" y="57"/>
                    <a:pt x="175" y="66"/>
                    <a:pt x="178" y="61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64"/>
                    <a:pt x="171" y="56"/>
                    <a:pt x="170" y="56"/>
                  </a:cubicBezTo>
                  <a:close/>
                  <a:moveTo>
                    <a:pt x="310" y="61"/>
                  </a:moveTo>
                  <a:cubicBezTo>
                    <a:pt x="311" y="62"/>
                    <a:pt x="315" y="65"/>
                    <a:pt x="314" y="71"/>
                  </a:cubicBezTo>
                  <a:cubicBezTo>
                    <a:pt x="315" y="68"/>
                    <a:pt x="311" y="64"/>
                    <a:pt x="308" y="61"/>
                  </a:cubicBezTo>
                  <a:cubicBezTo>
                    <a:pt x="309" y="61"/>
                    <a:pt x="309" y="62"/>
                    <a:pt x="310" y="61"/>
                  </a:cubicBezTo>
                  <a:close/>
                  <a:moveTo>
                    <a:pt x="308" y="68"/>
                  </a:moveTo>
                  <a:cubicBezTo>
                    <a:pt x="307" y="68"/>
                    <a:pt x="307" y="72"/>
                    <a:pt x="305" y="69"/>
                  </a:cubicBezTo>
                  <a:cubicBezTo>
                    <a:pt x="305" y="66"/>
                    <a:pt x="305" y="58"/>
                    <a:pt x="301" y="60"/>
                  </a:cubicBezTo>
                  <a:cubicBezTo>
                    <a:pt x="303" y="66"/>
                    <a:pt x="303" y="69"/>
                    <a:pt x="307" y="72"/>
                  </a:cubicBezTo>
                  <a:lnTo>
                    <a:pt x="308" y="68"/>
                  </a:lnTo>
                  <a:close/>
                  <a:moveTo>
                    <a:pt x="303" y="55"/>
                  </a:moveTo>
                  <a:cubicBezTo>
                    <a:pt x="297" y="57"/>
                    <a:pt x="297" y="57"/>
                    <a:pt x="297" y="57"/>
                  </a:cubicBezTo>
                  <a:cubicBezTo>
                    <a:pt x="300" y="65"/>
                    <a:pt x="301" y="58"/>
                    <a:pt x="303" y="55"/>
                  </a:cubicBezTo>
                  <a:cubicBezTo>
                    <a:pt x="304" y="54"/>
                    <a:pt x="304" y="54"/>
                    <a:pt x="304" y="54"/>
                  </a:cubicBezTo>
                  <a:cubicBezTo>
                    <a:pt x="304" y="54"/>
                    <a:pt x="303" y="55"/>
                    <a:pt x="303" y="55"/>
                  </a:cubicBezTo>
                  <a:close/>
                  <a:moveTo>
                    <a:pt x="339" y="60"/>
                  </a:moveTo>
                  <a:cubicBezTo>
                    <a:pt x="337" y="58"/>
                    <a:pt x="337" y="58"/>
                    <a:pt x="337" y="58"/>
                  </a:cubicBezTo>
                  <a:cubicBezTo>
                    <a:pt x="338" y="57"/>
                    <a:pt x="338" y="56"/>
                    <a:pt x="336" y="56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7" y="60"/>
                    <a:pt x="335" y="62"/>
                    <a:pt x="339" y="60"/>
                  </a:cubicBezTo>
                  <a:close/>
                  <a:moveTo>
                    <a:pt x="307" y="56"/>
                  </a:moveTo>
                  <a:cubicBezTo>
                    <a:pt x="312" y="57"/>
                    <a:pt x="312" y="57"/>
                    <a:pt x="312" y="57"/>
                  </a:cubicBezTo>
                  <a:cubicBezTo>
                    <a:pt x="310" y="58"/>
                    <a:pt x="307" y="59"/>
                    <a:pt x="307" y="56"/>
                  </a:cubicBezTo>
                  <a:close/>
                  <a:moveTo>
                    <a:pt x="329" y="64"/>
                  </a:moveTo>
                  <a:cubicBezTo>
                    <a:pt x="329" y="64"/>
                    <a:pt x="334" y="63"/>
                    <a:pt x="336" y="63"/>
                  </a:cubicBezTo>
                  <a:cubicBezTo>
                    <a:pt x="335" y="61"/>
                    <a:pt x="330" y="60"/>
                    <a:pt x="329" y="64"/>
                  </a:cubicBezTo>
                  <a:close/>
                  <a:moveTo>
                    <a:pt x="435" y="84"/>
                  </a:moveTo>
                  <a:cubicBezTo>
                    <a:pt x="433" y="88"/>
                    <a:pt x="433" y="88"/>
                    <a:pt x="433" y="88"/>
                  </a:cubicBezTo>
                  <a:cubicBezTo>
                    <a:pt x="436" y="89"/>
                    <a:pt x="436" y="89"/>
                    <a:pt x="436" y="89"/>
                  </a:cubicBezTo>
                  <a:lnTo>
                    <a:pt x="435" y="84"/>
                  </a:lnTo>
                  <a:close/>
                  <a:moveTo>
                    <a:pt x="404" y="83"/>
                  </a:moveTo>
                  <a:cubicBezTo>
                    <a:pt x="403" y="83"/>
                    <a:pt x="403" y="83"/>
                    <a:pt x="403" y="83"/>
                  </a:cubicBezTo>
                  <a:cubicBezTo>
                    <a:pt x="401" y="85"/>
                    <a:pt x="401" y="85"/>
                    <a:pt x="401" y="85"/>
                  </a:cubicBezTo>
                  <a:lnTo>
                    <a:pt x="404" y="83"/>
                  </a:lnTo>
                  <a:close/>
                  <a:moveTo>
                    <a:pt x="369" y="81"/>
                  </a:moveTo>
                  <a:cubicBezTo>
                    <a:pt x="370" y="81"/>
                    <a:pt x="370" y="81"/>
                    <a:pt x="370" y="80"/>
                  </a:cubicBezTo>
                  <a:cubicBezTo>
                    <a:pt x="373" y="78"/>
                    <a:pt x="380" y="77"/>
                    <a:pt x="383" y="78"/>
                  </a:cubicBezTo>
                  <a:cubicBezTo>
                    <a:pt x="385" y="76"/>
                    <a:pt x="381" y="71"/>
                    <a:pt x="380" y="69"/>
                  </a:cubicBezTo>
                  <a:cubicBezTo>
                    <a:pt x="380" y="85"/>
                    <a:pt x="376" y="68"/>
                    <a:pt x="372" y="73"/>
                  </a:cubicBezTo>
                  <a:cubicBezTo>
                    <a:pt x="373" y="74"/>
                    <a:pt x="375" y="74"/>
                    <a:pt x="375" y="77"/>
                  </a:cubicBezTo>
                  <a:cubicBezTo>
                    <a:pt x="374" y="78"/>
                    <a:pt x="372" y="78"/>
                    <a:pt x="371" y="77"/>
                  </a:cubicBezTo>
                  <a:cubicBezTo>
                    <a:pt x="371" y="76"/>
                    <a:pt x="370" y="75"/>
                    <a:pt x="370" y="75"/>
                  </a:cubicBezTo>
                  <a:cubicBezTo>
                    <a:pt x="370" y="76"/>
                    <a:pt x="370" y="76"/>
                    <a:pt x="371" y="77"/>
                  </a:cubicBezTo>
                  <a:cubicBezTo>
                    <a:pt x="371" y="78"/>
                    <a:pt x="371" y="79"/>
                    <a:pt x="370" y="80"/>
                  </a:cubicBezTo>
                  <a:cubicBezTo>
                    <a:pt x="370" y="80"/>
                    <a:pt x="369" y="81"/>
                    <a:pt x="369" y="81"/>
                  </a:cubicBezTo>
                  <a:close/>
                  <a:moveTo>
                    <a:pt x="326" y="77"/>
                  </a:moveTo>
                  <a:cubicBezTo>
                    <a:pt x="326" y="75"/>
                    <a:pt x="328" y="74"/>
                    <a:pt x="325" y="72"/>
                  </a:cubicBezTo>
                  <a:cubicBezTo>
                    <a:pt x="325" y="74"/>
                    <a:pt x="325" y="75"/>
                    <a:pt x="326" y="77"/>
                  </a:cubicBezTo>
                  <a:cubicBezTo>
                    <a:pt x="326" y="77"/>
                    <a:pt x="327" y="78"/>
                    <a:pt x="328" y="78"/>
                  </a:cubicBezTo>
                  <a:cubicBezTo>
                    <a:pt x="327" y="78"/>
                    <a:pt x="327" y="77"/>
                    <a:pt x="326" y="77"/>
                  </a:cubicBezTo>
                  <a:close/>
                  <a:moveTo>
                    <a:pt x="328" y="85"/>
                  </a:moveTo>
                  <a:cubicBezTo>
                    <a:pt x="322" y="78"/>
                    <a:pt x="322" y="78"/>
                    <a:pt x="322" y="78"/>
                  </a:cubicBezTo>
                  <a:cubicBezTo>
                    <a:pt x="324" y="82"/>
                    <a:pt x="324" y="82"/>
                    <a:pt x="324" y="82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1" y="82"/>
                    <a:pt x="324" y="88"/>
                    <a:pt x="328" y="85"/>
                  </a:cubicBezTo>
                  <a:close/>
                  <a:moveTo>
                    <a:pt x="313" y="79"/>
                  </a:moveTo>
                  <a:cubicBezTo>
                    <a:pt x="319" y="82"/>
                    <a:pt x="319" y="82"/>
                    <a:pt x="319" y="82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8" y="78"/>
                    <a:pt x="318" y="78"/>
                    <a:pt x="318" y="78"/>
                  </a:cubicBezTo>
                  <a:cubicBezTo>
                    <a:pt x="319" y="81"/>
                    <a:pt x="319" y="81"/>
                    <a:pt x="319" y="81"/>
                  </a:cubicBezTo>
                  <a:lnTo>
                    <a:pt x="313" y="79"/>
                  </a:lnTo>
                  <a:close/>
                  <a:moveTo>
                    <a:pt x="260" y="69"/>
                  </a:moveTo>
                  <a:cubicBezTo>
                    <a:pt x="257" y="69"/>
                    <a:pt x="257" y="69"/>
                    <a:pt x="257" y="69"/>
                  </a:cubicBezTo>
                  <a:cubicBezTo>
                    <a:pt x="257" y="69"/>
                    <a:pt x="260" y="73"/>
                    <a:pt x="263" y="72"/>
                  </a:cubicBezTo>
                  <a:cubicBezTo>
                    <a:pt x="259" y="82"/>
                    <a:pt x="262" y="70"/>
                    <a:pt x="256" y="74"/>
                  </a:cubicBezTo>
                  <a:cubicBezTo>
                    <a:pt x="263" y="74"/>
                    <a:pt x="260" y="81"/>
                    <a:pt x="259" y="85"/>
                  </a:cubicBezTo>
                  <a:cubicBezTo>
                    <a:pt x="258" y="79"/>
                    <a:pt x="250" y="82"/>
                    <a:pt x="253" y="70"/>
                  </a:cubicBezTo>
                  <a:cubicBezTo>
                    <a:pt x="255" y="72"/>
                    <a:pt x="258" y="61"/>
                    <a:pt x="260" y="69"/>
                  </a:cubicBezTo>
                  <a:close/>
                  <a:moveTo>
                    <a:pt x="219" y="71"/>
                  </a:moveTo>
                  <a:cubicBezTo>
                    <a:pt x="215" y="70"/>
                    <a:pt x="215" y="70"/>
                    <a:pt x="215" y="70"/>
                  </a:cubicBezTo>
                  <a:cubicBezTo>
                    <a:pt x="219" y="71"/>
                    <a:pt x="219" y="71"/>
                    <a:pt x="219" y="71"/>
                  </a:cubicBezTo>
                  <a:close/>
                  <a:moveTo>
                    <a:pt x="113" y="80"/>
                  </a:moveTo>
                  <a:cubicBezTo>
                    <a:pt x="114" y="86"/>
                    <a:pt x="119" y="80"/>
                    <a:pt x="119" y="77"/>
                  </a:cubicBezTo>
                  <a:cubicBezTo>
                    <a:pt x="118" y="79"/>
                    <a:pt x="115" y="79"/>
                    <a:pt x="113" y="80"/>
                  </a:cubicBezTo>
                  <a:close/>
                  <a:moveTo>
                    <a:pt x="74" y="84"/>
                  </a:moveTo>
                  <a:cubicBezTo>
                    <a:pt x="76" y="83"/>
                    <a:pt x="80" y="89"/>
                    <a:pt x="80" y="83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3"/>
                    <a:pt x="73" y="81"/>
                    <a:pt x="74" y="84"/>
                  </a:cubicBezTo>
                  <a:close/>
                  <a:moveTo>
                    <a:pt x="47" y="91"/>
                  </a:moveTo>
                  <a:cubicBezTo>
                    <a:pt x="44" y="85"/>
                    <a:pt x="44" y="85"/>
                    <a:pt x="44" y="85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7" y="91"/>
                  </a:lnTo>
                  <a:close/>
                  <a:moveTo>
                    <a:pt x="53" y="97"/>
                  </a:moveTo>
                  <a:cubicBezTo>
                    <a:pt x="53" y="98"/>
                    <a:pt x="49" y="97"/>
                    <a:pt x="50" y="94"/>
                  </a:cubicBezTo>
                  <a:lnTo>
                    <a:pt x="53" y="97"/>
                  </a:lnTo>
                  <a:close/>
                  <a:moveTo>
                    <a:pt x="25" y="100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26" y="106"/>
                    <a:pt x="26" y="106"/>
                    <a:pt x="26" y="106"/>
                  </a:cubicBezTo>
                  <a:lnTo>
                    <a:pt x="25" y="100"/>
                  </a:lnTo>
                  <a:close/>
                  <a:moveTo>
                    <a:pt x="25" y="95"/>
                  </a:moveTo>
                  <a:cubicBezTo>
                    <a:pt x="26" y="96"/>
                    <a:pt x="27" y="97"/>
                    <a:pt x="27" y="98"/>
                  </a:cubicBezTo>
                  <a:cubicBezTo>
                    <a:pt x="28" y="99"/>
                    <a:pt x="30" y="99"/>
                    <a:pt x="31" y="97"/>
                  </a:cubicBezTo>
                  <a:cubicBezTo>
                    <a:pt x="30" y="95"/>
                    <a:pt x="30" y="97"/>
                    <a:pt x="29" y="96"/>
                  </a:cubicBezTo>
                  <a:cubicBezTo>
                    <a:pt x="29" y="96"/>
                    <a:pt x="30" y="94"/>
                    <a:pt x="31" y="94"/>
                  </a:cubicBezTo>
                  <a:cubicBezTo>
                    <a:pt x="31" y="100"/>
                    <a:pt x="32" y="99"/>
                    <a:pt x="33" y="104"/>
                  </a:cubicBezTo>
                  <a:cubicBezTo>
                    <a:pt x="30" y="108"/>
                    <a:pt x="29" y="102"/>
                    <a:pt x="27" y="98"/>
                  </a:cubicBezTo>
                  <a:cubicBezTo>
                    <a:pt x="26" y="97"/>
                    <a:pt x="26" y="96"/>
                    <a:pt x="25" y="95"/>
                  </a:cubicBezTo>
                  <a:close/>
                  <a:moveTo>
                    <a:pt x="39" y="89"/>
                  </a:moveTo>
                  <a:cubicBezTo>
                    <a:pt x="39" y="90"/>
                    <a:pt x="39" y="91"/>
                    <a:pt x="39" y="92"/>
                  </a:cubicBezTo>
                  <a:cubicBezTo>
                    <a:pt x="37" y="94"/>
                    <a:pt x="35" y="96"/>
                    <a:pt x="39" y="101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0" y="100"/>
                    <a:pt x="40" y="99"/>
                    <a:pt x="39" y="98"/>
                  </a:cubicBezTo>
                  <a:cubicBezTo>
                    <a:pt x="41" y="95"/>
                    <a:pt x="43" y="99"/>
                    <a:pt x="44" y="99"/>
                  </a:cubicBezTo>
                  <a:cubicBezTo>
                    <a:pt x="43" y="97"/>
                    <a:pt x="40" y="96"/>
                    <a:pt x="39" y="92"/>
                  </a:cubicBezTo>
                  <a:cubicBezTo>
                    <a:pt x="40" y="91"/>
                    <a:pt x="40" y="91"/>
                    <a:pt x="41" y="90"/>
                  </a:cubicBezTo>
                  <a:cubicBezTo>
                    <a:pt x="42" y="90"/>
                    <a:pt x="42" y="91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1" y="89"/>
                    <a:pt x="41" y="90"/>
                  </a:cubicBezTo>
                  <a:cubicBezTo>
                    <a:pt x="40" y="89"/>
                    <a:pt x="40" y="88"/>
                    <a:pt x="39" y="89"/>
                  </a:cubicBezTo>
                  <a:close/>
                  <a:moveTo>
                    <a:pt x="22" y="92"/>
                  </a:moveTo>
                  <a:cubicBezTo>
                    <a:pt x="21" y="91"/>
                    <a:pt x="21" y="89"/>
                    <a:pt x="20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7" y="90"/>
                    <a:pt x="20" y="92"/>
                    <a:pt x="22" y="92"/>
                  </a:cubicBezTo>
                  <a:close/>
                  <a:moveTo>
                    <a:pt x="102" y="77"/>
                  </a:moveTo>
                  <a:cubicBezTo>
                    <a:pt x="103" y="78"/>
                    <a:pt x="107" y="77"/>
                    <a:pt x="107" y="81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6" y="76"/>
                    <a:pt x="103" y="72"/>
                    <a:pt x="104" y="71"/>
                  </a:cubicBezTo>
                  <a:cubicBezTo>
                    <a:pt x="103" y="74"/>
                    <a:pt x="101" y="72"/>
                    <a:pt x="102" y="77"/>
                  </a:cubicBezTo>
                  <a:close/>
                  <a:moveTo>
                    <a:pt x="213" y="71"/>
                  </a:moveTo>
                  <a:cubicBezTo>
                    <a:pt x="211" y="69"/>
                    <a:pt x="206" y="74"/>
                    <a:pt x="205" y="67"/>
                  </a:cubicBezTo>
                  <a:cubicBezTo>
                    <a:pt x="203" y="74"/>
                    <a:pt x="210" y="73"/>
                    <a:pt x="213" y="71"/>
                  </a:cubicBezTo>
                  <a:close/>
                  <a:moveTo>
                    <a:pt x="213" y="63"/>
                  </a:moveTo>
                  <a:cubicBezTo>
                    <a:pt x="214" y="64"/>
                    <a:pt x="214" y="64"/>
                    <a:pt x="215" y="64"/>
                  </a:cubicBezTo>
                  <a:cubicBezTo>
                    <a:pt x="216" y="65"/>
                    <a:pt x="216" y="71"/>
                    <a:pt x="219" y="68"/>
                  </a:cubicBezTo>
                  <a:cubicBezTo>
                    <a:pt x="218" y="66"/>
                    <a:pt x="217" y="68"/>
                    <a:pt x="216" y="67"/>
                  </a:cubicBezTo>
                  <a:cubicBezTo>
                    <a:pt x="217" y="63"/>
                    <a:pt x="216" y="64"/>
                    <a:pt x="215" y="64"/>
                  </a:cubicBezTo>
                  <a:cubicBezTo>
                    <a:pt x="214" y="63"/>
                    <a:pt x="214" y="63"/>
                    <a:pt x="213" y="63"/>
                  </a:cubicBezTo>
                  <a:close/>
                  <a:moveTo>
                    <a:pt x="150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5" y="64"/>
                    <a:pt x="155" y="64"/>
                    <a:pt x="155" y="64"/>
                  </a:cubicBezTo>
                  <a:lnTo>
                    <a:pt x="150" y="60"/>
                  </a:lnTo>
                  <a:close/>
                  <a:moveTo>
                    <a:pt x="119" y="56"/>
                  </a:moveTo>
                  <a:cubicBezTo>
                    <a:pt x="122" y="57"/>
                    <a:pt x="122" y="57"/>
                    <a:pt x="122" y="57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1" y="59"/>
                    <a:pt x="121" y="61"/>
                    <a:pt x="122" y="62"/>
                  </a:cubicBezTo>
                  <a:cubicBezTo>
                    <a:pt x="122" y="62"/>
                    <a:pt x="123" y="62"/>
                    <a:pt x="123" y="63"/>
                  </a:cubicBezTo>
                  <a:cubicBezTo>
                    <a:pt x="123" y="63"/>
                    <a:pt x="122" y="62"/>
                    <a:pt x="122" y="62"/>
                  </a:cubicBezTo>
                  <a:cubicBezTo>
                    <a:pt x="120" y="62"/>
                    <a:pt x="117" y="63"/>
                    <a:pt x="117" y="59"/>
                  </a:cubicBezTo>
                  <a:cubicBezTo>
                    <a:pt x="118" y="60"/>
                    <a:pt x="121" y="60"/>
                    <a:pt x="121" y="57"/>
                  </a:cubicBezTo>
                  <a:lnTo>
                    <a:pt x="119" y="56"/>
                  </a:lnTo>
                  <a:close/>
                  <a:moveTo>
                    <a:pt x="56" y="61"/>
                  </a:moveTo>
                  <a:cubicBezTo>
                    <a:pt x="58" y="62"/>
                    <a:pt x="58" y="63"/>
                    <a:pt x="60" y="59"/>
                  </a:cubicBezTo>
                  <a:cubicBezTo>
                    <a:pt x="58" y="59"/>
                    <a:pt x="56" y="59"/>
                    <a:pt x="56" y="61"/>
                  </a:cubicBezTo>
                  <a:close/>
                  <a:moveTo>
                    <a:pt x="135" y="50"/>
                  </a:moveTo>
                  <a:cubicBezTo>
                    <a:pt x="135" y="53"/>
                    <a:pt x="138" y="52"/>
                    <a:pt x="137" y="56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8" y="55"/>
                    <a:pt x="138" y="64"/>
                    <a:pt x="141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1" y="58"/>
                    <a:pt x="135" y="54"/>
                    <a:pt x="139" y="52"/>
                  </a:cubicBezTo>
                  <a:cubicBezTo>
                    <a:pt x="140" y="51"/>
                    <a:pt x="136" y="49"/>
                    <a:pt x="135" y="50"/>
                  </a:cubicBezTo>
                  <a:close/>
                  <a:moveTo>
                    <a:pt x="50" y="54"/>
                  </a:moveTo>
                  <a:cubicBezTo>
                    <a:pt x="52" y="54"/>
                    <a:pt x="53" y="62"/>
                    <a:pt x="56" y="58"/>
                  </a:cubicBezTo>
                  <a:cubicBezTo>
                    <a:pt x="53" y="57"/>
                    <a:pt x="52" y="50"/>
                    <a:pt x="50" y="54"/>
                  </a:cubicBezTo>
                  <a:close/>
                  <a:moveTo>
                    <a:pt x="112" y="41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lnTo>
                    <a:pt x="112" y="41"/>
                  </a:lnTo>
                  <a:close/>
                  <a:moveTo>
                    <a:pt x="57" y="97"/>
                  </a:moveTo>
                  <a:cubicBezTo>
                    <a:pt x="57" y="97"/>
                    <a:pt x="58" y="97"/>
                    <a:pt x="58" y="97"/>
                  </a:cubicBezTo>
                  <a:cubicBezTo>
                    <a:pt x="58" y="97"/>
                    <a:pt x="57" y="97"/>
                    <a:pt x="57" y="97"/>
                  </a:cubicBezTo>
                  <a:close/>
                  <a:moveTo>
                    <a:pt x="224" y="88"/>
                  </a:moveTo>
                  <a:cubicBezTo>
                    <a:pt x="223" y="89"/>
                    <a:pt x="223" y="89"/>
                    <a:pt x="223" y="90"/>
                  </a:cubicBezTo>
                  <a:cubicBezTo>
                    <a:pt x="224" y="90"/>
                    <a:pt x="224" y="89"/>
                    <a:pt x="224" y="88"/>
                  </a:cubicBezTo>
                  <a:close/>
                  <a:moveTo>
                    <a:pt x="230" y="93"/>
                  </a:moveTo>
                  <a:cubicBezTo>
                    <a:pt x="230" y="93"/>
                    <a:pt x="230" y="93"/>
                    <a:pt x="230" y="93"/>
                  </a:cubicBezTo>
                  <a:cubicBezTo>
                    <a:pt x="230" y="93"/>
                    <a:pt x="230" y="93"/>
                    <a:pt x="230" y="93"/>
                  </a:cubicBezTo>
                  <a:close/>
                  <a:moveTo>
                    <a:pt x="465" y="113"/>
                  </a:moveTo>
                  <a:cubicBezTo>
                    <a:pt x="467" y="114"/>
                    <a:pt x="468" y="119"/>
                    <a:pt x="468" y="114"/>
                  </a:cubicBezTo>
                  <a:cubicBezTo>
                    <a:pt x="468" y="111"/>
                    <a:pt x="467" y="114"/>
                    <a:pt x="465" y="113"/>
                  </a:cubicBezTo>
                  <a:close/>
                  <a:moveTo>
                    <a:pt x="464" y="107"/>
                  </a:moveTo>
                  <a:cubicBezTo>
                    <a:pt x="463" y="106"/>
                    <a:pt x="462" y="105"/>
                    <a:pt x="462" y="103"/>
                  </a:cubicBezTo>
                  <a:cubicBezTo>
                    <a:pt x="462" y="106"/>
                    <a:pt x="463" y="106"/>
                    <a:pt x="464" y="107"/>
                  </a:cubicBezTo>
                  <a:close/>
                  <a:moveTo>
                    <a:pt x="464" y="107"/>
                  </a:moveTo>
                  <a:cubicBezTo>
                    <a:pt x="465" y="107"/>
                    <a:pt x="466" y="108"/>
                    <a:pt x="468" y="107"/>
                  </a:cubicBezTo>
                  <a:cubicBezTo>
                    <a:pt x="467" y="105"/>
                    <a:pt x="465" y="107"/>
                    <a:pt x="464" y="107"/>
                  </a:cubicBezTo>
                  <a:close/>
                  <a:moveTo>
                    <a:pt x="441" y="108"/>
                  </a:moveTo>
                  <a:cubicBezTo>
                    <a:pt x="441" y="105"/>
                    <a:pt x="434" y="101"/>
                    <a:pt x="441" y="100"/>
                  </a:cubicBezTo>
                  <a:cubicBezTo>
                    <a:pt x="441" y="100"/>
                    <a:pt x="438" y="100"/>
                    <a:pt x="437" y="97"/>
                  </a:cubicBezTo>
                  <a:cubicBezTo>
                    <a:pt x="438" y="102"/>
                    <a:pt x="437" y="106"/>
                    <a:pt x="441" y="108"/>
                  </a:cubicBezTo>
                  <a:close/>
                  <a:moveTo>
                    <a:pt x="431" y="94"/>
                  </a:moveTo>
                  <a:cubicBezTo>
                    <a:pt x="431" y="94"/>
                    <a:pt x="430" y="94"/>
                    <a:pt x="429" y="94"/>
                  </a:cubicBezTo>
                  <a:cubicBezTo>
                    <a:pt x="430" y="94"/>
                    <a:pt x="430" y="94"/>
                    <a:pt x="431" y="94"/>
                  </a:cubicBezTo>
                  <a:close/>
                  <a:moveTo>
                    <a:pt x="429" y="94"/>
                  </a:moveTo>
                  <a:cubicBezTo>
                    <a:pt x="428" y="93"/>
                    <a:pt x="427" y="87"/>
                    <a:pt x="424" y="89"/>
                  </a:cubicBezTo>
                  <a:cubicBezTo>
                    <a:pt x="425" y="92"/>
                    <a:pt x="425" y="95"/>
                    <a:pt x="426" y="96"/>
                  </a:cubicBezTo>
                  <a:cubicBezTo>
                    <a:pt x="426" y="93"/>
                    <a:pt x="428" y="94"/>
                    <a:pt x="429" y="94"/>
                  </a:cubicBezTo>
                  <a:close/>
                  <a:moveTo>
                    <a:pt x="357" y="102"/>
                  </a:moveTo>
                  <a:cubicBezTo>
                    <a:pt x="360" y="103"/>
                    <a:pt x="360" y="103"/>
                    <a:pt x="360" y="103"/>
                  </a:cubicBezTo>
                  <a:cubicBezTo>
                    <a:pt x="361" y="101"/>
                    <a:pt x="359" y="101"/>
                    <a:pt x="359" y="100"/>
                  </a:cubicBezTo>
                  <a:cubicBezTo>
                    <a:pt x="358" y="101"/>
                    <a:pt x="356" y="101"/>
                    <a:pt x="357" y="102"/>
                  </a:cubicBezTo>
                  <a:close/>
                  <a:moveTo>
                    <a:pt x="345" y="87"/>
                  </a:moveTo>
                  <a:cubicBezTo>
                    <a:pt x="344" y="93"/>
                    <a:pt x="344" y="93"/>
                    <a:pt x="344" y="93"/>
                  </a:cubicBezTo>
                  <a:cubicBezTo>
                    <a:pt x="345" y="94"/>
                    <a:pt x="344" y="89"/>
                    <a:pt x="347" y="90"/>
                  </a:cubicBezTo>
                  <a:lnTo>
                    <a:pt x="345" y="87"/>
                  </a:lnTo>
                  <a:close/>
                  <a:moveTo>
                    <a:pt x="352" y="59"/>
                  </a:moveTo>
                  <a:cubicBezTo>
                    <a:pt x="353" y="59"/>
                    <a:pt x="353" y="59"/>
                    <a:pt x="353" y="59"/>
                  </a:cubicBezTo>
                  <a:cubicBezTo>
                    <a:pt x="353" y="59"/>
                    <a:pt x="353" y="59"/>
                    <a:pt x="353" y="59"/>
                  </a:cubicBezTo>
                  <a:lnTo>
                    <a:pt x="352" y="59"/>
                  </a:lnTo>
                  <a:close/>
                  <a:moveTo>
                    <a:pt x="334" y="102"/>
                  </a:moveTo>
                  <a:cubicBezTo>
                    <a:pt x="333" y="94"/>
                    <a:pt x="333" y="94"/>
                    <a:pt x="333" y="94"/>
                  </a:cubicBezTo>
                  <a:cubicBezTo>
                    <a:pt x="332" y="94"/>
                    <a:pt x="332" y="100"/>
                    <a:pt x="334" y="102"/>
                  </a:cubicBezTo>
                  <a:close/>
                  <a:moveTo>
                    <a:pt x="318" y="98"/>
                  </a:moveTo>
                  <a:cubicBezTo>
                    <a:pt x="323" y="100"/>
                    <a:pt x="323" y="100"/>
                    <a:pt x="323" y="100"/>
                  </a:cubicBezTo>
                  <a:cubicBezTo>
                    <a:pt x="322" y="98"/>
                    <a:pt x="322" y="98"/>
                    <a:pt x="322" y="98"/>
                  </a:cubicBezTo>
                  <a:lnTo>
                    <a:pt x="318" y="98"/>
                  </a:lnTo>
                  <a:close/>
                  <a:moveTo>
                    <a:pt x="305" y="93"/>
                  </a:moveTo>
                  <a:cubicBezTo>
                    <a:pt x="308" y="95"/>
                    <a:pt x="308" y="95"/>
                    <a:pt x="308" y="95"/>
                  </a:cubicBezTo>
                  <a:cubicBezTo>
                    <a:pt x="309" y="94"/>
                    <a:pt x="309" y="94"/>
                    <a:pt x="309" y="94"/>
                  </a:cubicBezTo>
                  <a:lnTo>
                    <a:pt x="305" y="93"/>
                  </a:lnTo>
                  <a:close/>
                  <a:moveTo>
                    <a:pt x="173" y="79"/>
                  </a:moveTo>
                  <a:cubicBezTo>
                    <a:pt x="171" y="80"/>
                    <a:pt x="165" y="78"/>
                    <a:pt x="166" y="84"/>
                  </a:cubicBezTo>
                  <a:cubicBezTo>
                    <a:pt x="168" y="76"/>
                    <a:pt x="172" y="86"/>
                    <a:pt x="173" y="79"/>
                  </a:cubicBezTo>
                  <a:close/>
                  <a:moveTo>
                    <a:pt x="68" y="94"/>
                  </a:moveTo>
                  <a:cubicBezTo>
                    <a:pt x="63" y="93"/>
                    <a:pt x="63" y="93"/>
                    <a:pt x="63" y="93"/>
                  </a:cubicBezTo>
                  <a:cubicBezTo>
                    <a:pt x="67" y="94"/>
                    <a:pt x="64" y="97"/>
                    <a:pt x="68" y="94"/>
                  </a:cubicBezTo>
                  <a:close/>
                  <a:moveTo>
                    <a:pt x="424" y="167"/>
                  </a:moveTo>
                  <a:cubicBezTo>
                    <a:pt x="425" y="167"/>
                    <a:pt x="425" y="167"/>
                    <a:pt x="425" y="167"/>
                  </a:cubicBezTo>
                  <a:cubicBezTo>
                    <a:pt x="425" y="167"/>
                    <a:pt x="425" y="167"/>
                    <a:pt x="424" y="167"/>
                  </a:cubicBezTo>
                  <a:close/>
                  <a:moveTo>
                    <a:pt x="424" y="167"/>
                  </a:moveTo>
                  <a:cubicBezTo>
                    <a:pt x="422" y="165"/>
                    <a:pt x="419" y="166"/>
                    <a:pt x="418" y="167"/>
                  </a:cubicBezTo>
                  <a:cubicBezTo>
                    <a:pt x="421" y="173"/>
                    <a:pt x="423" y="168"/>
                    <a:pt x="424" y="167"/>
                  </a:cubicBezTo>
                  <a:close/>
                  <a:moveTo>
                    <a:pt x="427" y="177"/>
                  </a:moveTo>
                  <a:cubicBezTo>
                    <a:pt x="430" y="178"/>
                    <a:pt x="430" y="178"/>
                    <a:pt x="430" y="178"/>
                  </a:cubicBezTo>
                  <a:cubicBezTo>
                    <a:pt x="429" y="178"/>
                    <a:pt x="427" y="174"/>
                    <a:pt x="427" y="177"/>
                  </a:cubicBezTo>
                  <a:close/>
                  <a:moveTo>
                    <a:pt x="428" y="171"/>
                  </a:moveTo>
                  <a:cubicBezTo>
                    <a:pt x="426" y="170"/>
                    <a:pt x="426" y="170"/>
                    <a:pt x="426" y="170"/>
                  </a:cubicBezTo>
                  <a:cubicBezTo>
                    <a:pt x="427" y="172"/>
                    <a:pt x="427" y="172"/>
                    <a:pt x="427" y="172"/>
                  </a:cubicBezTo>
                  <a:lnTo>
                    <a:pt x="428" y="171"/>
                  </a:lnTo>
                  <a:close/>
                  <a:moveTo>
                    <a:pt x="495" y="116"/>
                  </a:moveTo>
                  <a:cubicBezTo>
                    <a:pt x="498" y="117"/>
                    <a:pt x="499" y="118"/>
                    <a:pt x="501" y="118"/>
                  </a:cubicBezTo>
                  <a:lnTo>
                    <a:pt x="495" y="116"/>
                  </a:lnTo>
                  <a:close/>
                  <a:moveTo>
                    <a:pt x="523" y="125"/>
                  </a:moveTo>
                  <a:cubicBezTo>
                    <a:pt x="523" y="125"/>
                    <a:pt x="523" y="125"/>
                    <a:pt x="523" y="125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lnTo>
                    <a:pt x="523" y="125"/>
                  </a:lnTo>
                  <a:close/>
                  <a:moveTo>
                    <a:pt x="500" y="119"/>
                  </a:moveTo>
                  <a:cubicBezTo>
                    <a:pt x="500" y="120"/>
                    <a:pt x="500" y="120"/>
                    <a:pt x="500" y="120"/>
                  </a:cubicBezTo>
                  <a:cubicBezTo>
                    <a:pt x="501" y="120"/>
                    <a:pt x="501" y="120"/>
                    <a:pt x="500" y="119"/>
                  </a:cubicBezTo>
                  <a:close/>
                  <a:moveTo>
                    <a:pt x="466" y="136"/>
                  </a:moveTo>
                  <a:cubicBezTo>
                    <a:pt x="466" y="137"/>
                    <a:pt x="468" y="139"/>
                    <a:pt x="469" y="140"/>
                  </a:cubicBezTo>
                  <a:cubicBezTo>
                    <a:pt x="468" y="138"/>
                    <a:pt x="466" y="134"/>
                    <a:pt x="466" y="136"/>
                  </a:cubicBezTo>
                  <a:close/>
                  <a:moveTo>
                    <a:pt x="557" y="113"/>
                  </a:moveTo>
                  <a:cubicBezTo>
                    <a:pt x="560" y="114"/>
                    <a:pt x="560" y="114"/>
                    <a:pt x="560" y="114"/>
                  </a:cubicBezTo>
                  <a:cubicBezTo>
                    <a:pt x="560" y="113"/>
                    <a:pt x="558" y="113"/>
                    <a:pt x="557" y="113"/>
                  </a:cubicBezTo>
                  <a:close/>
                  <a:moveTo>
                    <a:pt x="575" y="142"/>
                  </a:moveTo>
                  <a:cubicBezTo>
                    <a:pt x="574" y="142"/>
                    <a:pt x="574" y="142"/>
                    <a:pt x="574" y="142"/>
                  </a:cubicBezTo>
                  <a:cubicBezTo>
                    <a:pt x="575" y="143"/>
                    <a:pt x="576" y="143"/>
                    <a:pt x="578" y="144"/>
                  </a:cubicBezTo>
                  <a:lnTo>
                    <a:pt x="575" y="142"/>
                  </a:lnTo>
                  <a:close/>
                  <a:moveTo>
                    <a:pt x="502" y="122"/>
                  </a:moveTo>
                  <a:cubicBezTo>
                    <a:pt x="504" y="123"/>
                    <a:pt x="504" y="123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2" y="122"/>
                    <a:pt x="502" y="122"/>
                    <a:pt x="502" y="122"/>
                  </a:cubicBezTo>
                  <a:close/>
                  <a:moveTo>
                    <a:pt x="560" y="102"/>
                  </a:moveTo>
                  <a:cubicBezTo>
                    <a:pt x="558" y="102"/>
                    <a:pt x="557" y="103"/>
                    <a:pt x="556" y="103"/>
                  </a:cubicBezTo>
                  <a:cubicBezTo>
                    <a:pt x="558" y="103"/>
                    <a:pt x="560" y="103"/>
                    <a:pt x="560" y="102"/>
                  </a:cubicBezTo>
                  <a:close/>
                  <a:moveTo>
                    <a:pt x="523" y="124"/>
                  </a:move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lose/>
                  <a:moveTo>
                    <a:pt x="567" y="146"/>
                  </a:moveTo>
                  <a:cubicBezTo>
                    <a:pt x="566" y="146"/>
                    <a:pt x="565" y="146"/>
                    <a:pt x="564" y="146"/>
                  </a:cubicBezTo>
                  <a:cubicBezTo>
                    <a:pt x="565" y="147"/>
                    <a:pt x="567" y="147"/>
                    <a:pt x="567" y="146"/>
                  </a:cubicBezTo>
                  <a:close/>
                  <a:moveTo>
                    <a:pt x="470" y="141"/>
                  </a:moveTo>
                  <a:cubicBezTo>
                    <a:pt x="469" y="140"/>
                    <a:pt x="469" y="140"/>
                    <a:pt x="469" y="140"/>
                  </a:cubicBezTo>
                  <a:cubicBezTo>
                    <a:pt x="470" y="141"/>
                    <a:pt x="470" y="141"/>
                    <a:pt x="470" y="141"/>
                  </a:cubicBezTo>
                  <a:close/>
                  <a:moveTo>
                    <a:pt x="431" y="163"/>
                  </a:moveTo>
                  <a:cubicBezTo>
                    <a:pt x="430" y="162"/>
                    <a:pt x="429" y="160"/>
                    <a:pt x="429" y="161"/>
                  </a:cubicBezTo>
                  <a:cubicBezTo>
                    <a:pt x="430" y="162"/>
                    <a:pt x="430" y="163"/>
                    <a:pt x="431" y="163"/>
                  </a:cubicBezTo>
                  <a:close/>
                  <a:moveTo>
                    <a:pt x="458" y="4"/>
                  </a:moveTo>
                  <a:cubicBezTo>
                    <a:pt x="458" y="5"/>
                    <a:pt x="458" y="5"/>
                    <a:pt x="458" y="5"/>
                  </a:cubicBezTo>
                  <a:cubicBezTo>
                    <a:pt x="458" y="4"/>
                    <a:pt x="458" y="4"/>
                    <a:pt x="458" y="4"/>
                  </a:cubicBezTo>
                  <a:close/>
                  <a:moveTo>
                    <a:pt x="461" y="34"/>
                  </a:moveTo>
                  <a:cubicBezTo>
                    <a:pt x="461" y="33"/>
                    <a:pt x="462" y="33"/>
                    <a:pt x="462" y="33"/>
                  </a:cubicBezTo>
                  <a:cubicBezTo>
                    <a:pt x="461" y="33"/>
                    <a:pt x="460" y="34"/>
                    <a:pt x="461" y="34"/>
                  </a:cubicBezTo>
                  <a:close/>
                  <a:moveTo>
                    <a:pt x="524" y="32"/>
                  </a:moveTo>
                  <a:cubicBezTo>
                    <a:pt x="520" y="39"/>
                    <a:pt x="520" y="39"/>
                    <a:pt x="520" y="39"/>
                  </a:cubicBezTo>
                  <a:cubicBezTo>
                    <a:pt x="523" y="38"/>
                    <a:pt x="524" y="39"/>
                    <a:pt x="526" y="37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6" y="39"/>
                    <a:pt x="526" y="39"/>
                    <a:pt x="526" y="39"/>
                  </a:cubicBezTo>
                  <a:cubicBezTo>
                    <a:pt x="533" y="42"/>
                    <a:pt x="517" y="57"/>
                    <a:pt x="531" y="58"/>
                  </a:cubicBezTo>
                  <a:cubicBezTo>
                    <a:pt x="532" y="57"/>
                    <a:pt x="532" y="57"/>
                    <a:pt x="532" y="57"/>
                  </a:cubicBezTo>
                  <a:cubicBezTo>
                    <a:pt x="528" y="64"/>
                    <a:pt x="528" y="64"/>
                    <a:pt x="528" y="64"/>
                  </a:cubicBezTo>
                  <a:cubicBezTo>
                    <a:pt x="529" y="64"/>
                    <a:pt x="534" y="62"/>
                    <a:pt x="536" y="62"/>
                  </a:cubicBezTo>
                  <a:cubicBezTo>
                    <a:pt x="531" y="64"/>
                    <a:pt x="536" y="64"/>
                    <a:pt x="532" y="67"/>
                  </a:cubicBezTo>
                  <a:cubicBezTo>
                    <a:pt x="535" y="67"/>
                    <a:pt x="536" y="65"/>
                    <a:pt x="537" y="64"/>
                  </a:cubicBezTo>
                  <a:cubicBezTo>
                    <a:pt x="541" y="64"/>
                    <a:pt x="541" y="66"/>
                    <a:pt x="541" y="68"/>
                  </a:cubicBezTo>
                  <a:cubicBezTo>
                    <a:pt x="541" y="69"/>
                    <a:pt x="540" y="69"/>
                    <a:pt x="541" y="69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1" y="72"/>
                    <a:pt x="541" y="72"/>
                    <a:pt x="542" y="73"/>
                  </a:cubicBezTo>
                  <a:cubicBezTo>
                    <a:pt x="542" y="75"/>
                    <a:pt x="544" y="77"/>
                    <a:pt x="546" y="78"/>
                  </a:cubicBezTo>
                  <a:cubicBezTo>
                    <a:pt x="540" y="76"/>
                    <a:pt x="538" y="75"/>
                    <a:pt x="536" y="74"/>
                  </a:cubicBezTo>
                  <a:cubicBezTo>
                    <a:pt x="535" y="73"/>
                    <a:pt x="535" y="73"/>
                    <a:pt x="534" y="72"/>
                  </a:cubicBezTo>
                  <a:cubicBezTo>
                    <a:pt x="533" y="72"/>
                    <a:pt x="533" y="72"/>
                    <a:pt x="532" y="72"/>
                  </a:cubicBezTo>
                  <a:cubicBezTo>
                    <a:pt x="531" y="73"/>
                    <a:pt x="531" y="73"/>
                    <a:pt x="532" y="74"/>
                  </a:cubicBezTo>
                  <a:cubicBezTo>
                    <a:pt x="533" y="75"/>
                    <a:pt x="533" y="76"/>
                    <a:pt x="534" y="76"/>
                  </a:cubicBezTo>
                  <a:cubicBezTo>
                    <a:pt x="536" y="77"/>
                    <a:pt x="538" y="79"/>
                    <a:pt x="538" y="82"/>
                  </a:cubicBezTo>
                  <a:cubicBezTo>
                    <a:pt x="539" y="78"/>
                    <a:pt x="539" y="78"/>
                    <a:pt x="539" y="78"/>
                  </a:cubicBezTo>
                  <a:cubicBezTo>
                    <a:pt x="544" y="78"/>
                    <a:pt x="544" y="81"/>
                    <a:pt x="545" y="83"/>
                  </a:cubicBezTo>
                  <a:cubicBezTo>
                    <a:pt x="545" y="86"/>
                    <a:pt x="545" y="88"/>
                    <a:pt x="550" y="87"/>
                  </a:cubicBezTo>
                  <a:cubicBezTo>
                    <a:pt x="550" y="89"/>
                    <a:pt x="549" y="91"/>
                    <a:pt x="548" y="94"/>
                  </a:cubicBezTo>
                  <a:cubicBezTo>
                    <a:pt x="546" y="96"/>
                    <a:pt x="545" y="98"/>
                    <a:pt x="548" y="99"/>
                  </a:cubicBezTo>
                  <a:cubicBezTo>
                    <a:pt x="550" y="99"/>
                    <a:pt x="553" y="98"/>
                    <a:pt x="555" y="97"/>
                  </a:cubicBezTo>
                  <a:cubicBezTo>
                    <a:pt x="558" y="101"/>
                    <a:pt x="558" y="101"/>
                    <a:pt x="558" y="101"/>
                  </a:cubicBezTo>
                  <a:cubicBezTo>
                    <a:pt x="552" y="101"/>
                    <a:pt x="552" y="101"/>
                    <a:pt x="552" y="101"/>
                  </a:cubicBezTo>
                  <a:cubicBezTo>
                    <a:pt x="553" y="103"/>
                    <a:pt x="554" y="103"/>
                    <a:pt x="556" y="103"/>
                  </a:cubicBezTo>
                  <a:cubicBezTo>
                    <a:pt x="553" y="105"/>
                    <a:pt x="554" y="106"/>
                    <a:pt x="554" y="108"/>
                  </a:cubicBezTo>
                  <a:cubicBezTo>
                    <a:pt x="555" y="109"/>
                    <a:pt x="556" y="111"/>
                    <a:pt x="554" y="113"/>
                  </a:cubicBezTo>
                  <a:cubicBezTo>
                    <a:pt x="557" y="113"/>
                    <a:pt x="557" y="113"/>
                    <a:pt x="557" y="113"/>
                  </a:cubicBezTo>
                  <a:cubicBezTo>
                    <a:pt x="557" y="114"/>
                    <a:pt x="556" y="114"/>
                    <a:pt x="555" y="114"/>
                  </a:cubicBezTo>
                  <a:cubicBezTo>
                    <a:pt x="562" y="115"/>
                    <a:pt x="562" y="118"/>
                    <a:pt x="568" y="119"/>
                  </a:cubicBezTo>
                  <a:cubicBezTo>
                    <a:pt x="569" y="118"/>
                    <a:pt x="570" y="115"/>
                    <a:pt x="566" y="115"/>
                  </a:cubicBezTo>
                  <a:cubicBezTo>
                    <a:pt x="571" y="112"/>
                    <a:pt x="573" y="119"/>
                    <a:pt x="575" y="121"/>
                  </a:cubicBezTo>
                  <a:cubicBezTo>
                    <a:pt x="570" y="119"/>
                    <a:pt x="571" y="121"/>
                    <a:pt x="570" y="122"/>
                  </a:cubicBezTo>
                  <a:cubicBezTo>
                    <a:pt x="572" y="123"/>
                    <a:pt x="572" y="122"/>
                    <a:pt x="573" y="123"/>
                  </a:cubicBezTo>
                  <a:cubicBezTo>
                    <a:pt x="577" y="125"/>
                    <a:pt x="574" y="126"/>
                    <a:pt x="572" y="126"/>
                  </a:cubicBezTo>
                  <a:cubicBezTo>
                    <a:pt x="570" y="127"/>
                    <a:pt x="569" y="127"/>
                    <a:pt x="577" y="130"/>
                  </a:cubicBezTo>
                  <a:cubicBezTo>
                    <a:pt x="570" y="129"/>
                    <a:pt x="570" y="129"/>
                    <a:pt x="570" y="129"/>
                  </a:cubicBezTo>
                  <a:cubicBezTo>
                    <a:pt x="578" y="133"/>
                    <a:pt x="578" y="133"/>
                    <a:pt x="578" y="133"/>
                  </a:cubicBezTo>
                  <a:cubicBezTo>
                    <a:pt x="570" y="131"/>
                    <a:pt x="570" y="132"/>
                    <a:pt x="571" y="133"/>
                  </a:cubicBezTo>
                  <a:cubicBezTo>
                    <a:pt x="571" y="134"/>
                    <a:pt x="572" y="135"/>
                    <a:pt x="564" y="133"/>
                  </a:cubicBezTo>
                  <a:cubicBezTo>
                    <a:pt x="566" y="135"/>
                    <a:pt x="574" y="135"/>
                    <a:pt x="573" y="136"/>
                  </a:cubicBezTo>
                  <a:cubicBezTo>
                    <a:pt x="577" y="139"/>
                    <a:pt x="570" y="139"/>
                    <a:pt x="572" y="141"/>
                  </a:cubicBezTo>
                  <a:cubicBezTo>
                    <a:pt x="572" y="141"/>
                    <a:pt x="572" y="142"/>
                    <a:pt x="574" y="142"/>
                  </a:cubicBezTo>
                  <a:cubicBezTo>
                    <a:pt x="573" y="142"/>
                    <a:pt x="572" y="142"/>
                    <a:pt x="571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68" y="142"/>
                    <a:pt x="568" y="142"/>
                    <a:pt x="567" y="142"/>
                  </a:cubicBezTo>
                  <a:cubicBezTo>
                    <a:pt x="565" y="143"/>
                    <a:pt x="564" y="143"/>
                    <a:pt x="561" y="143"/>
                  </a:cubicBezTo>
                  <a:cubicBezTo>
                    <a:pt x="568" y="146"/>
                    <a:pt x="568" y="146"/>
                    <a:pt x="568" y="146"/>
                  </a:cubicBezTo>
                  <a:cubicBezTo>
                    <a:pt x="565" y="145"/>
                    <a:pt x="561" y="144"/>
                    <a:pt x="561" y="145"/>
                  </a:cubicBezTo>
                  <a:cubicBezTo>
                    <a:pt x="561" y="145"/>
                    <a:pt x="563" y="146"/>
                    <a:pt x="564" y="146"/>
                  </a:cubicBezTo>
                  <a:cubicBezTo>
                    <a:pt x="555" y="146"/>
                    <a:pt x="552" y="146"/>
                    <a:pt x="548" y="147"/>
                  </a:cubicBezTo>
                  <a:cubicBezTo>
                    <a:pt x="552" y="149"/>
                    <a:pt x="554" y="151"/>
                    <a:pt x="558" y="151"/>
                  </a:cubicBezTo>
                  <a:cubicBezTo>
                    <a:pt x="558" y="153"/>
                    <a:pt x="554" y="152"/>
                    <a:pt x="549" y="152"/>
                  </a:cubicBezTo>
                  <a:cubicBezTo>
                    <a:pt x="545" y="151"/>
                    <a:pt x="540" y="151"/>
                    <a:pt x="538" y="152"/>
                  </a:cubicBezTo>
                  <a:cubicBezTo>
                    <a:pt x="541" y="154"/>
                    <a:pt x="541" y="154"/>
                    <a:pt x="541" y="154"/>
                  </a:cubicBezTo>
                  <a:cubicBezTo>
                    <a:pt x="534" y="152"/>
                    <a:pt x="534" y="152"/>
                    <a:pt x="534" y="152"/>
                  </a:cubicBezTo>
                  <a:cubicBezTo>
                    <a:pt x="536" y="153"/>
                    <a:pt x="537" y="154"/>
                    <a:pt x="539" y="155"/>
                  </a:cubicBezTo>
                  <a:cubicBezTo>
                    <a:pt x="535" y="157"/>
                    <a:pt x="527" y="159"/>
                    <a:pt x="518" y="153"/>
                  </a:cubicBezTo>
                  <a:cubicBezTo>
                    <a:pt x="521" y="154"/>
                    <a:pt x="520" y="158"/>
                    <a:pt x="526" y="160"/>
                  </a:cubicBezTo>
                  <a:cubicBezTo>
                    <a:pt x="521" y="158"/>
                    <a:pt x="517" y="158"/>
                    <a:pt x="514" y="159"/>
                  </a:cubicBezTo>
                  <a:cubicBezTo>
                    <a:pt x="510" y="159"/>
                    <a:pt x="507" y="160"/>
                    <a:pt x="504" y="160"/>
                  </a:cubicBezTo>
                  <a:cubicBezTo>
                    <a:pt x="504" y="160"/>
                    <a:pt x="504" y="160"/>
                    <a:pt x="504" y="160"/>
                  </a:cubicBezTo>
                  <a:cubicBezTo>
                    <a:pt x="501" y="158"/>
                    <a:pt x="501" y="158"/>
                    <a:pt x="501" y="158"/>
                  </a:cubicBezTo>
                  <a:cubicBezTo>
                    <a:pt x="501" y="159"/>
                    <a:pt x="501" y="159"/>
                    <a:pt x="501" y="159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1" y="160"/>
                    <a:pt x="498" y="159"/>
                    <a:pt x="496" y="158"/>
                  </a:cubicBezTo>
                  <a:cubicBezTo>
                    <a:pt x="496" y="159"/>
                    <a:pt x="497" y="163"/>
                    <a:pt x="496" y="165"/>
                  </a:cubicBezTo>
                  <a:cubicBezTo>
                    <a:pt x="495" y="162"/>
                    <a:pt x="494" y="164"/>
                    <a:pt x="493" y="166"/>
                  </a:cubicBezTo>
                  <a:cubicBezTo>
                    <a:pt x="492" y="167"/>
                    <a:pt x="491" y="169"/>
                    <a:pt x="489" y="166"/>
                  </a:cubicBezTo>
                  <a:cubicBezTo>
                    <a:pt x="489" y="167"/>
                    <a:pt x="490" y="167"/>
                    <a:pt x="490" y="169"/>
                  </a:cubicBezTo>
                  <a:cubicBezTo>
                    <a:pt x="485" y="169"/>
                    <a:pt x="477" y="165"/>
                    <a:pt x="473" y="171"/>
                  </a:cubicBezTo>
                  <a:cubicBezTo>
                    <a:pt x="469" y="161"/>
                    <a:pt x="466" y="165"/>
                    <a:pt x="461" y="162"/>
                  </a:cubicBezTo>
                  <a:cubicBezTo>
                    <a:pt x="463" y="168"/>
                    <a:pt x="464" y="164"/>
                    <a:pt x="466" y="168"/>
                  </a:cubicBezTo>
                  <a:cubicBezTo>
                    <a:pt x="464" y="167"/>
                    <a:pt x="469" y="176"/>
                    <a:pt x="464" y="172"/>
                  </a:cubicBezTo>
                  <a:cubicBezTo>
                    <a:pt x="465" y="173"/>
                    <a:pt x="465" y="174"/>
                    <a:pt x="465" y="173"/>
                  </a:cubicBezTo>
                  <a:cubicBezTo>
                    <a:pt x="464" y="174"/>
                    <a:pt x="463" y="166"/>
                    <a:pt x="461" y="169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59" y="168"/>
                    <a:pt x="459" y="168"/>
                    <a:pt x="459" y="168"/>
                  </a:cubicBezTo>
                  <a:cubicBezTo>
                    <a:pt x="455" y="172"/>
                    <a:pt x="450" y="171"/>
                    <a:pt x="448" y="177"/>
                  </a:cubicBezTo>
                  <a:cubicBezTo>
                    <a:pt x="447" y="176"/>
                    <a:pt x="446" y="174"/>
                    <a:pt x="446" y="172"/>
                  </a:cubicBezTo>
                  <a:cubicBezTo>
                    <a:pt x="445" y="173"/>
                    <a:pt x="440" y="167"/>
                    <a:pt x="439" y="172"/>
                  </a:cubicBezTo>
                  <a:cubicBezTo>
                    <a:pt x="440" y="174"/>
                    <a:pt x="440" y="174"/>
                    <a:pt x="440" y="174"/>
                  </a:cubicBezTo>
                  <a:cubicBezTo>
                    <a:pt x="438" y="179"/>
                    <a:pt x="435" y="170"/>
                    <a:pt x="430" y="170"/>
                  </a:cubicBezTo>
                  <a:cubicBezTo>
                    <a:pt x="431" y="170"/>
                    <a:pt x="434" y="172"/>
                    <a:pt x="432" y="167"/>
                  </a:cubicBezTo>
                  <a:cubicBezTo>
                    <a:pt x="431" y="164"/>
                    <a:pt x="429" y="165"/>
                    <a:pt x="429" y="168"/>
                  </a:cubicBezTo>
                  <a:cubicBezTo>
                    <a:pt x="427" y="162"/>
                    <a:pt x="427" y="162"/>
                    <a:pt x="427" y="162"/>
                  </a:cubicBezTo>
                  <a:cubicBezTo>
                    <a:pt x="429" y="165"/>
                    <a:pt x="431" y="164"/>
                    <a:pt x="432" y="166"/>
                  </a:cubicBezTo>
                  <a:cubicBezTo>
                    <a:pt x="432" y="165"/>
                    <a:pt x="431" y="164"/>
                    <a:pt x="431" y="163"/>
                  </a:cubicBezTo>
                  <a:cubicBezTo>
                    <a:pt x="433" y="164"/>
                    <a:pt x="434" y="164"/>
                    <a:pt x="436" y="165"/>
                  </a:cubicBezTo>
                  <a:cubicBezTo>
                    <a:pt x="434" y="166"/>
                    <a:pt x="434" y="166"/>
                    <a:pt x="434" y="166"/>
                  </a:cubicBezTo>
                  <a:cubicBezTo>
                    <a:pt x="437" y="171"/>
                    <a:pt x="438" y="164"/>
                    <a:pt x="439" y="166"/>
                  </a:cubicBezTo>
                  <a:cubicBezTo>
                    <a:pt x="437" y="161"/>
                    <a:pt x="436" y="162"/>
                    <a:pt x="436" y="158"/>
                  </a:cubicBezTo>
                  <a:cubicBezTo>
                    <a:pt x="439" y="154"/>
                    <a:pt x="440" y="162"/>
                    <a:pt x="445" y="166"/>
                  </a:cubicBezTo>
                  <a:cubicBezTo>
                    <a:pt x="445" y="167"/>
                    <a:pt x="445" y="167"/>
                    <a:pt x="445" y="167"/>
                  </a:cubicBezTo>
                  <a:cubicBezTo>
                    <a:pt x="447" y="168"/>
                    <a:pt x="450" y="173"/>
                    <a:pt x="450" y="168"/>
                  </a:cubicBezTo>
                  <a:cubicBezTo>
                    <a:pt x="448" y="165"/>
                    <a:pt x="447" y="165"/>
                    <a:pt x="446" y="164"/>
                  </a:cubicBezTo>
                  <a:cubicBezTo>
                    <a:pt x="445" y="162"/>
                    <a:pt x="450" y="169"/>
                    <a:pt x="450" y="165"/>
                  </a:cubicBezTo>
                  <a:cubicBezTo>
                    <a:pt x="447" y="161"/>
                    <a:pt x="444" y="160"/>
                    <a:pt x="442" y="161"/>
                  </a:cubicBezTo>
                  <a:cubicBezTo>
                    <a:pt x="442" y="159"/>
                    <a:pt x="441" y="158"/>
                    <a:pt x="440" y="156"/>
                  </a:cubicBezTo>
                  <a:cubicBezTo>
                    <a:pt x="447" y="158"/>
                    <a:pt x="455" y="162"/>
                    <a:pt x="459" y="157"/>
                  </a:cubicBezTo>
                  <a:cubicBezTo>
                    <a:pt x="454" y="151"/>
                    <a:pt x="460" y="156"/>
                    <a:pt x="457" y="150"/>
                  </a:cubicBezTo>
                  <a:cubicBezTo>
                    <a:pt x="459" y="154"/>
                    <a:pt x="459" y="149"/>
                    <a:pt x="462" y="151"/>
                  </a:cubicBezTo>
                  <a:cubicBezTo>
                    <a:pt x="460" y="145"/>
                    <a:pt x="457" y="148"/>
                    <a:pt x="457" y="144"/>
                  </a:cubicBezTo>
                  <a:cubicBezTo>
                    <a:pt x="460" y="144"/>
                    <a:pt x="468" y="152"/>
                    <a:pt x="471" y="149"/>
                  </a:cubicBezTo>
                  <a:cubicBezTo>
                    <a:pt x="470" y="147"/>
                    <a:pt x="469" y="147"/>
                    <a:pt x="468" y="146"/>
                  </a:cubicBezTo>
                  <a:cubicBezTo>
                    <a:pt x="471" y="147"/>
                    <a:pt x="478" y="158"/>
                    <a:pt x="477" y="149"/>
                  </a:cubicBezTo>
                  <a:cubicBezTo>
                    <a:pt x="475" y="147"/>
                    <a:pt x="473" y="144"/>
                    <a:pt x="470" y="141"/>
                  </a:cubicBezTo>
                  <a:cubicBezTo>
                    <a:pt x="471" y="141"/>
                    <a:pt x="471" y="141"/>
                    <a:pt x="471" y="139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1" y="133"/>
                    <a:pt x="474" y="143"/>
                    <a:pt x="477" y="147"/>
                  </a:cubicBezTo>
                  <a:cubicBezTo>
                    <a:pt x="477" y="141"/>
                    <a:pt x="477" y="141"/>
                    <a:pt x="477" y="141"/>
                  </a:cubicBezTo>
                  <a:cubicBezTo>
                    <a:pt x="478" y="139"/>
                    <a:pt x="480" y="139"/>
                    <a:pt x="482" y="139"/>
                  </a:cubicBezTo>
                  <a:cubicBezTo>
                    <a:pt x="484" y="140"/>
                    <a:pt x="486" y="143"/>
                    <a:pt x="488" y="146"/>
                  </a:cubicBezTo>
                  <a:cubicBezTo>
                    <a:pt x="489" y="145"/>
                    <a:pt x="491" y="145"/>
                    <a:pt x="488" y="140"/>
                  </a:cubicBezTo>
                  <a:cubicBezTo>
                    <a:pt x="486" y="137"/>
                    <a:pt x="484" y="135"/>
                    <a:pt x="483" y="133"/>
                  </a:cubicBezTo>
                  <a:cubicBezTo>
                    <a:pt x="482" y="131"/>
                    <a:pt x="481" y="130"/>
                    <a:pt x="479" y="131"/>
                  </a:cubicBezTo>
                  <a:cubicBezTo>
                    <a:pt x="480" y="135"/>
                    <a:pt x="483" y="135"/>
                    <a:pt x="482" y="136"/>
                  </a:cubicBezTo>
                  <a:cubicBezTo>
                    <a:pt x="481" y="135"/>
                    <a:pt x="480" y="140"/>
                    <a:pt x="477" y="136"/>
                  </a:cubicBezTo>
                  <a:cubicBezTo>
                    <a:pt x="481" y="135"/>
                    <a:pt x="481" y="135"/>
                    <a:pt x="481" y="135"/>
                  </a:cubicBezTo>
                  <a:cubicBezTo>
                    <a:pt x="478" y="128"/>
                    <a:pt x="479" y="135"/>
                    <a:pt x="477" y="132"/>
                  </a:cubicBezTo>
                  <a:cubicBezTo>
                    <a:pt x="477" y="129"/>
                    <a:pt x="478" y="129"/>
                    <a:pt x="479" y="129"/>
                  </a:cubicBezTo>
                  <a:cubicBezTo>
                    <a:pt x="479" y="129"/>
                    <a:pt x="480" y="129"/>
                    <a:pt x="480" y="129"/>
                  </a:cubicBezTo>
                  <a:cubicBezTo>
                    <a:pt x="480" y="129"/>
                    <a:pt x="481" y="129"/>
                    <a:pt x="481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2" y="129"/>
                    <a:pt x="481" y="127"/>
                    <a:pt x="485" y="130"/>
                  </a:cubicBezTo>
                  <a:cubicBezTo>
                    <a:pt x="488" y="136"/>
                    <a:pt x="486" y="134"/>
                    <a:pt x="486" y="136"/>
                  </a:cubicBezTo>
                  <a:cubicBezTo>
                    <a:pt x="488" y="136"/>
                    <a:pt x="491" y="138"/>
                    <a:pt x="495" y="139"/>
                  </a:cubicBezTo>
                  <a:cubicBezTo>
                    <a:pt x="499" y="139"/>
                    <a:pt x="502" y="139"/>
                    <a:pt x="499" y="133"/>
                  </a:cubicBezTo>
                  <a:cubicBezTo>
                    <a:pt x="497" y="132"/>
                    <a:pt x="495" y="131"/>
                    <a:pt x="493" y="129"/>
                  </a:cubicBezTo>
                  <a:cubicBezTo>
                    <a:pt x="493" y="128"/>
                    <a:pt x="500" y="132"/>
                    <a:pt x="493" y="126"/>
                  </a:cubicBezTo>
                  <a:cubicBezTo>
                    <a:pt x="494" y="128"/>
                    <a:pt x="490" y="124"/>
                    <a:pt x="489" y="123"/>
                  </a:cubicBezTo>
                  <a:cubicBezTo>
                    <a:pt x="489" y="123"/>
                    <a:pt x="489" y="123"/>
                    <a:pt x="489" y="123"/>
                  </a:cubicBezTo>
                  <a:cubicBezTo>
                    <a:pt x="489" y="123"/>
                    <a:pt x="488" y="122"/>
                    <a:pt x="487" y="121"/>
                  </a:cubicBezTo>
                  <a:cubicBezTo>
                    <a:pt x="491" y="125"/>
                    <a:pt x="494" y="126"/>
                    <a:pt x="497" y="127"/>
                  </a:cubicBezTo>
                  <a:cubicBezTo>
                    <a:pt x="495" y="126"/>
                    <a:pt x="494" y="124"/>
                    <a:pt x="493" y="123"/>
                  </a:cubicBezTo>
                  <a:cubicBezTo>
                    <a:pt x="495" y="123"/>
                    <a:pt x="496" y="125"/>
                    <a:pt x="498" y="127"/>
                  </a:cubicBezTo>
                  <a:cubicBezTo>
                    <a:pt x="499" y="128"/>
                    <a:pt x="505" y="131"/>
                    <a:pt x="501" y="127"/>
                  </a:cubicBezTo>
                  <a:cubicBezTo>
                    <a:pt x="498" y="124"/>
                    <a:pt x="496" y="125"/>
                    <a:pt x="493" y="122"/>
                  </a:cubicBezTo>
                  <a:cubicBezTo>
                    <a:pt x="496" y="123"/>
                    <a:pt x="499" y="125"/>
                    <a:pt x="502" y="126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2" y="126"/>
                    <a:pt x="504" y="127"/>
                    <a:pt x="503" y="126"/>
                  </a:cubicBezTo>
                  <a:cubicBezTo>
                    <a:pt x="500" y="124"/>
                    <a:pt x="499" y="123"/>
                    <a:pt x="499" y="124"/>
                  </a:cubicBezTo>
                  <a:cubicBezTo>
                    <a:pt x="497" y="122"/>
                    <a:pt x="501" y="124"/>
                    <a:pt x="504" y="125"/>
                  </a:cubicBezTo>
                  <a:cubicBezTo>
                    <a:pt x="506" y="126"/>
                    <a:pt x="509" y="126"/>
                    <a:pt x="504" y="123"/>
                  </a:cubicBezTo>
                  <a:cubicBezTo>
                    <a:pt x="508" y="125"/>
                    <a:pt x="508" y="125"/>
                    <a:pt x="508" y="125"/>
                  </a:cubicBezTo>
                  <a:cubicBezTo>
                    <a:pt x="507" y="124"/>
                    <a:pt x="506" y="123"/>
                    <a:pt x="505" y="123"/>
                  </a:cubicBezTo>
                  <a:cubicBezTo>
                    <a:pt x="510" y="125"/>
                    <a:pt x="510" y="125"/>
                    <a:pt x="510" y="125"/>
                  </a:cubicBezTo>
                  <a:cubicBezTo>
                    <a:pt x="515" y="126"/>
                    <a:pt x="502" y="120"/>
                    <a:pt x="500" y="119"/>
                  </a:cubicBezTo>
                  <a:cubicBezTo>
                    <a:pt x="500" y="119"/>
                    <a:pt x="500" y="119"/>
                    <a:pt x="500" y="119"/>
                  </a:cubicBezTo>
                  <a:cubicBezTo>
                    <a:pt x="499" y="119"/>
                    <a:pt x="496" y="117"/>
                    <a:pt x="495" y="116"/>
                  </a:cubicBezTo>
                  <a:cubicBezTo>
                    <a:pt x="497" y="117"/>
                    <a:pt x="499" y="118"/>
                    <a:pt x="501" y="118"/>
                  </a:cubicBezTo>
                  <a:cubicBezTo>
                    <a:pt x="501" y="118"/>
                    <a:pt x="501" y="118"/>
                    <a:pt x="501" y="118"/>
                  </a:cubicBezTo>
                  <a:cubicBezTo>
                    <a:pt x="509" y="122"/>
                    <a:pt x="514" y="122"/>
                    <a:pt x="529" y="127"/>
                  </a:cubicBezTo>
                  <a:cubicBezTo>
                    <a:pt x="529" y="127"/>
                    <a:pt x="528" y="127"/>
                    <a:pt x="528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5" y="125"/>
                    <a:pt x="524" y="125"/>
                    <a:pt x="523" y="124"/>
                  </a:cubicBezTo>
                  <a:cubicBezTo>
                    <a:pt x="523" y="124"/>
                    <a:pt x="522" y="124"/>
                    <a:pt x="521" y="123"/>
                  </a:cubicBezTo>
                  <a:cubicBezTo>
                    <a:pt x="518" y="122"/>
                    <a:pt x="511" y="120"/>
                    <a:pt x="512" y="119"/>
                  </a:cubicBezTo>
                  <a:cubicBezTo>
                    <a:pt x="509" y="118"/>
                    <a:pt x="510" y="119"/>
                    <a:pt x="509" y="119"/>
                  </a:cubicBezTo>
                  <a:cubicBezTo>
                    <a:pt x="509" y="118"/>
                    <a:pt x="509" y="118"/>
                    <a:pt x="511" y="119"/>
                  </a:cubicBezTo>
                  <a:cubicBezTo>
                    <a:pt x="505" y="117"/>
                    <a:pt x="505" y="117"/>
                    <a:pt x="505" y="117"/>
                  </a:cubicBezTo>
                  <a:cubicBezTo>
                    <a:pt x="511" y="119"/>
                    <a:pt x="509" y="117"/>
                    <a:pt x="508" y="117"/>
                  </a:cubicBezTo>
                  <a:cubicBezTo>
                    <a:pt x="499" y="114"/>
                    <a:pt x="499" y="114"/>
                    <a:pt x="499" y="114"/>
                  </a:cubicBezTo>
                  <a:cubicBezTo>
                    <a:pt x="503" y="116"/>
                    <a:pt x="504" y="116"/>
                    <a:pt x="502" y="115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98" y="113"/>
                    <a:pt x="509" y="117"/>
                    <a:pt x="503" y="114"/>
                  </a:cubicBezTo>
                  <a:cubicBezTo>
                    <a:pt x="505" y="115"/>
                    <a:pt x="507" y="116"/>
                    <a:pt x="509" y="117"/>
                  </a:cubicBezTo>
                  <a:cubicBezTo>
                    <a:pt x="510" y="116"/>
                    <a:pt x="521" y="119"/>
                    <a:pt x="526" y="120"/>
                  </a:cubicBezTo>
                  <a:cubicBezTo>
                    <a:pt x="529" y="120"/>
                    <a:pt x="526" y="118"/>
                    <a:pt x="525" y="116"/>
                  </a:cubicBezTo>
                  <a:cubicBezTo>
                    <a:pt x="523" y="115"/>
                    <a:pt x="523" y="114"/>
                    <a:pt x="531" y="114"/>
                  </a:cubicBezTo>
                  <a:cubicBezTo>
                    <a:pt x="528" y="113"/>
                    <a:pt x="526" y="113"/>
                    <a:pt x="524" y="113"/>
                  </a:cubicBezTo>
                  <a:cubicBezTo>
                    <a:pt x="522" y="112"/>
                    <a:pt x="521" y="112"/>
                    <a:pt x="518" y="112"/>
                  </a:cubicBezTo>
                  <a:cubicBezTo>
                    <a:pt x="517" y="113"/>
                    <a:pt x="516" y="113"/>
                    <a:pt x="509" y="112"/>
                  </a:cubicBezTo>
                  <a:cubicBezTo>
                    <a:pt x="502" y="113"/>
                    <a:pt x="529" y="117"/>
                    <a:pt x="519" y="117"/>
                  </a:cubicBezTo>
                  <a:cubicBezTo>
                    <a:pt x="511" y="115"/>
                    <a:pt x="511" y="115"/>
                    <a:pt x="514" y="115"/>
                  </a:cubicBezTo>
                  <a:cubicBezTo>
                    <a:pt x="508" y="113"/>
                    <a:pt x="504" y="113"/>
                    <a:pt x="502" y="113"/>
                  </a:cubicBezTo>
                  <a:cubicBezTo>
                    <a:pt x="503" y="113"/>
                    <a:pt x="501" y="112"/>
                    <a:pt x="500" y="111"/>
                  </a:cubicBezTo>
                  <a:cubicBezTo>
                    <a:pt x="498" y="110"/>
                    <a:pt x="496" y="110"/>
                    <a:pt x="496" y="109"/>
                  </a:cubicBezTo>
                  <a:cubicBezTo>
                    <a:pt x="499" y="110"/>
                    <a:pt x="502" y="109"/>
                    <a:pt x="501" y="109"/>
                  </a:cubicBezTo>
                  <a:cubicBezTo>
                    <a:pt x="505" y="109"/>
                    <a:pt x="506" y="107"/>
                    <a:pt x="515" y="108"/>
                  </a:cubicBezTo>
                  <a:cubicBezTo>
                    <a:pt x="516" y="106"/>
                    <a:pt x="503" y="107"/>
                    <a:pt x="511" y="105"/>
                  </a:cubicBezTo>
                  <a:cubicBezTo>
                    <a:pt x="505" y="106"/>
                    <a:pt x="506" y="104"/>
                    <a:pt x="501" y="105"/>
                  </a:cubicBezTo>
                  <a:cubicBezTo>
                    <a:pt x="504" y="105"/>
                    <a:pt x="503" y="106"/>
                    <a:pt x="501" y="106"/>
                  </a:cubicBezTo>
                  <a:cubicBezTo>
                    <a:pt x="499" y="107"/>
                    <a:pt x="496" y="107"/>
                    <a:pt x="494" y="107"/>
                  </a:cubicBezTo>
                  <a:cubicBezTo>
                    <a:pt x="493" y="107"/>
                    <a:pt x="491" y="106"/>
                    <a:pt x="490" y="106"/>
                  </a:cubicBezTo>
                  <a:cubicBezTo>
                    <a:pt x="492" y="106"/>
                    <a:pt x="495" y="106"/>
                    <a:pt x="496" y="105"/>
                  </a:cubicBezTo>
                  <a:cubicBezTo>
                    <a:pt x="491" y="105"/>
                    <a:pt x="491" y="105"/>
                    <a:pt x="491" y="105"/>
                  </a:cubicBezTo>
                  <a:cubicBezTo>
                    <a:pt x="497" y="105"/>
                    <a:pt x="494" y="104"/>
                    <a:pt x="492" y="104"/>
                  </a:cubicBezTo>
                  <a:cubicBezTo>
                    <a:pt x="489" y="103"/>
                    <a:pt x="487" y="103"/>
                    <a:pt x="494" y="101"/>
                  </a:cubicBezTo>
                  <a:cubicBezTo>
                    <a:pt x="494" y="102"/>
                    <a:pt x="498" y="102"/>
                    <a:pt x="492" y="103"/>
                  </a:cubicBezTo>
                  <a:cubicBezTo>
                    <a:pt x="494" y="103"/>
                    <a:pt x="496" y="103"/>
                    <a:pt x="499" y="102"/>
                  </a:cubicBezTo>
                  <a:cubicBezTo>
                    <a:pt x="501" y="102"/>
                    <a:pt x="503" y="101"/>
                    <a:pt x="506" y="101"/>
                  </a:cubicBezTo>
                  <a:cubicBezTo>
                    <a:pt x="508" y="100"/>
                    <a:pt x="506" y="98"/>
                    <a:pt x="505" y="97"/>
                  </a:cubicBezTo>
                  <a:cubicBezTo>
                    <a:pt x="504" y="95"/>
                    <a:pt x="503" y="94"/>
                    <a:pt x="506" y="91"/>
                  </a:cubicBezTo>
                  <a:cubicBezTo>
                    <a:pt x="503" y="93"/>
                    <a:pt x="504" y="94"/>
                    <a:pt x="500" y="96"/>
                  </a:cubicBezTo>
                  <a:cubicBezTo>
                    <a:pt x="498" y="95"/>
                    <a:pt x="500" y="94"/>
                    <a:pt x="502" y="91"/>
                  </a:cubicBezTo>
                  <a:cubicBezTo>
                    <a:pt x="504" y="89"/>
                    <a:pt x="506" y="85"/>
                    <a:pt x="507" y="83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6" y="82"/>
                    <a:pt x="500" y="87"/>
                    <a:pt x="500" y="83"/>
                  </a:cubicBezTo>
                  <a:cubicBezTo>
                    <a:pt x="501" y="83"/>
                    <a:pt x="503" y="82"/>
                    <a:pt x="503" y="82"/>
                  </a:cubicBezTo>
                  <a:cubicBezTo>
                    <a:pt x="501" y="80"/>
                    <a:pt x="498" y="84"/>
                    <a:pt x="496" y="83"/>
                  </a:cubicBezTo>
                  <a:cubicBezTo>
                    <a:pt x="503" y="76"/>
                    <a:pt x="489" y="85"/>
                    <a:pt x="492" y="79"/>
                  </a:cubicBezTo>
                  <a:cubicBezTo>
                    <a:pt x="490" y="80"/>
                    <a:pt x="490" y="80"/>
                    <a:pt x="490" y="80"/>
                  </a:cubicBezTo>
                  <a:cubicBezTo>
                    <a:pt x="493" y="76"/>
                    <a:pt x="483" y="77"/>
                    <a:pt x="481" y="74"/>
                  </a:cubicBezTo>
                  <a:cubicBezTo>
                    <a:pt x="482" y="74"/>
                    <a:pt x="482" y="77"/>
                    <a:pt x="487" y="74"/>
                  </a:cubicBezTo>
                  <a:cubicBezTo>
                    <a:pt x="487" y="69"/>
                    <a:pt x="487" y="69"/>
                    <a:pt x="487" y="69"/>
                  </a:cubicBezTo>
                  <a:cubicBezTo>
                    <a:pt x="485" y="70"/>
                    <a:pt x="484" y="69"/>
                    <a:pt x="482" y="71"/>
                  </a:cubicBezTo>
                  <a:cubicBezTo>
                    <a:pt x="481" y="72"/>
                    <a:pt x="483" y="72"/>
                    <a:pt x="483" y="72"/>
                  </a:cubicBezTo>
                  <a:cubicBezTo>
                    <a:pt x="480" y="73"/>
                    <a:pt x="480" y="73"/>
                    <a:pt x="480" y="73"/>
                  </a:cubicBezTo>
                  <a:cubicBezTo>
                    <a:pt x="481" y="68"/>
                    <a:pt x="488" y="69"/>
                    <a:pt x="493" y="67"/>
                  </a:cubicBezTo>
                  <a:cubicBezTo>
                    <a:pt x="491" y="66"/>
                    <a:pt x="495" y="63"/>
                    <a:pt x="495" y="62"/>
                  </a:cubicBezTo>
                  <a:cubicBezTo>
                    <a:pt x="489" y="63"/>
                    <a:pt x="490" y="66"/>
                    <a:pt x="484" y="68"/>
                  </a:cubicBezTo>
                  <a:cubicBezTo>
                    <a:pt x="481" y="68"/>
                    <a:pt x="483" y="62"/>
                    <a:pt x="488" y="59"/>
                  </a:cubicBezTo>
                  <a:cubicBezTo>
                    <a:pt x="475" y="63"/>
                    <a:pt x="482" y="53"/>
                    <a:pt x="473" y="57"/>
                  </a:cubicBezTo>
                  <a:cubicBezTo>
                    <a:pt x="474" y="57"/>
                    <a:pt x="477" y="55"/>
                    <a:pt x="475" y="5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68" y="55"/>
                    <a:pt x="480" y="50"/>
                    <a:pt x="477" y="49"/>
                  </a:cubicBezTo>
                  <a:cubicBezTo>
                    <a:pt x="476" y="50"/>
                    <a:pt x="475" y="51"/>
                    <a:pt x="473" y="52"/>
                  </a:cubicBezTo>
                  <a:cubicBezTo>
                    <a:pt x="470" y="50"/>
                    <a:pt x="482" y="42"/>
                    <a:pt x="475" y="41"/>
                  </a:cubicBezTo>
                  <a:cubicBezTo>
                    <a:pt x="475" y="42"/>
                    <a:pt x="474" y="42"/>
                    <a:pt x="474" y="42"/>
                  </a:cubicBezTo>
                  <a:cubicBezTo>
                    <a:pt x="473" y="43"/>
                    <a:pt x="473" y="42"/>
                    <a:pt x="475" y="40"/>
                  </a:cubicBezTo>
                  <a:cubicBezTo>
                    <a:pt x="479" y="40"/>
                    <a:pt x="479" y="40"/>
                    <a:pt x="479" y="40"/>
                  </a:cubicBezTo>
                  <a:cubicBezTo>
                    <a:pt x="489" y="34"/>
                    <a:pt x="472" y="37"/>
                    <a:pt x="474" y="33"/>
                  </a:cubicBezTo>
                  <a:cubicBezTo>
                    <a:pt x="472" y="34"/>
                    <a:pt x="473" y="36"/>
                    <a:pt x="469" y="36"/>
                  </a:cubicBezTo>
                  <a:cubicBezTo>
                    <a:pt x="468" y="35"/>
                    <a:pt x="480" y="30"/>
                    <a:pt x="474" y="30"/>
                  </a:cubicBezTo>
                  <a:cubicBezTo>
                    <a:pt x="473" y="32"/>
                    <a:pt x="467" y="34"/>
                    <a:pt x="467" y="35"/>
                  </a:cubicBezTo>
                  <a:cubicBezTo>
                    <a:pt x="465" y="34"/>
                    <a:pt x="462" y="34"/>
                    <a:pt x="466" y="32"/>
                  </a:cubicBezTo>
                  <a:cubicBezTo>
                    <a:pt x="465" y="32"/>
                    <a:pt x="463" y="32"/>
                    <a:pt x="462" y="33"/>
                  </a:cubicBezTo>
                  <a:cubicBezTo>
                    <a:pt x="465" y="31"/>
                    <a:pt x="462" y="30"/>
                    <a:pt x="461" y="29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69" y="24"/>
                    <a:pt x="458" y="27"/>
                    <a:pt x="458" y="25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6" y="25"/>
                    <a:pt x="459" y="22"/>
                    <a:pt x="454" y="22"/>
                  </a:cubicBezTo>
                  <a:cubicBezTo>
                    <a:pt x="451" y="24"/>
                    <a:pt x="451" y="24"/>
                    <a:pt x="451" y="24"/>
                  </a:cubicBezTo>
                  <a:cubicBezTo>
                    <a:pt x="453" y="22"/>
                    <a:pt x="446" y="21"/>
                    <a:pt x="451" y="18"/>
                  </a:cubicBezTo>
                  <a:cubicBezTo>
                    <a:pt x="450" y="18"/>
                    <a:pt x="445" y="22"/>
                    <a:pt x="444" y="20"/>
                  </a:cubicBezTo>
                  <a:cubicBezTo>
                    <a:pt x="446" y="18"/>
                    <a:pt x="447" y="16"/>
                    <a:pt x="444" y="16"/>
                  </a:cubicBezTo>
                  <a:cubicBezTo>
                    <a:pt x="442" y="17"/>
                    <a:pt x="440" y="18"/>
                    <a:pt x="442" y="18"/>
                  </a:cubicBezTo>
                  <a:cubicBezTo>
                    <a:pt x="443" y="18"/>
                    <a:pt x="443" y="18"/>
                    <a:pt x="444" y="17"/>
                  </a:cubicBezTo>
                  <a:cubicBezTo>
                    <a:pt x="441" y="19"/>
                    <a:pt x="441" y="19"/>
                    <a:pt x="441" y="19"/>
                  </a:cubicBezTo>
                  <a:cubicBezTo>
                    <a:pt x="438" y="18"/>
                    <a:pt x="443" y="17"/>
                    <a:pt x="441" y="15"/>
                  </a:cubicBezTo>
                  <a:cubicBezTo>
                    <a:pt x="439" y="16"/>
                    <a:pt x="438" y="17"/>
                    <a:pt x="436" y="18"/>
                  </a:cubicBezTo>
                  <a:cubicBezTo>
                    <a:pt x="437" y="15"/>
                    <a:pt x="439" y="12"/>
                    <a:pt x="440" y="8"/>
                  </a:cubicBezTo>
                  <a:cubicBezTo>
                    <a:pt x="443" y="7"/>
                    <a:pt x="444" y="8"/>
                    <a:pt x="448" y="6"/>
                  </a:cubicBezTo>
                  <a:cubicBezTo>
                    <a:pt x="448" y="7"/>
                    <a:pt x="449" y="7"/>
                    <a:pt x="450" y="8"/>
                  </a:cubicBezTo>
                  <a:cubicBezTo>
                    <a:pt x="455" y="8"/>
                    <a:pt x="454" y="5"/>
                    <a:pt x="455" y="3"/>
                  </a:cubicBezTo>
                  <a:cubicBezTo>
                    <a:pt x="456" y="5"/>
                    <a:pt x="456" y="5"/>
                    <a:pt x="456" y="5"/>
                  </a:cubicBezTo>
                  <a:cubicBezTo>
                    <a:pt x="457" y="5"/>
                    <a:pt x="458" y="5"/>
                    <a:pt x="458" y="5"/>
                  </a:cubicBezTo>
                  <a:cubicBezTo>
                    <a:pt x="458" y="6"/>
                    <a:pt x="458" y="6"/>
                    <a:pt x="458" y="6"/>
                  </a:cubicBezTo>
                  <a:cubicBezTo>
                    <a:pt x="463" y="0"/>
                    <a:pt x="468" y="6"/>
                    <a:pt x="471" y="1"/>
                  </a:cubicBezTo>
                  <a:cubicBezTo>
                    <a:pt x="471" y="2"/>
                    <a:pt x="468" y="4"/>
                    <a:pt x="466" y="6"/>
                  </a:cubicBezTo>
                  <a:cubicBezTo>
                    <a:pt x="465" y="8"/>
                    <a:pt x="468" y="6"/>
                    <a:pt x="470" y="6"/>
                  </a:cubicBezTo>
                  <a:cubicBezTo>
                    <a:pt x="474" y="2"/>
                    <a:pt x="474" y="2"/>
                    <a:pt x="474" y="2"/>
                  </a:cubicBezTo>
                  <a:cubicBezTo>
                    <a:pt x="473" y="7"/>
                    <a:pt x="478" y="0"/>
                    <a:pt x="482" y="2"/>
                  </a:cubicBezTo>
                  <a:cubicBezTo>
                    <a:pt x="480" y="6"/>
                    <a:pt x="495" y="3"/>
                    <a:pt x="496" y="4"/>
                  </a:cubicBezTo>
                  <a:cubicBezTo>
                    <a:pt x="496" y="7"/>
                    <a:pt x="490" y="5"/>
                    <a:pt x="488" y="8"/>
                  </a:cubicBezTo>
                  <a:cubicBezTo>
                    <a:pt x="488" y="9"/>
                    <a:pt x="491" y="7"/>
                    <a:pt x="493" y="8"/>
                  </a:cubicBezTo>
                  <a:cubicBezTo>
                    <a:pt x="487" y="11"/>
                    <a:pt x="487" y="11"/>
                    <a:pt x="487" y="11"/>
                  </a:cubicBezTo>
                  <a:cubicBezTo>
                    <a:pt x="487" y="13"/>
                    <a:pt x="493" y="9"/>
                    <a:pt x="491" y="11"/>
                  </a:cubicBezTo>
                  <a:cubicBezTo>
                    <a:pt x="495" y="11"/>
                    <a:pt x="493" y="9"/>
                    <a:pt x="498" y="7"/>
                  </a:cubicBezTo>
                  <a:cubicBezTo>
                    <a:pt x="497" y="8"/>
                    <a:pt x="495" y="11"/>
                    <a:pt x="498" y="10"/>
                  </a:cubicBezTo>
                  <a:cubicBezTo>
                    <a:pt x="499" y="10"/>
                    <a:pt x="499" y="8"/>
                    <a:pt x="500" y="9"/>
                  </a:cubicBezTo>
                  <a:cubicBezTo>
                    <a:pt x="499" y="14"/>
                    <a:pt x="506" y="13"/>
                    <a:pt x="507" y="17"/>
                  </a:cubicBezTo>
                  <a:cubicBezTo>
                    <a:pt x="510" y="16"/>
                    <a:pt x="510" y="16"/>
                    <a:pt x="510" y="16"/>
                  </a:cubicBezTo>
                  <a:cubicBezTo>
                    <a:pt x="509" y="16"/>
                    <a:pt x="508" y="17"/>
                    <a:pt x="509" y="17"/>
                  </a:cubicBezTo>
                  <a:cubicBezTo>
                    <a:pt x="511" y="16"/>
                    <a:pt x="511" y="16"/>
                    <a:pt x="511" y="16"/>
                  </a:cubicBezTo>
                  <a:cubicBezTo>
                    <a:pt x="511" y="17"/>
                    <a:pt x="509" y="23"/>
                    <a:pt x="511" y="25"/>
                  </a:cubicBezTo>
                  <a:cubicBezTo>
                    <a:pt x="514" y="22"/>
                    <a:pt x="514" y="22"/>
                    <a:pt x="514" y="22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16" y="24"/>
                    <a:pt x="516" y="24"/>
                    <a:pt x="516" y="24"/>
                  </a:cubicBezTo>
                  <a:cubicBezTo>
                    <a:pt x="511" y="27"/>
                    <a:pt x="516" y="28"/>
                    <a:pt x="515" y="31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17" y="32"/>
                    <a:pt x="517" y="32"/>
                    <a:pt x="517" y="32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20" y="32"/>
                    <a:pt x="515" y="36"/>
                    <a:pt x="518" y="36"/>
                  </a:cubicBezTo>
                  <a:cubicBezTo>
                    <a:pt x="517" y="36"/>
                    <a:pt x="522" y="33"/>
                    <a:pt x="524" y="32"/>
                  </a:cubicBezTo>
                  <a:close/>
                  <a:moveTo>
                    <a:pt x="552" y="103"/>
                  </a:moveTo>
                  <a:cubicBezTo>
                    <a:pt x="552" y="104"/>
                    <a:pt x="552" y="104"/>
                    <a:pt x="552" y="104"/>
                  </a:cubicBezTo>
                  <a:cubicBezTo>
                    <a:pt x="553" y="103"/>
                    <a:pt x="552" y="103"/>
                    <a:pt x="552" y="103"/>
                  </a:cubicBezTo>
                  <a:cubicBezTo>
                    <a:pt x="551" y="101"/>
                    <a:pt x="551" y="101"/>
                    <a:pt x="551" y="101"/>
                  </a:cubicBezTo>
                  <a:cubicBezTo>
                    <a:pt x="547" y="102"/>
                    <a:pt x="550" y="102"/>
                    <a:pt x="552" y="103"/>
                  </a:cubicBezTo>
                  <a:close/>
                  <a:moveTo>
                    <a:pt x="473" y="166"/>
                  </a:moveTo>
                  <a:cubicBezTo>
                    <a:pt x="475" y="166"/>
                    <a:pt x="475" y="166"/>
                    <a:pt x="475" y="166"/>
                  </a:cubicBezTo>
                  <a:cubicBezTo>
                    <a:pt x="475" y="167"/>
                    <a:pt x="473" y="165"/>
                    <a:pt x="475" y="168"/>
                  </a:cubicBezTo>
                  <a:cubicBezTo>
                    <a:pt x="474" y="167"/>
                    <a:pt x="474" y="168"/>
                    <a:pt x="473" y="166"/>
                  </a:cubicBezTo>
                  <a:close/>
                  <a:moveTo>
                    <a:pt x="509" y="103"/>
                  </a:moveTo>
                  <a:cubicBezTo>
                    <a:pt x="506" y="104"/>
                    <a:pt x="506" y="104"/>
                    <a:pt x="506" y="104"/>
                  </a:cubicBezTo>
                  <a:cubicBezTo>
                    <a:pt x="510" y="104"/>
                    <a:pt x="510" y="104"/>
                    <a:pt x="510" y="104"/>
                  </a:cubicBezTo>
                  <a:lnTo>
                    <a:pt x="509" y="103"/>
                  </a:lnTo>
                  <a:close/>
                  <a:moveTo>
                    <a:pt x="502" y="93"/>
                  </a:moveTo>
                  <a:cubicBezTo>
                    <a:pt x="502" y="94"/>
                    <a:pt x="502" y="94"/>
                    <a:pt x="501" y="95"/>
                  </a:cubicBezTo>
                  <a:cubicBezTo>
                    <a:pt x="502" y="95"/>
                    <a:pt x="502" y="95"/>
                    <a:pt x="502" y="95"/>
                  </a:cubicBezTo>
                  <a:cubicBezTo>
                    <a:pt x="502" y="94"/>
                    <a:pt x="503" y="93"/>
                    <a:pt x="503" y="93"/>
                  </a:cubicBezTo>
                  <a:lnTo>
                    <a:pt x="502" y="93"/>
                  </a:lnTo>
                  <a:close/>
                  <a:moveTo>
                    <a:pt x="523" y="61"/>
                  </a:moveTo>
                  <a:cubicBezTo>
                    <a:pt x="518" y="65"/>
                    <a:pt x="524" y="62"/>
                    <a:pt x="522" y="64"/>
                  </a:cubicBezTo>
                  <a:cubicBezTo>
                    <a:pt x="522" y="64"/>
                    <a:pt x="521" y="65"/>
                    <a:pt x="521" y="65"/>
                  </a:cubicBezTo>
                  <a:cubicBezTo>
                    <a:pt x="522" y="65"/>
                    <a:pt x="522" y="64"/>
                    <a:pt x="522" y="64"/>
                  </a:cubicBezTo>
                  <a:cubicBezTo>
                    <a:pt x="524" y="63"/>
                    <a:pt x="528" y="59"/>
                    <a:pt x="523" y="61"/>
                  </a:cubicBezTo>
                  <a:close/>
                  <a:moveTo>
                    <a:pt x="540" y="98"/>
                  </a:moveTo>
                  <a:cubicBezTo>
                    <a:pt x="544" y="98"/>
                    <a:pt x="543" y="95"/>
                    <a:pt x="545" y="94"/>
                  </a:cubicBezTo>
                  <a:cubicBezTo>
                    <a:pt x="544" y="93"/>
                    <a:pt x="541" y="95"/>
                    <a:pt x="539" y="96"/>
                  </a:cubicBezTo>
                  <a:cubicBezTo>
                    <a:pt x="539" y="95"/>
                    <a:pt x="539" y="95"/>
                    <a:pt x="539" y="94"/>
                  </a:cubicBezTo>
                  <a:cubicBezTo>
                    <a:pt x="531" y="96"/>
                    <a:pt x="543" y="96"/>
                    <a:pt x="540" y="98"/>
                  </a:cubicBezTo>
                  <a:close/>
                  <a:moveTo>
                    <a:pt x="562" y="140"/>
                  </a:moveTo>
                  <a:cubicBezTo>
                    <a:pt x="565" y="140"/>
                    <a:pt x="565" y="140"/>
                    <a:pt x="565" y="140"/>
                  </a:cubicBezTo>
                  <a:cubicBezTo>
                    <a:pt x="568" y="141"/>
                    <a:pt x="568" y="141"/>
                    <a:pt x="568" y="141"/>
                  </a:cubicBezTo>
                  <a:cubicBezTo>
                    <a:pt x="569" y="141"/>
                    <a:pt x="569" y="141"/>
                    <a:pt x="569" y="141"/>
                  </a:cubicBezTo>
                  <a:lnTo>
                    <a:pt x="562" y="140"/>
                  </a:lnTo>
                  <a:close/>
                  <a:moveTo>
                    <a:pt x="556" y="144"/>
                  </a:moveTo>
                  <a:cubicBezTo>
                    <a:pt x="554" y="145"/>
                    <a:pt x="546" y="143"/>
                    <a:pt x="541" y="140"/>
                  </a:cubicBezTo>
                  <a:cubicBezTo>
                    <a:pt x="544" y="140"/>
                    <a:pt x="545" y="139"/>
                    <a:pt x="553" y="142"/>
                  </a:cubicBezTo>
                  <a:cubicBezTo>
                    <a:pt x="548" y="140"/>
                    <a:pt x="564" y="146"/>
                    <a:pt x="556" y="144"/>
                  </a:cubicBezTo>
                  <a:close/>
                  <a:moveTo>
                    <a:pt x="521" y="78"/>
                  </a:moveTo>
                  <a:cubicBezTo>
                    <a:pt x="520" y="80"/>
                    <a:pt x="513" y="85"/>
                    <a:pt x="519" y="86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3" y="81"/>
                    <a:pt x="523" y="81"/>
                    <a:pt x="523" y="81"/>
                  </a:cubicBezTo>
                  <a:cubicBezTo>
                    <a:pt x="515" y="86"/>
                    <a:pt x="521" y="79"/>
                    <a:pt x="521" y="78"/>
                  </a:cubicBezTo>
                  <a:close/>
                  <a:moveTo>
                    <a:pt x="529" y="145"/>
                  </a:moveTo>
                  <a:cubicBezTo>
                    <a:pt x="528" y="146"/>
                    <a:pt x="522" y="144"/>
                    <a:pt x="516" y="140"/>
                  </a:cubicBezTo>
                  <a:cubicBezTo>
                    <a:pt x="519" y="142"/>
                    <a:pt x="526" y="144"/>
                    <a:pt x="531" y="146"/>
                  </a:cubicBezTo>
                  <a:cubicBezTo>
                    <a:pt x="530" y="145"/>
                    <a:pt x="529" y="145"/>
                    <a:pt x="529" y="145"/>
                  </a:cubicBezTo>
                  <a:close/>
                  <a:moveTo>
                    <a:pt x="523" y="141"/>
                  </a:moveTo>
                  <a:cubicBezTo>
                    <a:pt x="523" y="140"/>
                    <a:pt x="518" y="137"/>
                    <a:pt x="523" y="139"/>
                  </a:cubicBezTo>
                  <a:cubicBezTo>
                    <a:pt x="526" y="141"/>
                    <a:pt x="536" y="147"/>
                    <a:pt x="536" y="144"/>
                  </a:cubicBezTo>
                  <a:cubicBezTo>
                    <a:pt x="527" y="140"/>
                    <a:pt x="524" y="138"/>
                    <a:pt x="518" y="137"/>
                  </a:cubicBezTo>
                  <a:lnTo>
                    <a:pt x="523" y="141"/>
                  </a:lnTo>
                  <a:close/>
                  <a:moveTo>
                    <a:pt x="541" y="148"/>
                  </a:moveTo>
                  <a:cubicBezTo>
                    <a:pt x="541" y="147"/>
                    <a:pt x="541" y="146"/>
                    <a:pt x="541" y="145"/>
                  </a:cubicBezTo>
                  <a:cubicBezTo>
                    <a:pt x="531" y="141"/>
                    <a:pt x="539" y="146"/>
                    <a:pt x="541" y="148"/>
                  </a:cubicBezTo>
                  <a:cubicBezTo>
                    <a:pt x="541" y="149"/>
                    <a:pt x="541" y="149"/>
                    <a:pt x="541" y="149"/>
                  </a:cubicBezTo>
                  <a:cubicBezTo>
                    <a:pt x="541" y="149"/>
                    <a:pt x="541" y="148"/>
                    <a:pt x="541" y="148"/>
                  </a:cubicBezTo>
                  <a:close/>
                  <a:moveTo>
                    <a:pt x="513" y="155"/>
                  </a:moveTo>
                  <a:cubicBezTo>
                    <a:pt x="515" y="156"/>
                    <a:pt x="515" y="156"/>
                    <a:pt x="515" y="156"/>
                  </a:cubicBezTo>
                  <a:cubicBezTo>
                    <a:pt x="516" y="157"/>
                    <a:pt x="517" y="158"/>
                    <a:pt x="518" y="157"/>
                  </a:cubicBezTo>
                  <a:cubicBezTo>
                    <a:pt x="515" y="156"/>
                    <a:pt x="515" y="156"/>
                    <a:pt x="515" y="156"/>
                  </a:cubicBezTo>
                  <a:cubicBezTo>
                    <a:pt x="514" y="154"/>
                    <a:pt x="514" y="152"/>
                    <a:pt x="513" y="155"/>
                  </a:cubicBezTo>
                  <a:close/>
                  <a:moveTo>
                    <a:pt x="537" y="149"/>
                  </a:moveTo>
                  <a:cubicBezTo>
                    <a:pt x="533" y="149"/>
                    <a:pt x="533" y="149"/>
                    <a:pt x="533" y="149"/>
                  </a:cubicBezTo>
                  <a:cubicBezTo>
                    <a:pt x="533" y="148"/>
                    <a:pt x="533" y="146"/>
                    <a:pt x="537" y="149"/>
                  </a:cubicBezTo>
                  <a:close/>
                  <a:moveTo>
                    <a:pt x="516" y="149"/>
                  </a:moveTo>
                  <a:cubicBezTo>
                    <a:pt x="516" y="149"/>
                    <a:pt x="513" y="150"/>
                    <a:pt x="512" y="151"/>
                  </a:cubicBezTo>
                  <a:cubicBezTo>
                    <a:pt x="514" y="152"/>
                    <a:pt x="518" y="152"/>
                    <a:pt x="516" y="149"/>
                  </a:cubicBezTo>
                  <a:close/>
                  <a:moveTo>
                    <a:pt x="455" y="166"/>
                  </a:moveTo>
                  <a:cubicBezTo>
                    <a:pt x="454" y="162"/>
                    <a:pt x="454" y="162"/>
                    <a:pt x="454" y="162"/>
                  </a:cubicBezTo>
                  <a:cubicBezTo>
                    <a:pt x="452" y="162"/>
                    <a:pt x="452" y="162"/>
                    <a:pt x="452" y="162"/>
                  </a:cubicBezTo>
                  <a:lnTo>
                    <a:pt x="455" y="166"/>
                  </a:lnTo>
                  <a:close/>
                  <a:moveTo>
                    <a:pt x="468" y="155"/>
                  </a:moveTo>
                  <a:cubicBezTo>
                    <a:pt x="469" y="155"/>
                    <a:pt x="469" y="155"/>
                    <a:pt x="469" y="155"/>
                  </a:cubicBezTo>
                  <a:cubicBezTo>
                    <a:pt x="468" y="153"/>
                    <a:pt x="468" y="153"/>
                    <a:pt x="468" y="153"/>
                  </a:cubicBezTo>
                  <a:lnTo>
                    <a:pt x="468" y="155"/>
                  </a:lnTo>
                  <a:close/>
                  <a:moveTo>
                    <a:pt x="484" y="145"/>
                  </a:moveTo>
                  <a:cubicBezTo>
                    <a:pt x="484" y="146"/>
                    <a:pt x="484" y="146"/>
                    <a:pt x="484" y="147"/>
                  </a:cubicBezTo>
                  <a:cubicBezTo>
                    <a:pt x="484" y="150"/>
                    <a:pt x="481" y="153"/>
                    <a:pt x="479" y="152"/>
                  </a:cubicBezTo>
                  <a:cubicBezTo>
                    <a:pt x="479" y="155"/>
                    <a:pt x="483" y="158"/>
                    <a:pt x="484" y="160"/>
                  </a:cubicBezTo>
                  <a:cubicBezTo>
                    <a:pt x="478" y="146"/>
                    <a:pt x="486" y="160"/>
                    <a:pt x="486" y="154"/>
                  </a:cubicBezTo>
                  <a:cubicBezTo>
                    <a:pt x="485" y="153"/>
                    <a:pt x="484" y="154"/>
                    <a:pt x="483" y="152"/>
                  </a:cubicBezTo>
                  <a:cubicBezTo>
                    <a:pt x="483" y="150"/>
                    <a:pt x="484" y="149"/>
                    <a:pt x="485" y="150"/>
                  </a:cubicBezTo>
                  <a:cubicBezTo>
                    <a:pt x="486" y="151"/>
                    <a:pt x="486" y="152"/>
                    <a:pt x="486" y="152"/>
                  </a:cubicBezTo>
                  <a:cubicBezTo>
                    <a:pt x="486" y="151"/>
                    <a:pt x="485" y="150"/>
                    <a:pt x="485" y="150"/>
                  </a:cubicBezTo>
                  <a:cubicBezTo>
                    <a:pt x="485" y="149"/>
                    <a:pt x="484" y="148"/>
                    <a:pt x="484" y="147"/>
                  </a:cubicBezTo>
                  <a:cubicBezTo>
                    <a:pt x="484" y="146"/>
                    <a:pt x="484" y="146"/>
                    <a:pt x="484" y="145"/>
                  </a:cubicBezTo>
                  <a:close/>
                  <a:moveTo>
                    <a:pt x="506" y="138"/>
                  </a:moveTo>
                  <a:cubicBezTo>
                    <a:pt x="507" y="139"/>
                    <a:pt x="508" y="141"/>
                    <a:pt x="510" y="142"/>
                  </a:cubicBezTo>
                  <a:cubicBezTo>
                    <a:pt x="509" y="140"/>
                    <a:pt x="507" y="139"/>
                    <a:pt x="506" y="138"/>
                  </a:cubicBezTo>
                  <a:cubicBezTo>
                    <a:pt x="505" y="138"/>
                    <a:pt x="504" y="137"/>
                    <a:pt x="504" y="137"/>
                  </a:cubicBezTo>
                  <a:cubicBezTo>
                    <a:pt x="504" y="137"/>
                    <a:pt x="505" y="138"/>
                    <a:pt x="506" y="138"/>
                  </a:cubicBezTo>
                  <a:close/>
                  <a:moveTo>
                    <a:pt x="498" y="132"/>
                  </a:moveTo>
                  <a:cubicBezTo>
                    <a:pt x="501" y="133"/>
                    <a:pt x="503" y="135"/>
                    <a:pt x="506" y="136"/>
                  </a:cubicBezTo>
                  <a:cubicBezTo>
                    <a:pt x="502" y="134"/>
                    <a:pt x="502" y="134"/>
                    <a:pt x="502" y="134"/>
                  </a:cubicBezTo>
                  <a:cubicBezTo>
                    <a:pt x="504" y="134"/>
                    <a:pt x="505" y="135"/>
                    <a:pt x="506" y="135"/>
                  </a:cubicBezTo>
                  <a:cubicBezTo>
                    <a:pt x="502" y="132"/>
                    <a:pt x="497" y="129"/>
                    <a:pt x="498" y="132"/>
                  </a:cubicBezTo>
                  <a:close/>
                  <a:moveTo>
                    <a:pt x="508" y="133"/>
                  </a:moveTo>
                  <a:cubicBezTo>
                    <a:pt x="504" y="132"/>
                    <a:pt x="504" y="132"/>
                    <a:pt x="504" y="132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8" y="136"/>
                    <a:pt x="508" y="136"/>
                    <a:pt x="508" y="136"/>
                  </a:cubicBezTo>
                  <a:cubicBezTo>
                    <a:pt x="504" y="133"/>
                    <a:pt x="504" y="133"/>
                    <a:pt x="504" y="133"/>
                  </a:cubicBezTo>
                  <a:lnTo>
                    <a:pt x="508" y="133"/>
                  </a:lnTo>
                  <a:close/>
                  <a:moveTo>
                    <a:pt x="539" y="127"/>
                  </a:moveTo>
                  <a:cubicBezTo>
                    <a:pt x="542" y="128"/>
                    <a:pt x="544" y="129"/>
                    <a:pt x="538" y="128"/>
                  </a:cubicBezTo>
                  <a:cubicBezTo>
                    <a:pt x="536" y="126"/>
                    <a:pt x="536" y="126"/>
                    <a:pt x="536" y="126"/>
                  </a:cubicBezTo>
                  <a:cubicBezTo>
                    <a:pt x="536" y="126"/>
                    <a:pt x="532" y="126"/>
                    <a:pt x="534" y="127"/>
                  </a:cubicBezTo>
                  <a:cubicBezTo>
                    <a:pt x="517" y="121"/>
                    <a:pt x="536" y="128"/>
                    <a:pt x="528" y="123"/>
                  </a:cubicBezTo>
                  <a:cubicBezTo>
                    <a:pt x="530" y="126"/>
                    <a:pt x="520" y="122"/>
                    <a:pt x="514" y="120"/>
                  </a:cubicBezTo>
                  <a:cubicBezTo>
                    <a:pt x="518" y="121"/>
                    <a:pt x="518" y="120"/>
                    <a:pt x="520" y="120"/>
                  </a:cubicBezTo>
                  <a:cubicBezTo>
                    <a:pt x="521" y="120"/>
                    <a:pt x="522" y="120"/>
                    <a:pt x="524" y="121"/>
                  </a:cubicBezTo>
                  <a:cubicBezTo>
                    <a:pt x="525" y="121"/>
                    <a:pt x="526" y="121"/>
                    <a:pt x="528" y="122"/>
                  </a:cubicBezTo>
                  <a:cubicBezTo>
                    <a:pt x="529" y="122"/>
                    <a:pt x="531" y="123"/>
                    <a:pt x="534" y="124"/>
                  </a:cubicBezTo>
                  <a:cubicBezTo>
                    <a:pt x="532" y="124"/>
                    <a:pt x="536" y="125"/>
                    <a:pt x="539" y="127"/>
                  </a:cubicBezTo>
                  <a:close/>
                  <a:moveTo>
                    <a:pt x="520" y="108"/>
                  </a:moveTo>
                  <a:cubicBezTo>
                    <a:pt x="520" y="106"/>
                    <a:pt x="520" y="106"/>
                    <a:pt x="520" y="106"/>
                  </a:cubicBezTo>
                  <a:cubicBezTo>
                    <a:pt x="521" y="108"/>
                    <a:pt x="521" y="108"/>
                    <a:pt x="521" y="108"/>
                  </a:cubicBezTo>
                  <a:lnTo>
                    <a:pt x="520" y="108"/>
                  </a:lnTo>
                  <a:close/>
                  <a:moveTo>
                    <a:pt x="488" y="61"/>
                  </a:moveTo>
                  <a:cubicBezTo>
                    <a:pt x="483" y="63"/>
                    <a:pt x="489" y="64"/>
                    <a:pt x="492" y="62"/>
                  </a:cubicBezTo>
                  <a:cubicBezTo>
                    <a:pt x="490" y="63"/>
                    <a:pt x="489" y="61"/>
                    <a:pt x="488" y="61"/>
                  </a:cubicBezTo>
                  <a:close/>
                  <a:moveTo>
                    <a:pt x="480" y="41"/>
                  </a:moveTo>
                  <a:cubicBezTo>
                    <a:pt x="481" y="42"/>
                    <a:pt x="476" y="46"/>
                    <a:pt x="482" y="44"/>
                  </a:cubicBezTo>
                  <a:cubicBezTo>
                    <a:pt x="483" y="41"/>
                    <a:pt x="483" y="41"/>
                    <a:pt x="483" y="41"/>
                  </a:cubicBezTo>
                  <a:cubicBezTo>
                    <a:pt x="481" y="41"/>
                    <a:pt x="483" y="40"/>
                    <a:pt x="480" y="41"/>
                  </a:cubicBezTo>
                  <a:close/>
                  <a:moveTo>
                    <a:pt x="472" y="28"/>
                  </a:moveTo>
                  <a:cubicBezTo>
                    <a:pt x="478" y="25"/>
                    <a:pt x="478" y="25"/>
                    <a:pt x="478" y="25"/>
                  </a:cubicBezTo>
                  <a:cubicBezTo>
                    <a:pt x="477" y="26"/>
                    <a:pt x="477" y="26"/>
                    <a:pt x="477" y="26"/>
                  </a:cubicBezTo>
                  <a:lnTo>
                    <a:pt x="472" y="28"/>
                  </a:lnTo>
                  <a:close/>
                  <a:moveTo>
                    <a:pt x="466" y="33"/>
                  </a:moveTo>
                  <a:cubicBezTo>
                    <a:pt x="466" y="33"/>
                    <a:pt x="466" y="31"/>
                    <a:pt x="469" y="30"/>
                  </a:cubicBezTo>
                  <a:lnTo>
                    <a:pt x="466" y="33"/>
                  </a:lnTo>
                  <a:close/>
                  <a:moveTo>
                    <a:pt x="465" y="16"/>
                  </a:moveTo>
                  <a:cubicBezTo>
                    <a:pt x="459" y="19"/>
                    <a:pt x="459" y="19"/>
                    <a:pt x="459" y="19"/>
                  </a:cubicBezTo>
                  <a:cubicBezTo>
                    <a:pt x="459" y="19"/>
                    <a:pt x="459" y="19"/>
                    <a:pt x="459" y="19"/>
                  </a:cubicBezTo>
                  <a:lnTo>
                    <a:pt x="465" y="16"/>
                  </a:lnTo>
                  <a:close/>
                  <a:moveTo>
                    <a:pt x="469" y="16"/>
                  </a:moveTo>
                  <a:cubicBezTo>
                    <a:pt x="468" y="17"/>
                    <a:pt x="467" y="17"/>
                    <a:pt x="466" y="18"/>
                  </a:cubicBezTo>
                  <a:cubicBezTo>
                    <a:pt x="464" y="19"/>
                    <a:pt x="464" y="20"/>
                    <a:pt x="466" y="20"/>
                  </a:cubicBezTo>
                  <a:cubicBezTo>
                    <a:pt x="469" y="19"/>
                    <a:pt x="467" y="19"/>
                    <a:pt x="467" y="18"/>
                  </a:cubicBezTo>
                  <a:cubicBezTo>
                    <a:pt x="468" y="18"/>
                    <a:pt x="470" y="18"/>
                    <a:pt x="469" y="20"/>
                  </a:cubicBezTo>
                  <a:cubicBezTo>
                    <a:pt x="464" y="21"/>
                    <a:pt x="464" y="21"/>
                    <a:pt x="460" y="23"/>
                  </a:cubicBezTo>
                  <a:cubicBezTo>
                    <a:pt x="456" y="21"/>
                    <a:pt x="462" y="19"/>
                    <a:pt x="466" y="18"/>
                  </a:cubicBezTo>
                  <a:cubicBezTo>
                    <a:pt x="466" y="17"/>
                    <a:pt x="468" y="17"/>
                    <a:pt x="469" y="16"/>
                  </a:cubicBezTo>
                  <a:close/>
                  <a:moveTo>
                    <a:pt x="474" y="23"/>
                  </a:moveTo>
                  <a:cubicBezTo>
                    <a:pt x="473" y="23"/>
                    <a:pt x="472" y="23"/>
                    <a:pt x="471" y="24"/>
                  </a:cubicBezTo>
                  <a:cubicBezTo>
                    <a:pt x="469" y="23"/>
                    <a:pt x="467" y="22"/>
                    <a:pt x="463" y="25"/>
                  </a:cubicBezTo>
                  <a:cubicBezTo>
                    <a:pt x="464" y="26"/>
                    <a:pt x="464" y="26"/>
                    <a:pt x="464" y="26"/>
                  </a:cubicBezTo>
                  <a:cubicBezTo>
                    <a:pt x="464" y="26"/>
                    <a:pt x="464" y="26"/>
                    <a:pt x="465" y="25"/>
                  </a:cubicBezTo>
                  <a:cubicBezTo>
                    <a:pt x="468" y="25"/>
                    <a:pt x="465" y="27"/>
                    <a:pt x="464" y="28"/>
                  </a:cubicBezTo>
                  <a:cubicBezTo>
                    <a:pt x="466" y="27"/>
                    <a:pt x="468" y="25"/>
                    <a:pt x="471" y="24"/>
                  </a:cubicBezTo>
                  <a:cubicBezTo>
                    <a:pt x="472" y="24"/>
                    <a:pt x="472" y="24"/>
                    <a:pt x="473" y="24"/>
                  </a:cubicBezTo>
                  <a:cubicBezTo>
                    <a:pt x="473" y="25"/>
                    <a:pt x="472" y="25"/>
                    <a:pt x="474" y="25"/>
                  </a:cubicBezTo>
                  <a:cubicBezTo>
                    <a:pt x="475" y="24"/>
                    <a:pt x="475" y="24"/>
                    <a:pt x="475" y="24"/>
                  </a:cubicBezTo>
                  <a:cubicBezTo>
                    <a:pt x="474" y="24"/>
                    <a:pt x="474" y="24"/>
                    <a:pt x="473" y="24"/>
                  </a:cubicBezTo>
                  <a:cubicBezTo>
                    <a:pt x="474" y="24"/>
                    <a:pt x="474" y="23"/>
                    <a:pt x="474" y="23"/>
                  </a:cubicBezTo>
                  <a:close/>
                  <a:moveTo>
                    <a:pt x="472" y="13"/>
                  </a:moveTo>
                  <a:cubicBezTo>
                    <a:pt x="473" y="13"/>
                    <a:pt x="475" y="13"/>
                    <a:pt x="476" y="12"/>
                  </a:cubicBezTo>
                  <a:cubicBezTo>
                    <a:pt x="477" y="11"/>
                    <a:pt x="477" y="11"/>
                    <a:pt x="477" y="11"/>
                  </a:cubicBezTo>
                  <a:cubicBezTo>
                    <a:pt x="474" y="10"/>
                    <a:pt x="472" y="12"/>
                    <a:pt x="472" y="13"/>
                  </a:cubicBezTo>
                  <a:close/>
                  <a:moveTo>
                    <a:pt x="489" y="54"/>
                  </a:moveTo>
                  <a:cubicBezTo>
                    <a:pt x="489" y="54"/>
                    <a:pt x="490" y="56"/>
                    <a:pt x="487" y="58"/>
                  </a:cubicBezTo>
                  <a:cubicBezTo>
                    <a:pt x="492" y="56"/>
                    <a:pt x="492" y="56"/>
                    <a:pt x="492" y="56"/>
                  </a:cubicBezTo>
                  <a:cubicBezTo>
                    <a:pt x="491" y="55"/>
                    <a:pt x="494" y="53"/>
                    <a:pt x="496" y="53"/>
                  </a:cubicBezTo>
                  <a:cubicBezTo>
                    <a:pt x="492" y="53"/>
                    <a:pt x="494" y="51"/>
                    <a:pt x="489" y="54"/>
                  </a:cubicBezTo>
                  <a:close/>
                  <a:moveTo>
                    <a:pt x="518" y="105"/>
                  </a:moveTo>
                  <a:cubicBezTo>
                    <a:pt x="520" y="104"/>
                    <a:pt x="514" y="102"/>
                    <a:pt x="521" y="101"/>
                  </a:cubicBezTo>
                  <a:cubicBezTo>
                    <a:pt x="512" y="101"/>
                    <a:pt x="516" y="104"/>
                    <a:pt x="518" y="105"/>
                  </a:cubicBezTo>
                  <a:close/>
                  <a:moveTo>
                    <a:pt x="528" y="105"/>
                  </a:moveTo>
                  <a:cubicBezTo>
                    <a:pt x="528" y="106"/>
                    <a:pt x="528" y="106"/>
                    <a:pt x="528" y="106"/>
                  </a:cubicBezTo>
                  <a:cubicBezTo>
                    <a:pt x="527" y="107"/>
                    <a:pt x="520" y="107"/>
                    <a:pt x="524" y="108"/>
                  </a:cubicBezTo>
                  <a:cubicBezTo>
                    <a:pt x="526" y="108"/>
                    <a:pt x="523" y="107"/>
                    <a:pt x="525" y="107"/>
                  </a:cubicBezTo>
                  <a:cubicBezTo>
                    <a:pt x="529" y="107"/>
                    <a:pt x="528" y="107"/>
                    <a:pt x="528" y="106"/>
                  </a:cubicBezTo>
                  <a:cubicBezTo>
                    <a:pt x="528" y="106"/>
                    <a:pt x="528" y="106"/>
                    <a:pt x="528" y="105"/>
                  </a:cubicBezTo>
                  <a:close/>
                  <a:moveTo>
                    <a:pt x="513" y="71"/>
                  </a:moveTo>
                  <a:cubicBezTo>
                    <a:pt x="514" y="72"/>
                    <a:pt x="514" y="72"/>
                    <a:pt x="514" y="72"/>
                  </a:cubicBezTo>
                  <a:cubicBezTo>
                    <a:pt x="510" y="75"/>
                    <a:pt x="510" y="75"/>
                    <a:pt x="510" y="75"/>
                  </a:cubicBezTo>
                  <a:lnTo>
                    <a:pt x="513" y="71"/>
                  </a:lnTo>
                  <a:close/>
                  <a:moveTo>
                    <a:pt x="511" y="55"/>
                  </a:moveTo>
                  <a:cubicBezTo>
                    <a:pt x="511" y="56"/>
                    <a:pt x="511" y="56"/>
                    <a:pt x="511" y="56"/>
                  </a:cubicBezTo>
                  <a:cubicBezTo>
                    <a:pt x="510" y="56"/>
                    <a:pt x="510" y="56"/>
                    <a:pt x="510" y="56"/>
                  </a:cubicBezTo>
                  <a:cubicBezTo>
                    <a:pt x="509" y="57"/>
                    <a:pt x="507" y="57"/>
                    <a:pt x="506" y="58"/>
                  </a:cubicBezTo>
                  <a:cubicBezTo>
                    <a:pt x="506" y="58"/>
                    <a:pt x="506" y="59"/>
                    <a:pt x="506" y="59"/>
                  </a:cubicBezTo>
                  <a:cubicBezTo>
                    <a:pt x="506" y="59"/>
                    <a:pt x="506" y="58"/>
                    <a:pt x="506" y="58"/>
                  </a:cubicBezTo>
                  <a:cubicBezTo>
                    <a:pt x="506" y="57"/>
                    <a:pt x="505" y="56"/>
                    <a:pt x="509" y="54"/>
                  </a:cubicBezTo>
                  <a:cubicBezTo>
                    <a:pt x="507" y="55"/>
                    <a:pt x="508" y="57"/>
                    <a:pt x="511" y="56"/>
                  </a:cubicBezTo>
                  <a:lnTo>
                    <a:pt x="511" y="55"/>
                  </a:lnTo>
                  <a:close/>
                  <a:moveTo>
                    <a:pt x="501" y="25"/>
                  </a:moveTo>
                  <a:cubicBezTo>
                    <a:pt x="500" y="26"/>
                    <a:pt x="499" y="26"/>
                    <a:pt x="502" y="26"/>
                  </a:cubicBezTo>
                  <a:cubicBezTo>
                    <a:pt x="503" y="25"/>
                    <a:pt x="502" y="24"/>
                    <a:pt x="501" y="25"/>
                  </a:cubicBezTo>
                  <a:close/>
                  <a:moveTo>
                    <a:pt x="519" y="60"/>
                  </a:moveTo>
                  <a:cubicBezTo>
                    <a:pt x="516" y="61"/>
                    <a:pt x="518" y="62"/>
                    <a:pt x="514" y="63"/>
                  </a:cubicBezTo>
                  <a:cubicBezTo>
                    <a:pt x="513" y="63"/>
                    <a:pt x="513" y="63"/>
                    <a:pt x="513" y="63"/>
                  </a:cubicBezTo>
                  <a:cubicBezTo>
                    <a:pt x="515" y="63"/>
                    <a:pt x="507" y="67"/>
                    <a:pt x="512" y="66"/>
                  </a:cubicBezTo>
                  <a:cubicBezTo>
                    <a:pt x="511" y="66"/>
                    <a:pt x="511" y="66"/>
                    <a:pt x="511" y="66"/>
                  </a:cubicBezTo>
                  <a:cubicBezTo>
                    <a:pt x="513" y="66"/>
                    <a:pt x="515" y="62"/>
                    <a:pt x="518" y="62"/>
                  </a:cubicBezTo>
                  <a:cubicBezTo>
                    <a:pt x="519" y="63"/>
                    <a:pt x="521" y="60"/>
                    <a:pt x="519" y="60"/>
                  </a:cubicBezTo>
                  <a:close/>
                  <a:moveTo>
                    <a:pt x="507" y="19"/>
                  </a:moveTo>
                  <a:cubicBezTo>
                    <a:pt x="507" y="21"/>
                    <a:pt x="500" y="23"/>
                    <a:pt x="504" y="24"/>
                  </a:cubicBezTo>
                  <a:cubicBezTo>
                    <a:pt x="504" y="22"/>
                    <a:pt x="511" y="19"/>
                    <a:pt x="507" y="19"/>
                  </a:cubicBezTo>
                  <a:close/>
                  <a:moveTo>
                    <a:pt x="524" y="45"/>
                  </a:moveTo>
                  <a:cubicBezTo>
                    <a:pt x="525" y="45"/>
                    <a:pt x="525" y="45"/>
                    <a:pt x="525" y="45"/>
                  </a:cubicBezTo>
                  <a:cubicBezTo>
                    <a:pt x="524" y="47"/>
                    <a:pt x="524" y="47"/>
                    <a:pt x="524" y="47"/>
                  </a:cubicBezTo>
                  <a:cubicBezTo>
                    <a:pt x="523" y="47"/>
                    <a:pt x="523" y="47"/>
                    <a:pt x="523" y="47"/>
                  </a:cubicBezTo>
                  <a:lnTo>
                    <a:pt x="524" y="45"/>
                  </a:lnTo>
                  <a:close/>
                  <a:moveTo>
                    <a:pt x="467" y="35"/>
                  </a:moveTo>
                  <a:cubicBezTo>
                    <a:pt x="466" y="35"/>
                    <a:pt x="466" y="36"/>
                    <a:pt x="467" y="36"/>
                  </a:cubicBezTo>
                  <a:cubicBezTo>
                    <a:pt x="467" y="36"/>
                    <a:pt x="467" y="35"/>
                    <a:pt x="467" y="35"/>
                  </a:cubicBezTo>
                  <a:close/>
                  <a:moveTo>
                    <a:pt x="501" y="109"/>
                  </a:moveTo>
                  <a:cubicBezTo>
                    <a:pt x="500" y="108"/>
                    <a:pt x="499" y="108"/>
                    <a:pt x="498" y="108"/>
                  </a:cubicBezTo>
                  <a:cubicBezTo>
                    <a:pt x="499" y="108"/>
                    <a:pt x="500" y="108"/>
                    <a:pt x="501" y="109"/>
                  </a:cubicBezTo>
                  <a:close/>
                  <a:moveTo>
                    <a:pt x="496" y="109"/>
                  </a:moveTo>
                  <a:cubicBezTo>
                    <a:pt x="496" y="109"/>
                    <a:pt x="496" y="109"/>
                    <a:pt x="496" y="109"/>
                  </a:cubicBezTo>
                  <a:cubicBezTo>
                    <a:pt x="496" y="109"/>
                    <a:pt x="496" y="109"/>
                    <a:pt x="496" y="109"/>
                  </a:cubicBezTo>
                  <a:close/>
                  <a:moveTo>
                    <a:pt x="429" y="155"/>
                  </a:moveTo>
                  <a:cubicBezTo>
                    <a:pt x="428" y="155"/>
                    <a:pt x="425" y="152"/>
                    <a:pt x="428" y="156"/>
                  </a:cubicBezTo>
                  <a:cubicBezTo>
                    <a:pt x="429" y="158"/>
                    <a:pt x="428" y="155"/>
                    <a:pt x="429" y="155"/>
                  </a:cubicBezTo>
                  <a:close/>
                  <a:moveTo>
                    <a:pt x="433" y="159"/>
                  </a:moveTo>
                  <a:cubicBezTo>
                    <a:pt x="434" y="159"/>
                    <a:pt x="435" y="160"/>
                    <a:pt x="436" y="161"/>
                  </a:cubicBezTo>
                  <a:cubicBezTo>
                    <a:pt x="434" y="159"/>
                    <a:pt x="434" y="159"/>
                    <a:pt x="433" y="159"/>
                  </a:cubicBezTo>
                  <a:close/>
                  <a:moveTo>
                    <a:pt x="433" y="159"/>
                  </a:moveTo>
                  <a:cubicBezTo>
                    <a:pt x="432" y="159"/>
                    <a:pt x="432" y="160"/>
                    <a:pt x="431" y="161"/>
                  </a:cubicBezTo>
                  <a:cubicBezTo>
                    <a:pt x="433" y="162"/>
                    <a:pt x="433" y="160"/>
                    <a:pt x="433" y="159"/>
                  </a:cubicBezTo>
                  <a:close/>
                  <a:moveTo>
                    <a:pt x="442" y="148"/>
                  </a:moveTo>
                  <a:cubicBezTo>
                    <a:pt x="443" y="150"/>
                    <a:pt x="447" y="151"/>
                    <a:pt x="445" y="155"/>
                  </a:cubicBezTo>
                  <a:cubicBezTo>
                    <a:pt x="445" y="155"/>
                    <a:pt x="446" y="153"/>
                    <a:pt x="448" y="155"/>
                  </a:cubicBezTo>
                  <a:cubicBezTo>
                    <a:pt x="445" y="151"/>
                    <a:pt x="444" y="148"/>
                    <a:pt x="442" y="148"/>
                  </a:cubicBezTo>
                  <a:close/>
                  <a:moveTo>
                    <a:pt x="452" y="156"/>
                  </a:moveTo>
                  <a:cubicBezTo>
                    <a:pt x="452" y="155"/>
                    <a:pt x="452" y="155"/>
                    <a:pt x="453" y="155"/>
                  </a:cubicBezTo>
                  <a:cubicBezTo>
                    <a:pt x="452" y="155"/>
                    <a:pt x="452" y="155"/>
                    <a:pt x="452" y="156"/>
                  </a:cubicBezTo>
                  <a:close/>
                  <a:moveTo>
                    <a:pt x="453" y="155"/>
                  </a:moveTo>
                  <a:cubicBezTo>
                    <a:pt x="454" y="155"/>
                    <a:pt x="457" y="160"/>
                    <a:pt x="457" y="157"/>
                  </a:cubicBezTo>
                  <a:cubicBezTo>
                    <a:pt x="456" y="155"/>
                    <a:pt x="454" y="152"/>
                    <a:pt x="453" y="152"/>
                  </a:cubicBezTo>
                  <a:cubicBezTo>
                    <a:pt x="454" y="155"/>
                    <a:pt x="453" y="155"/>
                    <a:pt x="453" y="155"/>
                  </a:cubicBezTo>
                  <a:close/>
                  <a:moveTo>
                    <a:pt x="480" y="123"/>
                  </a:moveTo>
                  <a:cubicBezTo>
                    <a:pt x="479" y="124"/>
                    <a:pt x="479" y="124"/>
                    <a:pt x="479" y="124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480" y="125"/>
                    <a:pt x="481" y="124"/>
                    <a:pt x="480" y="123"/>
                  </a:cubicBezTo>
                  <a:close/>
                  <a:moveTo>
                    <a:pt x="491" y="134"/>
                  </a:moveTo>
                  <a:cubicBezTo>
                    <a:pt x="488" y="129"/>
                    <a:pt x="488" y="129"/>
                    <a:pt x="488" y="129"/>
                  </a:cubicBezTo>
                  <a:cubicBezTo>
                    <a:pt x="487" y="128"/>
                    <a:pt x="490" y="132"/>
                    <a:pt x="489" y="132"/>
                  </a:cubicBezTo>
                  <a:cubicBezTo>
                    <a:pt x="489" y="133"/>
                    <a:pt x="490" y="134"/>
                    <a:pt x="491" y="134"/>
                  </a:cubicBezTo>
                  <a:close/>
                  <a:moveTo>
                    <a:pt x="504" y="160"/>
                  </a:moveTo>
                  <a:cubicBezTo>
                    <a:pt x="504" y="160"/>
                    <a:pt x="504" y="160"/>
                    <a:pt x="503" y="160"/>
                  </a:cubicBezTo>
                  <a:cubicBezTo>
                    <a:pt x="504" y="160"/>
                    <a:pt x="504" y="160"/>
                    <a:pt x="504" y="160"/>
                  </a:cubicBezTo>
                  <a:close/>
                  <a:moveTo>
                    <a:pt x="484" y="120"/>
                  </a:moveTo>
                  <a:cubicBezTo>
                    <a:pt x="486" y="122"/>
                    <a:pt x="487" y="124"/>
                    <a:pt x="489" y="125"/>
                  </a:cubicBezTo>
                  <a:cubicBezTo>
                    <a:pt x="490" y="126"/>
                    <a:pt x="486" y="121"/>
                    <a:pt x="484" y="120"/>
                  </a:cubicBezTo>
                  <a:close/>
                  <a:moveTo>
                    <a:pt x="489" y="120"/>
                  </a:moveTo>
                  <a:cubicBezTo>
                    <a:pt x="488" y="120"/>
                    <a:pt x="487" y="120"/>
                    <a:pt x="486" y="119"/>
                  </a:cubicBezTo>
                  <a:cubicBezTo>
                    <a:pt x="488" y="121"/>
                    <a:pt x="488" y="121"/>
                    <a:pt x="488" y="121"/>
                  </a:cubicBezTo>
                  <a:lnTo>
                    <a:pt x="489" y="120"/>
                  </a:lnTo>
                  <a:close/>
                  <a:moveTo>
                    <a:pt x="496" y="122"/>
                  </a:moveTo>
                  <a:cubicBezTo>
                    <a:pt x="494" y="121"/>
                    <a:pt x="494" y="121"/>
                    <a:pt x="494" y="121"/>
                  </a:cubicBezTo>
                  <a:cubicBezTo>
                    <a:pt x="495" y="122"/>
                    <a:pt x="495" y="122"/>
                    <a:pt x="495" y="122"/>
                  </a:cubicBezTo>
                  <a:lnTo>
                    <a:pt x="496" y="122"/>
                  </a:lnTo>
                  <a:close/>
                  <a:moveTo>
                    <a:pt x="501" y="90"/>
                  </a:moveTo>
                  <a:cubicBezTo>
                    <a:pt x="500" y="90"/>
                    <a:pt x="500" y="86"/>
                    <a:pt x="495" y="89"/>
                  </a:cubicBezTo>
                  <a:cubicBezTo>
                    <a:pt x="502" y="87"/>
                    <a:pt x="495" y="93"/>
                    <a:pt x="501" y="90"/>
                  </a:cubicBezTo>
                  <a:close/>
                  <a:moveTo>
                    <a:pt x="470" y="41"/>
                  </a:moveTo>
                  <a:cubicBezTo>
                    <a:pt x="471" y="38"/>
                    <a:pt x="471" y="38"/>
                    <a:pt x="471" y="38"/>
                  </a:cubicBezTo>
                  <a:cubicBezTo>
                    <a:pt x="470" y="40"/>
                    <a:pt x="467" y="40"/>
                    <a:pt x="470" y="4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Freeform 18"/>
            <p:cNvSpPr>
              <a:spLocks noChangeAspect="1" noEditPoints="1"/>
            </p:cNvSpPr>
            <p:nvPr/>
          </p:nvSpPr>
          <p:spPr bwMode="auto">
            <a:xfrm rot="17880130">
              <a:off x="6914193" y="1853138"/>
              <a:ext cx="559506" cy="230655"/>
            </a:xfrm>
            <a:custGeom>
              <a:avLst/>
              <a:gdLst>
                <a:gd name="T0" fmla="*/ 266 w 578"/>
                <a:gd name="T1" fmla="*/ 80 h 179"/>
                <a:gd name="T2" fmla="*/ 212 w 578"/>
                <a:gd name="T3" fmla="*/ 39 h 179"/>
                <a:gd name="T4" fmla="*/ 51 w 578"/>
                <a:gd name="T5" fmla="*/ 101 h 179"/>
                <a:gd name="T6" fmla="*/ 204 w 578"/>
                <a:gd name="T7" fmla="*/ 36 h 179"/>
                <a:gd name="T8" fmla="*/ 277 w 578"/>
                <a:gd name="T9" fmla="*/ 48 h 179"/>
                <a:gd name="T10" fmla="*/ 376 w 578"/>
                <a:gd name="T11" fmla="*/ 58 h 179"/>
                <a:gd name="T12" fmla="*/ 464 w 578"/>
                <a:gd name="T13" fmla="*/ 100 h 179"/>
                <a:gd name="T14" fmla="*/ 386 w 578"/>
                <a:gd name="T15" fmla="*/ 94 h 179"/>
                <a:gd name="T16" fmla="*/ 328 w 578"/>
                <a:gd name="T17" fmla="*/ 96 h 179"/>
                <a:gd name="T18" fmla="*/ 277 w 578"/>
                <a:gd name="T19" fmla="*/ 93 h 179"/>
                <a:gd name="T20" fmla="*/ 244 w 578"/>
                <a:gd name="T21" fmla="*/ 91 h 179"/>
                <a:gd name="T22" fmla="*/ 156 w 578"/>
                <a:gd name="T23" fmla="*/ 81 h 179"/>
                <a:gd name="T24" fmla="*/ 73 w 578"/>
                <a:gd name="T25" fmla="*/ 90 h 179"/>
                <a:gd name="T26" fmla="*/ 22 w 578"/>
                <a:gd name="T27" fmla="*/ 121 h 179"/>
                <a:gd name="T28" fmla="*/ 17 w 578"/>
                <a:gd name="T29" fmla="*/ 76 h 179"/>
                <a:gd name="T30" fmla="*/ 90 w 578"/>
                <a:gd name="T31" fmla="*/ 45 h 179"/>
                <a:gd name="T32" fmla="*/ 179 w 578"/>
                <a:gd name="T33" fmla="*/ 79 h 179"/>
                <a:gd name="T34" fmla="*/ 170 w 578"/>
                <a:gd name="T35" fmla="*/ 56 h 179"/>
                <a:gd name="T36" fmla="*/ 303 w 578"/>
                <a:gd name="T37" fmla="*/ 55 h 179"/>
                <a:gd name="T38" fmla="*/ 404 w 578"/>
                <a:gd name="T39" fmla="*/ 83 h 179"/>
                <a:gd name="T40" fmla="*/ 324 w 578"/>
                <a:gd name="T41" fmla="*/ 82 h 179"/>
                <a:gd name="T42" fmla="*/ 219 w 578"/>
                <a:gd name="T43" fmla="*/ 71 h 179"/>
                <a:gd name="T44" fmla="*/ 25 w 578"/>
                <a:gd name="T45" fmla="*/ 95 h 179"/>
                <a:gd name="T46" fmla="*/ 39 w 578"/>
                <a:gd name="T47" fmla="*/ 89 h 179"/>
                <a:gd name="T48" fmla="*/ 150 w 578"/>
                <a:gd name="T49" fmla="*/ 60 h 179"/>
                <a:gd name="T50" fmla="*/ 141 w 578"/>
                <a:gd name="T51" fmla="*/ 60 h 179"/>
                <a:gd name="T52" fmla="*/ 230 w 578"/>
                <a:gd name="T53" fmla="*/ 93 h 179"/>
                <a:gd name="T54" fmla="*/ 424 w 578"/>
                <a:gd name="T55" fmla="*/ 89 h 179"/>
                <a:gd name="T56" fmla="*/ 323 w 578"/>
                <a:gd name="T57" fmla="*/ 100 h 179"/>
                <a:gd name="T58" fmla="*/ 427 w 578"/>
                <a:gd name="T59" fmla="*/ 177 h 179"/>
                <a:gd name="T60" fmla="*/ 500 w 578"/>
                <a:gd name="T61" fmla="*/ 119 h 179"/>
                <a:gd name="T62" fmla="*/ 523 w 578"/>
                <a:gd name="T63" fmla="*/ 124 h 179"/>
                <a:gd name="T64" fmla="*/ 520 w 578"/>
                <a:gd name="T65" fmla="*/ 39 h 179"/>
                <a:gd name="T66" fmla="*/ 534 w 578"/>
                <a:gd name="T67" fmla="*/ 76 h 179"/>
                <a:gd name="T68" fmla="*/ 573 w 578"/>
                <a:gd name="T69" fmla="*/ 123 h 179"/>
                <a:gd name="T70" fmla="*/ 549 w 578"/>
                <a:gd name="T71" fmla="*/ 152 h 179"/>
                <a:gd name="T72" fmla="*/ 461 w 578"/>
                <a:gd name="T73" fmla="*/ 162 h 179"/>
                <a:gd name="T74" fmla="*/ 439 w 578"/>
                <a:gd name="T75" fmla="*/ 166 h 179"/>
                <a:gd name="T76" fmla="*/ 477 w 578"/>
                <a:gd name="T77" fmla="*/ 147 h 179"/>
                <a:gd name="T78" fmla="*/ 493 w 578"/>
                <a:gd name="T79" fmla="*/ 129 h 179"/>
                <a:gd name="T80" fmla="*/ 500 w 578"/>
                <a:gd name="T81" fmla="*/ 119 h 179"/>
                <a:gd name="T82" fmla="*/ 509 w 578"/>
                <a:gd name="T83" fmla="*/ 117 h 179"/>
                <a:gd name="T84" fmla="*/ 496 w 578"/>
                <a:gd name="T85" fmla="*/ 105 h 179"/>
                <a:gd name="T86" fmla="*/ 487 w 578"/>
                <a:gd name="T87" fmla="*/ 74 h 179"/>
                <a:gd name="T88" fmla="*/ 469 w 578"/>
                <a:gd name="T89" fmla="*/ 36 h 179"/>
                <a:gd name="T90" fmla="*/ 440 w 578"/>
                <a:gd name="T91" fmla="*/ 8 h 179"/>
                <a:gd name="T92" fmla="*/ 500 w 578"/>
                <a:gd name="T93" fmla="*/ 9 h 179"/>
                <a:gd name="T94" fmla="*/ 552 w 578"/>
                <a:gd name="T95" fmla="*/ 103 h 179"/>
                <a:gd name="T96" fmla="*/ 540 w 578"/>
                <a:gd name="T97" fmla="*/ 98 h 179"/>
                <a:gd name="T98" fmla="*/ 521 w 578"/>
                <a:gd name="T99" fmla="*/ 78 h 179"/>
                <a:gd name="T100" fmla="*/ 513 w 578"/>
                <a:gd name="T101" fmla="*/ 155 h 179"/>
                <a:gd name="T102" fmla="*/ 486 w 578"/>
                <a:gd name="T103" fmla="*/ 154 h 179"/>
                <a:gd name="T104" fmla="*/ 504 w 578"/>
                <a:gd name="T105" fmla="*/ 133 h 179"/>
                <a:gd name="T106" fmla="*/ 520 w 578"/>
                <a:gd name="T107" fmla="*/ 108 h 179"/>
                <a:gd name="T108" fmla="*/ 469 w 578"/>
                <a:gd name="T109" fmla="*/ 16 h 179"/>
                <a:gd name="T110" fmla="*/ 474 w 578"/>
                <a:gd name="T111" fmla="*/ 23 h 179"/>
                <a:gd name="T112" fmla="*/ 513 w 578"/>
                <a:gd name="T113" fmla="*/ 71 h 179"/>
                <a:gd name="T114" fmla="*/ 512 w 578"/>
                <a:gd name="T115" fmla="*/ 66 h 179"/>
                <a:gd name="T116" fmla="*/ 496 w 578"/>
                <a:gd name="T117" fmla="*/ 109 h 179"/>
                <a:gd name="T118" fmla="*/ 457 w 578"/>
                <a:gd name="T119" fmla="*/ 157 h 179"/>
                <a:gd name="T120" fmla="*/ 488 w 578"/>
                <a:gd name="T12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8" h="179">
                  <a:moveTo>
                    <a:pt x="484" y="109"/>
                  </a:moveTo>
                  <a:cubicBezTo>
                    <a:pt x="484" y="110"/>
                    <a:pt x="484" y="110"/>
                    <a:pt x="484" y="110"/>
                  </a:cubicBezTo>
                  <a:cubicBezTo>
                    <a:pt x="483" y="110"/>
                    <a:pt x="483" y="110"/>
                    <a:pt x="484" y="109"/>
                  </a:cubicBezTo>
                  <a:close/>
                  <a:moveTo>
                    <a:pt x="484" y="110"/>
                  </a:moveTo>
                  <a:cubicBezTo>
                    <a:pt x="486" y="114"/>
                    <a:pt x="491" y="116"/>
                    <a:pt x="494" y="118"/>
                  </a:cubicBezTo>
                  <a:cubicBezTo>
                    <a:pt x="496" y="111"/>
                    <a:pt x="487" y="111"/>
                    <a:pt x="484" y="110"/>
                  </a:cubicBezTo>
                  <a:close/>
                  <a:moveTo>
                    <a:pt x="491" y="102"/>
                  </a:moveTo>
                  <a:cubicBezTo>
                    <a:pt x="488" y="99"/>
                    <a:pt x="488" y="99"/>
                    <a:pt x="488" y="99"/>
                  </a:cubicBezTo>
                  <a:cubicBezTo>
                    <a:pt x="489" y="100"/>
                    <a:pt x="488" y="103"/>
                    <a:pt x="491" y="102"/>
                  </a:cubicBezTo>
                  <a:close/>
                  <a:moveTo>
                    <a:pt x="484" y="104"/>
                  </a:moveTo>
                  <a:cubicBezTo>
                    <a:pt x="485" y="108"/>
                    <a:pt x="485" y="108"/>
                    <a:pt x="485" y="108"/>
                  </a:cubicBezTo>
                  <a:cubicBezTo>
                    <a:pt x="486" y="105"/>
                    <a:pt x="486" y="105"/>
                    <a:pt x="486" y="105"/>
                  </a:cubicBezTo>
                  <a:lnTo>
                    <a:pt x="484" y="104"/>
                  </a:lnTo>
                  <a:close/>
                  <a:moveTo>
                    <a:pt x="277" y="97"/>
                  </a:moveTo>
                  <a:cubicBezTo>
                    <a:pt x="277" y="96"/>
                    <a:pt x="277" y="94"/>
                    <a:pt x="277" y="93"/>
                  </a:cubicBezTo>
                  <a:lnTo>
                    <a:pt x="277" y="97"/>
                  </a:lnTo>
                  <a:close/>
                  <a:moveTo>
                    <a:pt x="266" y="80"/>
                  </a:moveTo>
                  <a:cubicBezTo>
                    <a:pt x="267" y="80"/>
                    <a:pt x="267" y="81"/>
                    <a:pt x="268" y="81"/>
                  </a:cubicBezTo>
                  <a:cubicBezTo>
                    <a:pt x="267" y="80"/>
                    <a:pt x="267" y="80"/>
                    <a:pt x="266" y="80"/>
                  </a:cubicBezTo>
                  <a:close/>
                  <a:moveTo>
                    <a:pt x="284" y="93"/>
                  </a:moveTo>
                  <a:cubicBezTo>
                    <a:pt x="286" y="93"/>
                    <a:pt x="286" y="93"/>
                    <a:pt x="286" y="93"/>
                  </a:cubicBezTo>
                  <a:cubicBezTo>
                    <a:pt x="285" y="93"/>
                    <a:pt x="284" y="93"/>
                    <a:pt x="284" y="93"/>
                  </a:cubicBezTo>
                  <a:close/>
                  <a:moveTo>
                    <a:pt x="394" y="100"/>
                  </a:moveTo>
                  <a:cubicBezTo>
                    <a:pt x="393" y="99"/>
                    <a:pt x="391" y="97"/>
                    <a:pt x="390" y="95"/>
                  </a:cubicBezTo>
                  <a:cubicBezTo>
                    <a:pt x="391" y="97"/>
                    <a:pt x="390" y="101"/>
                    <a:pt x="394" y="100"/>
                  </a:cubicBezTo>
                  <a:close/>
                  <a:moveTo>
                    <a:pt x="225" y="44"/>
                  </a:move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3"/>
                    <a:pt x="225" y="44"/>
                  </a:cubicBezTo>
                  <a:close/>
                  <a:moveTo>
                    <a:pt x="267" y="49"/>
                  </a:moveTo>
                  <a:cubicBezTo>
                    <a:pt x="267" y="49"/>
                    <a:pt x="267" y="49"/>
                    <a:pt x="267" y="49"/>
                  </a:cubicBezTo>
                  <a:cubicBezTo>
                    <a:pt x="267" y="48"/>
                    <a:pt x="268" y="48"/>
                    <a:pt x="268" y="46"/>
                  </a:cubicBezTo>
                  <a:lnTo>
                    <a:pt x="267" y="49"/>
                  </a:lnTo>
                  <a:close/>
                  <a:moveTo>
                    <a:pt x="294" y="90"/>
                  </a:moveTo>
                  <a:cubicBezTo>
                    <a:pt x="293" y="89"/>
                    <a:pt x="293" y="89"/>
                    <a:pt x="293" y="89"/>
                  </a:cubicBezTo>
                  <a:cubicBezTo>
                    <a:pt x="292" y="89"/>
                    <a:pt x="292" y="89"/>
                    <a:pt x="292" y="89"/>
                  </a:cubicBezTo>
                  <a:cubicBezTo>
                    <a:pt x="293" y="90"/>
                    <a:pt x="293" y="90"/>
                    <a:pt x="294" y="90"/>
                  </a:cubicBezTo>
                  <a:close/>
                  <a:moveTo>
                    <a:pt x="210" y="34"/>
                  </a:moveTo>
                  <a:cubicBezTo>
                    <a:pt x="210" y="36"/>
                    <a:pt x="211" y="38"/>
                    <a:pt x="212" y="39"/>
                  </a:cubicBezTo>
                  <a:cubicBezTo>
                    <a:pt x="212" y="37"/>
                    <a:pt x="211" y="35"/>
                    <a:pt x="210" y="34"/>
                  </a:cubicBezTo>
                  <a:close/>
                  <a:moveTo>
                    <a:pt x="266" y="80"/>
                  </a:move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lose/>
                  <a:moveTo>
                    <a:pt x="279" y="48"/>
                  </a:moveTo>
                  <a:cubicBezTo>
                    <a:pt x="280" y="49"/>
                    <a:pt x="281" y="49"/>
                    <a:pt x="281" y="49"/>
                  </a:cubicBezTo>
                  <a:cubicBezTo>
                    <a:pt x="281" y="48"/>
                    <a:pt x="280" y="48"/>
                    <a:pt x="279" y="48"/>
                  </a:cubicBezTo>
                  <a:close/>
                  <a:moveTo>
                    <a:pt x="389" y="93"/>
                  </a:moveTo>
                  <a:cubicBezTo>
                    <a:pt x="390" y="95"/>
                    <a:pt x="390" y="95"/>
                    <a:pt x="390" y="95"/>
                  </a:cubicBezTo>
                  <a:cubicBezTo>
                    <a:pt x="390" y="94"/>
                    <a:pt x="390" y="93"/>
                    <a:pt x="389" y="93"/>
                  </a:cubicBezTo>
                  <a:close/>
                  <a:moveTo>
                    <a:pt x="471" y="106"/>
                  </a:moveTo>
                  <a:cubicBezTo>
                    <a:pt x="471" y="108"/>
                    <a:pt x="470" y="109"/>
                    <a:pt x="472" y="110"/>
                  </a:cubicBezTo>
                  <a:cubicBezTo>
                    <a:pt x="472" y="108"/>
                    <a:pt x="471" y="107"/>
                    <a:pt x="471" y="106"/>
                  </a:cubicBezTo>
                  <a:close/>
                  <a:moveTo>
                    <a:pt x="5" y="110"/>
                  </a:move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lose/>
                  <a:moveTo>
                    <a:pt x="52" y="103"/>
                  </a:moveTo>
                  <a:cubicBezTo>
                    <a:pt x="51" y="102"/>
                    <a:pt x="51" y="102"/>
                    <a:pt x="51" y="101"/>
                  </a:cubicBezTo>
                  <a:cubicBezTo>
                    <a:pt x="51" y="103"/>
                    <a:pt x="51" y="104"/>
                    <a:pt x="52" y="103"/>
                  </a:cubicBezTo>
                  <a:close/>
                  <a:moveTo>
                    <a:pt x="87" y="38"/>
                  </a:moveTo>
                  <a:cubicBezTo>
                    <a:pt x="96" y="43"/>
                    <a:pt x="96" y="43"/>
                    <a:pt x="96" y="43"/>
                  </a:cubicBezTo>
                  <a:cubicBezTo>
                    <a:pt x="96" y="41"/>
                    <a:pt x="100" y="39"/>
                    <a:pt x="97" y="37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15" y="31"/>
                    <a:pt x="128" y="52"/>
                    <a:pt x="141" y="38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1" y="43"/>
                    <a:pt x="151" y="37"/>
                    <a:pt x="154" y="35"/>
                  </a:cubicBezTo>
                  <a:cubicBezTo>
                    <a:pt x="153" y="41"/>
                    <a:pt x="159" y="36"/>
                    <a:pt x="160" y="41"/>
                  </a:cubicBezTo>
                  <a:cubicBezTo>
                    <a:pt x="162" y="38"/>
                    <a:pt x="160" y="37"/>
                    <a:pt x="159" y="35"/>
                  </a:cubicBezTo>
                  <a:cubicBezTo>
                    <a:pt x="167" y="29"/>
                    <a:pt x="174" y="38"/>
                    <a:pt x="182" y="34"/>
                  </a:cubicBezTo>
                  <a:cubicBezTo>
                    <a:pt x="174" y="42"/>
                    <a:pt x="174" y="40"/>
                    <a:pt x="168" y="43"/>
                  </a:cubicBezTo>
                  <a:cubicBezTo>
                    <a:pt x="175" y="46"/>
                    <a:pt x="176" y="40"/>
                    <a:pt x="184" y="42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4" y="31"/>
                    <a:pt x="192" y="44"/>
                    <a:pt x="193" y="35"/>
                  </a:cubicBezTo>
                  <a:cubicBezTo>
                    <a:pt x="197" y="36"/>
                    <a:pt x="201" y="45"/>
                    <a:pt x="206" y="44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1" y="41"/>
                    <a:pt x="211" y="40"/>
                    <a:pt x="212" y="39"/>
                  </a:cubicBezTo>
                  <a:cubicBezTo>
                    <a:pt x="215" y="45"/>
                    <a:pt x="220" y="42"/>
                    <a:pt x="224" y="47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5"/>
                    <a:pt x="226" y="45"/>
                    <a:pt x="226" y="46"/>
                  </a:cubicBezTo>
                  <a:cubicBezTo>
                    <a:pt x="227" y="41"/>
                    <a:pt x="230" y="43"/>
                    <a:pt x="231" y="39"/>
                  </a:cubicBezTo>
                  <a:cubicBezTo>
                    <a:pt x="229" y="37"/>
                    <a:pt x="226" y="35"/>
                    <a:pt x="226" y="38"/>
                  </a:cubicBezTo>
                  <a:cubicBezTo>
                    <a:pt x="222" y="32"/>
                    <a:pt x="231" y="35"/>
                    <a:pt x="233" y="35"/>
                  </a:cubicBezTo>
                  <a:cubicBezTo>
                    <a:pt x="230" y="37"/>
                    <a:pt x="234" y="38"/>
                    <a:pt x="235" y="39"/>
                  </a:cubicBezTo>
                  <a:cubicBezTo>
                    <a:pt x="236" y="39"/>
                    <a:pt x="235" y="38"/>
                    <a:pt x="235" y="37"/>
                  </a:cubicBezTo>
                  <a:cubicBezTo>
                    <a:pt x="240" y="34"/>
                    <a:pt x="241" y="48"/>
                    <a:pt x="244" y="39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9" y="40"/>
                    <a:pt x="249" y="40"/>
                    <a:pt x="249" y="40"/>
                  </a:cubicBezTo>
                  <a:cubicBezTo>
                    <a:pt x="249" y="50"/>
                    <a:pt x="254" y="41"/>
                    <a:pt x="254" y="51"/>
                  </a:cubicBezTo>
                  <a:cubicBezTo>
                    <a:pt x="258" y="51"/>
                    <a:pt x="254" y="45"/>
                    <a:pt x="255" y="46"/>
                  </a:cubicBezTo>
                  <a:cubicBezTo>
                    <a:pt x="259" y="44"/>
                    <a:pt x="266" y="54"/>
                    <a:pt x="267" y="49"/>
                  </a:cubicBezTo>
                  <a:cubicBezTo>
                    <a:pt x="270" y="53"/>
                    <a:pt x="274" y="51"/>
                    <a:pt x="277" y="53"/>
                  </a:cubicBezTo>
                  <a:cubicBezTo>
                    <a:pt x="277" y="48"/>
                    <a:pt x="277" y="48"/>
                    <a:pt x="277" y="48"/>
                  </a:cubicBezTo>
                  <a:cubicBezTo>
                    <a:pt x="279" y="50"/>
                    <a:pt x="280" y="52"/>
                    <a:pt x="282" y="51"/>
                  </a:cubicBezTo>
                  <a:cubicBezTo>
                    <a:pt x="282" y="51"/>
                    <a:pt x="282" y="50"/>
                    <a:pt x="281" y="49"/>
                  </a:cubicBezTo>
                  <a:cubicBezTo>
                    <a:pt x="287" y="52"/>
                    <a:pt x="291" y="53"/>
                    <a:pt x="296" y="53"/>
                  </a:cubicBezTo>
                  <a:cubicBezTo>
                    <a:pt x="296" y="50"/>
                    <a:pt x="296" y="49"/>
                    <a:pt x="293" y="47"/>
                  </a:cubicBezTo>
                  <a:cubicBezTo>
                    <a:pt x="298" y="43"/>
                    <a:pt x="305" y="54"/>
                    <a:pt x="311" y="53"/>
                  </a:cubicBezTo>
                  <a:cubicBezTo>
                    <a:pt x="311" y="50"/>
                    <a:pt x="311" y="50"/>
                    <a:pt x="311" y="50"/>
                  </a:cubicBezTo>
                  <a:cubicBezTo>
                    <a:pt x="314" y="54"/>
                    <a:pt x="314" y="54"/>
                    <a:pt x="314" y="54"/>
                  </a:cubicBezTo>
                  <a:cubicBezTo>
                    <a:pt x="314" y="53"/>
                    <a:pt x="314" y="51"/>
                    <a:pt x="315" y="50"/>
                  </a:cubicBezTo>
                  <a:cubicBezTo>
                    <a:pt x="321" y="49"/>
                    <a:pt x="329" y="50"/>
                    <a:pt x="331" y="59"/>
                  </a:cubicBezTo>
                  <a:cubicBezTo>
                    <a:pt x="330" y="57"/>
                    <a:pt x="335" y="54"/>
                    <a:pt x="331" y="50"/>
                  </a:cubicBezTo>
                  <a:cubicBezTo>
                    <a:pt x="337" y="57"/>
                    <a:pt x="345" y="56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5" y="62"/>
                    <a:pt x="355" y="62"/>
                    <a:pt x="355" y="62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53" y="59"/>
                    <a:pt x="353" y="59"/>
                    <a:pt x="353" y="59"/>
                  </a:cubicBezTo>
                  <a:cubicBezTo>
                    <a:pt x="356" y="60"/>
                    <a:pt x="359" y="62"/>
                    <a:pt x="360" y="65"/>
                  </a:cubicBezTo>
                  <a:cubicBezTo>
                    <a:pt x="361" y="63"/>
                    <a:pt x="362" y="60"/>
                    <a:pt x="364" y="58"/>
                  </a:cubicBezTo>
                  <a:cubicBezTo>
                    <a:pt x="364" y="64"/>
                    <a:pt x="373" y="54"/>
                    <a:pt x="376" y="61"/>
                  </a:cubicBezTo>
                  <a:cubicBezTo>
                    <a:pt x="377" y="60"/>
                    <a:pt x="375" y="60"/>
                    <a:pt x="376" y="58"/>
                  </a:cubicBezTo>
                  <a:cubicBezTo>
                    <a:pt x="385" y="60"/>
                    <a:pt x="397" y="69"/>
                    <a:pt x="408" y="67"/>
                  </a:cubicBezTo>
                  <a:cubicBezTo>
                    <a:pt x="407" y="77"/>
                    <a:pt x="416" y="76"/>
                    <a:pt x="420" y="83"/>
                  </a:cubicBezTo>
                  <a:cubicBezTo>
                    <a:pt x="423" y="77"/>
                    <a:pt x="418" y="79"/>
                    <a:pt x="417" y="74"/>
                  </a:cubicBezTo>
                  <a:cubicBezTo>
                    <a:pt x="420" y="76"/>
                    <a:pt x="420" y="66"/>
                    <a:pt x="424" y="72"/>
                  </a:cubicBezTo>
                  <a:cubicBezTo>
                    <a:pt x="424" y="71"/>
                    <a:pt x="425" y="71"/>
                    <a:pt x="423" y="70"/>
                  </a:cubicBezTo>
                  <a:cubicBezTo>
                    <a:pt x="427" y="71"/>
                    <a:pt x="421" y="78"/>
                    <a:pt x="426" y="77"/>
                  </a:cubicBezTo>
                  <a:cubicBezTo>
                    <a:pt x="428" y="73"/>
                    <a:pt x="428" y="73"/>
                    <a:pt x="428" y="73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40" y="79"/>
                    <a:pt x="447" y="84"/>
                    <a:pt x="457" y="82"/>
                  </a:cubicBezTo>
                  <a:cubicBezTo>
                    <a:pt x="457" y="83"/>
                    <a:pt x="457" y="85"/>
                    <a:pt x="455" y="86"/>
                  </a:cubicBezTo>
                  <a:cubicBezTo>
                    <a:pt x="459" y="87"/>
                    <a:pt x="461" y="96"/>
                    <a:pt x="467" y="93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75" y="89"/>
                    <a:pt x="472" y="98"/>
                    <a:pt x="479" y="103"/>
                  </a:cubicBezTo>
                  <a:cubicBezTo>
                    <a:pt x="478" y="102"/>
                    <a:pt x="474" y="98"/>
                    <a:pt x="472" y="102"/>
                  </a:cubicBezTo>
                  <a:cubicBezTo>
                    <a:pt x="472" y="106"/>
                    <a:pt x="476" y="107"/>
                    <a:pt x="478" y="105"/>
                  </a:cubicBezTo>
                  <a:cubicBezTo>
                    <a:pt x="476" y="110"/>
                    <a:pt x="476" y="110"/>
                    <a:pt x="476" y="110"/>
                  </a:cubicBezTo>
                  <a:cubicBezTo>
                    <a:pt x="476" y="106"/>
                    <a:pt x="473" y="106"/>
                    <a:pt x="471" y="103"/>
                  </a:cubicBezTo>
                  <a:cubicBezTo>
                    <a:pt x="471" y="104"/>
                    <a:pt x="471" y="105"/>
                    <a:pt x="471" y="106"/>
                  </a:cubicBezTo>
                  <a:cubicBezTo>
                    <a:pt x="470" y="104"/>
                    <a:pt x="467" y="103"/>
                    <a:pt x="464" y="100"/>
                  </a:cubicBezTo>
                  <a:cubicBezTo>
                    <a:pt x="469" y="101"/>
                    <a:pt x="469" y="101"/>
                    <a:pt x="469" y="101"/>
                  </a:cubicBezTo>
                  <a:cubicBezTo>
                    <a:pt x="469" y="95"/>
                    <a:pt x="462" y="99"/>
                    <a:pt x="461" y="97"/>
                  </a:cubicBezTo>
                  <a:cubicBezTo>
                    <a:pt x="459" y="102"/>
                    <a:pt x="462" y="102"/>
                    <a:pt x="458" y="105"/>
                  </a:cubicBezTo>
                  <a:cubicBezTo>
                    <a:pt x="451" y="105"/>
                    <a:pt x="456" y="99"/>
                    <a:pt x="451" y="92"/>
                  </a:cubicBezTo>
                  <a:cubicBezTo>
                    <a:pt x="452" y="90"/>
                    <a:pt x="452" y="90"/>
                    <a:pt x="452" y="90"/>
                  </a:cubicBezTo>
                  <a:cubicBezTo>
                    <a:pt x="450" y="89"/>
                    <a:pt x="450" y="83"/>
                    <a:pt x="446" y="86"/>
                  </a:cubicBezTo>
                  <a:cubicBezTo>
                    <a:pt x="445" y="90"/>
                    <a:pt x="448" y="90"/>
                    <a:pt x="448" y="92"/>
                  </a:cubicBezTo>
                  <a:cubicBezTo>
                    <a:pt x="447" y="94"/>
                    <a:pt x="446" y="85"/>
                    <a:pt x="443" y="88"/>
                  </a:cubicBezTo>
                  <a:cubicBezTo>
                    <a:pt x="444" y="94"/>
                    <a:pt x="448" y="97"/>
                    <a:pt x="452" y="98"/>
                  </a:cubicBezTo>
                  <a:cubicBezTo>
                    <a:pt x="451" y="99"/>
                    <a:pt x="450" y="101"/>
                    <a:pt x="450" y="103"/>
                  </a:cubicBezTo>
                  <a:cubicBezTo>
                    <a:pt x="441" y="96"/>
                    <a:pt x="431" y="87"/>
                    <a:pt x="420" y="88"/>
                  </a:cubicBezTo>
                  <a:cubicBezTo>
                    <a:pt x="424" y="96"/>
                    <a:pt x="418" y="87"/>
                    <a:pt x="417" y="95"/>
                  </a:cubicBezTo>
                  <a:cubicBezTo>
                    <a:pt x="418" y="90"/>
                    <a:pt x="414" y="94"/>
                    <a:pt x="411" y="91"/>
                  </a:cubicBezTo>
                  <a:cubicBezTo>
                    <a:pt x="409" y="96"/>
                    <a:pt x="416" y="96"/>
                    <a:pt x="413" y="100"/>
                  </a:cubicBezTo>
                  <a:cubicBezTo>
                    <a:pt x="408" y="97"/>
                    <a:pt x="402" y="86"/>
                    <a:pt x="395" y="86"/>
                  </a:cubicBezTo>
                  <a:cubicBezTo>
                    <a:pt x="395" y="89"/>
                    <a:pt x="397" y="89"/>
                    <a:pt x="397" y="90"/>
                  </a:cubicBezTo>
                  <a:cubicBezTo>
                    <a:pt x="392" y="88"/>
                    <a:pt x="388" y="74"/>
                    <a:pt x="383" y="82"/>
                  </a:cubicBezTo>
                  <a:cubicBezTo>
                    <a:pt x="385" y="86"/>
                    <a:pt x="387" y="89"/>
                    <a:pt x="389" y="93"/>
                  </a:cubicBezTo>
                  <a:cubicBezTo>
                    <a:pt x="389" y="93"/>
                    <a:pt x="388" y="93"/>
                    <a:pt x="386" y="94"/>
                  </a:cubicBezTo>
                  <a:cubicBezTo>
                    <a:pt x="387" y="99"/>
                    <a:pt x="387" y="99"/>
                    <a:pt x="387" y="99"/>
                  </a:cubicBezTo>
                  <a:cubicBezTo>
                    <a:pt x="381" y="99"/>
                    <a:pt x="384" y="89"/>
                    <a:pt x="382" y="84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1" y="91"/>
                    <a:pt x="365" y="87"/>
                    <a:pt x="362" y="79"/>
                  </a:cubicBezTo>
                  <a:cubicBezTo>
                    <a:pt x="361" y="79"/>
                    <a:pt x="356" y="78"/>
                    <a:pt x="358" y="83"/>
                  </a:cubicBezTo>
                  <a:cubicBezTo>
                    <a:pt x="360" y="91"/>
                    <a:pt x="361" y="96"/>
                    <a:pt x="367" y="97"/>
                  </a:cubicBezTo>
                  <a:cubicBezTo>
                    <a:pt x="369" y="92"/>
                    <a:pt x="363" y="91"/>
                    <a:pt x="365" y="91"/>
                  </a:cubicBezTo>
                  <a:cubicBezTo>
                    <a:pt x="367" y="92"/>
                    <a:pt x="373" y="89"/>
                    <a:pt x="374" y="94"/>
                  </a:cubicBezTo>
                  <a:cubicBezTo>
                    <a:pt x="367" y="92"/>
                    <a:pt x="367" y="92"/>
                    <a:pt x="367" y="92"/>
                  </a:cubicBezTo>
                  <a:cubicBezTo>
                    <a:pt x="366" y="99"/>
                    <a:pt x="370" y="93"/>
                    <a:pt x="371" y="97"/>
                  </a:cubicBezTo>
                  <a:cubicBezTo>
                    <a:pt x="368" y="102"/>
                    <a:pt x="365" y="95"/>
                    <a:pt x="362" y="98"/>
                  </a:cubicBezTo>
                  <a:cubicBezTo>
                    <a:pt x="362" y="98"/>
                    <a:pt x="362" y="98"/>
                    <a:pt x="362" y="98"/>
                  </a:cubicBezTo>
                  <a:cubicBezTo>
                    <a:pt x="357" y="96"/>
                    <a:pt x="358" y="98"/>
                    <a:pt x="353" y="94"/>
                  </a:cubicBezTo>
                  <a:cubicBezTo>
                    <a:pt x="353" y="87"/>
                    <a:pt x="355" y="90"/>
                    <a:pt x="358" y="88"/>
                  </a:cubicBezTo>
                  <a:cubicBezTo>
                    <a:pt x="349" y="87"/>
                    <a:pt x="338" y="73"/>
                    <a:pt x="328" y="83"/>
                  </a:cubicBezTo>
                  <a:cubicBezTo>
                    <a:pt x="333" y="90"/>
                    <a:pt x="333" y="90"/>
                    <a:pt x="333" y="90"/>
                  </a:cubicBezTo>
                  <a:cubicBezTo>
                    <a:pt x="330" y="91"/>
                    <a:pt x="324" y="84"/>
                    <a:pt x="324" y="92"/>
                  </a:cubicBezTo>
                  <a:cubicBezTo>
                    <a:pt x="328" y="90"/>
                    <a:pt x="326" y="95"/>
                    <a:pt x="328" y="97"/>
                  </a:cubicBezTo>
                  <a:cubicBezTo>
                    <a:pt x="328" y="96"/>
                    <a:pt x="328" y="96"/>
                    <a:pt x="328" y="96"/>
                  </a:cubicBezTo>
                  <a:cubicBezTo>
                    <a:pt x="328" y="96"/>
                    <a:pt x="330" y="98"/>
                    <a:pt x="329" y="99"/>
                  </a:cubicBezTo>
                  <a:cubicBezTo>
                    <a:pt x="326" y="94"/>
                    <a:pt x="322" y="92"/>
                    <a:pt x="319" y="89"/>
                  </a:cubicBezTo>
                  <a:cubicBezTo>
                    <a:pt x="320" y="91"/>
                    <a:pt x="317" y="93"/>
                    <a:pt x="316" y="94"/>
                  </a:cubicBezTo>
                  <a:cubicBezTo>
                    <a:pt x="313" y="93"/>
                    <a:pt x="317" y="91"/>
                    <a:pt x="317" y="88"/>
                  </a:cubicBezTo>
                  <a:cubicBezTo>
                    <a:pt x="315" y="88"/>
                    <a:pt x="313" y="83"/>
                    <a:pt x="311" y="87"/>
                  </a:cubicBezTo>
                  <a:cubicBezTo>
                    <a:pt x="309" y="91"/>
                    <a:pt x="314" y="91"/>
                    <a:pt x="314" y="95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87"/>
                    <a:pt x="304" y="86"/>
                    <a:pt x="303" y="87"/>
                  </a:cubicBezTo>
                  <a:cubicBezTo>
                    <a:pt x="302" y="90"/>
                    <a:pt x="304" y="91"/>
                    <a:pt x="305" y="90"/>
                  </a:cubicBezTo>
                  <a:cubicBezTo>
                    <a:pt x="300" y="94"/>
                    <a:pt x="297" y="80"/>
                    <a:pt x="293" y="89"/>
                  </a:cubicBezTo>
                  <a:cubicBezTo>
                    <a:pt x="290" y="86"/>
                    <a:pt x="290" y="86"/>
                    <a:pt x="290" y="86"/>
                  </a:cubicBezTo>
                  <a:cubicBezTo>
                    <a:pt x="290" y="87"/>
                    <a:pt x="289" y="88"/>
                    <a:pt x="290" y="88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2" y="82"/>
                    <a:pt x="285" y="92"/>
                    <a:pt x="284" y="93"/>
                  </a:cubicBezTo>
                  <a:cubicBezTo>
                    <a:pt x="284" y="93"/>
                    <a:pt x="284" y="93"/>
                    <a:pt x="284" y="93"/>
                  </a:cubicBezTo>
                  <a:cubicBezTo>
                    <a:pt x="282" y="94"/>
                    <a:pt x="281" y="97"/>
                    <a:pt x="282" y="97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5" y="88"/>
                    <a:pt x="268" y="86"/>
                    <a:pt x="268" y="76"/>
                  </a:cubicBezTo>
                  <a:cubicBezTo>
                    <a:pt x="267" y="77"/>
                    <a:pt x="265" y="79"/>
                    <a:pt x="266" y="80"/>
                  </a:cubicBezTo>
                  <a:cubicBezTo>
                    <a:pt x="262" y="79"/>
                    <a:pt x="267" y="88"/>
                    <a:pt x="260" y="86"/>
                  </a:cubicBezTo>
                  <a:cubicBezTo>
                    <a:pt x="260" y="88"/>
                    <a:pt x="261" y="88"/>
                    <a:pt x="262" y="88"/>
                  </a:cubicBezTo>
                  <a:cubicBezTo>
                    <a:pt x="260" y="88"/>
                    <a:pt x="260" y="88"/>
                    <a:pt x="259" y="87"/>
                  </a:cubicBezTo>
                  <a:cubicBezTo>
                    <a:pt x="259" y="88"/>
                    <a:pt x="259" y="89"/>
                    <a:pt x="259" y="90"/>
                  </a:cubicBezTo>
                  <a:cubicBezTo>
                    <a:pt x="259" y="87"/>
                    <a:pt x="256" y="87"/>
                    <a:pt x="255" y="88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5" y="91"/>
                    <a:pt x="254" y="91"/>
                    <a:pt x="252" y="91"/>
                  </a:cubicBezTo>
                  <a:cubicBezTo>
                    <a:pt x="253" y="95"/>
                    <a:pt x="253" y="95"/>
                    <a:pt x="253" y="95"/>
                  </a:cubicBezTo>
                  <a:cubicBezTo>
                    <a:pt x="249" y="94"/>
                    <a:pt x="253" y="87"/>
                    <a:pt x="248" y="90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47" y="85"/>
                    <a:pt x="250" y="77"/>
                    <a:pt x="247" y="74"/>
                  </a:cubicBezTo>
                  <a:cubicBezTo>
                    <a:pt x="242" y="67"/>
                    <a:pt x="234" y="78"/>
                    <a:pt x="230" y="66"/>
                  </a:cubicBezTo>
                  <a:cubicBezTo>
                    <a:pt x="229" y="70"/>
                    <a:pt x="230" y="71"/>
                    <a:pt x="228" y="75"/>
                  </a:cubicBezTo>
                  <a:cubicBezTo>
                    <a:pt x="232" y="77"/>
                    <a:pt x="234" y="78"/>
                    <a:pt x="235" y="84"/>
                  </a:cubicBezTo>
                  <a:cubicBezTo>
                    <a:pt x="242" y="90"/>
                    <a:pt x="237" y="69"/>
                    <a:pt x="245" y="78"/>
                  </a:cubicBezTo>
                  <a:cubicBezTo>
                    <a:pt x="244" y="84"/>
                    <a:pt x="242" y="84"/>
                    <a:pt x="240" y="81"/>
                  </a:cubicBezTo>
                  <a:cubicBezTo>
                    <a:pt x="240" y="85"/>
                    <a:pt x="242" y="88"/>
                    <a:pt x="244" y="91"/>
                  </a:cubicBezTo>
                  <a:cubicBezTo>
                    <a:pt x="239" y="88"/>
                    <a:pt x="233" y="93"/>
                    <a:pt x="230" y="93"/>
                  </a:cubicBezTo>
                  <a:cubicBezTo>
                    <a:pt x="229" y="90"/>
                    <a:pt x="225" y="87"/>
                    <a:pt x="224" y="88"/>
                  </a:cubicBezTo>
                  <a:cubicBezTo>
                    <a:pt x="224" y="85"/>
                    <a:pt x="217" y="82"/>
                    <a:pt x="220" y="76"/>
                  </a:cubicBezTo>
                  <a:cubicBezTo>
                    <a:pt x="215" y="74"/>
                    <a:pt x="216" y="85"/>
                    <a:pt x="212" y="77"/>
                  </a:cubicBezTo>
                  <a:cubicBezTo>
                    <a:pt x="214" y="83"/>
                    <a:pt x="209" y="81"/>
                    <a:pt x="211" y="86"/>
                  </a:cubicBezTo>
                  <a:cubicBezTo>
                    <a:pt x="212" y="81"/>
                    <a:pt x="217" y="90"/>
                    <a:pt x="220" y="93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4" y="95"/>
                    <a:pt x="212" y="91"/>
                    <a:pt x="211" y="90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09" y="83"/>
                    <a:pt x="198" y="104"/>
                    <a:pt x="195" y="90"/>
                  </a:cubicBezTo>
                  <a:cubicBezTo>
                    <a:pt x="197" y="91"/>
                    <a:pt x="199" y="87"/>
                    <a:pt x="200" y="93"/>
                  </a:cubicBezTo>
                  <a:cubicBezTo>
                    <a:pt x="204" y="89"/>
                    <a:pt x="199" y="84"/>
                    <a:pt x="201" y="80"/>
                  </a:cubicBezTo>
                  <a:cubicBezTo>
                    <a:pt x="194" y="75"/>
                    <a:pt x="185" y="83"/>
                    <a:pt x="178" y="74"/>
                  </a:cubicBezTo>
                  <a:cubicBezTo>
                    <a:pt x="179" y="78"/>
                    <a:pt x="183" y="78"/>
                    <a:pt x="183" y="82"/>
                  </a:cubicBezTo>
                  <a:cubicBezTo>
                    <a:pt x="178" y="85"/>
                    <a:pt x="172" y="74"/>
                    <a:pt x="166" y="70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62" y="71"/>
                    <a:pt x="165" y="79"/>
                    <a:pt x="160" y="77"/>
                  </a:cubicBezTo>
                  <a:cubicBezTo>
                    <a:pt x="160" y="76"/>
                    <a:pt x="161" y="74"/>
                    <a:pt x="159" y="74"/>
                  </a:cubicBezTo>
                  <a:cubicBezTo>
                    <a:pt x="155" y="75"/>
                    <a:pt x="159" y="79"/>
                    <a:pt x="156" y="81"/>
                  </a:cubicBezTo>
                  <a:cubicBezTo>
                    <a:pt x="150" y="71"/>
                    <a:pt x="154" y="87"/>
                    <a:pt x="147" y="82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2" y="81"/>
                    <a:pt x="136" y="90"/>
                    <a:pt x="130" y="92"/>
                  </a:cubicBezTo>
                  <a:cubicBezTo>
                    <a:pt x="131" y="90"/>
                    <a:pt x="135" y="91"/>
                    <a:pt x="134" y="85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26" y="86"/>
                    <a:pt x="123" y="86"/>
                    <a:pt x="126" y="89"/>
                  </a:cubicBezTo>
                  <a:cubicBezTo>
                    <a:pt x="127" y="90"/>
                    <a:pt x="127" y="89"/>
                    <a:pt x="128" y="88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0" y="89"/>
                    <a:pt x="127" y="83"/>
                    <a:pt x="127" y="77"/>
                  </a:cubicBezTo>
                  <a:cubicBezTo>
                    <a:pt x="123" y="79"/>
                    <a:pt x="122" y="74"/>
                    <a:pt x="119" y="74"/>
                  </a:cubicBezTo>
                  <a:cubicBezTo>
                    <a:pt x="118" y="80"/>
                    <a:pt x="124" y="80"/>
                    <a:pt x="122" y="86"/>
                  </a:cubicBezTo>
                  <a:cubicBezTo>
                    <a:pt x="120" y="89"/>
                    <a:pt x="113" y="85"/>
                    <a:pt x="110" y="80"/>
                  </a:cubicBezTo>
                  <a:cubicBezTo>
                    <a:pt x="107" y="93"/>
                    <a:pt x="96" y="84"/>
                    <a:pt x="97" y="94"/>
                  </a:cubicBezTo>
                  <a:cubicBezTo>
                    <a:pt x="97" y="93"/>
                    <a:pt x="96" y="90"/>
                    <a:pt x="94" y="91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1" y="99"/>
                    <a:pt x="90" y="85"/>
                    <a:pt x="87" y="88"/>
                  </a:cubicBezTo>
                  <a:cubicBezTo>
                    <a:pt x="87" y="90"/>
                    <a:pt x="88" y="90"/>
                    <a:pt x="89" y="93"/>
                  </a:cubicBezTo>
                  <a:cubicBezTo>
                    <a:pt x="83" y="96"/>
                    <a:pt x="77" y="82"/>
                    <a:pt x="71" y="89"/>
                  </a:cubicBezTo>
                  <a:cubicBezTo>
                    <a:pt x="72" y="90"/>
                    <a:pt x="72" y="91"/>
                    <a:pt x="73" y="90"/>
                  </a:cubicBezTo>
                  <a:cubicBezTo>
                    <a:pt x="73" y="91"/>
                    <a:pt x="72" y="91"/>
                    <a:pt x="69" y="89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6" y="74"/>
                    <a:pt x="63" y="92"/>
                    <a:pt x="57" y="89"/>
                  </a:cubicBezTo>
                  <a:cubicBezTo>
                    <a:pt x="58" y="91"/>
                    <a:pt x="62" y="91"/>
                    <a:pt x="60" y="94"/>
                  </a:cubicBezTo>
                  <a:cubicBezTo>
                    <a:pt x="57" y="95"/>
                    <a:pt x="55" y="83"/>
                    <a:pt x="52" y="89"/>
                  </a:cubicBezTo>
                  <a:cubicBezTo>
                    <a:pt x="54" y="90"/>
                    <a:pt x="55" y="96"/>
                    <a:pt x="57" y="97"/>
                  </a:cubicBezTo>
                  <a:cubicBezTo>
                    <a:pt x="54" y="98"/>
                    <a:pt x="53" y="102"/>
                    <a:pt x="51" y="98"/>
                  </a:cubicBezTo>
                  <a:cubicBezTo>
                    <a:pt x="50" y="98"/>
                    <a:pt x="50" y="100"/>
                    <a:pt x="51" y="101"/>
                  </a:cubicBezTo>
                  <a:cubicBezTo>
                    <a:pt x="48" y="98"/>
                    <a:pt x="46" y="101"/>
                    <a:pt x="45" y="103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0" y="94"/>
                    <a:pt x="40" y="105"/>
                    <a:pt x="36" y="106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5" y="108"/>
                    <a:pt x="32" y="105"/>
                    <a:pt x="30" y="110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29" y="111"/>
                    <a:pt x="27" y="119"/>
                    <a:pt x="24" y="114"/>
                  </a:cubicBezTo>
                  <a:cubicBezTo>
                    <a:pt x="23" y="115"/>
                    <a:pt x="28" y="120"/>
                    <a:pt x="25" y="121"/>
                  </a:cubicBezTo>
                  <a:cubicBezTo>
                    <a:pt x="23" y="119"/>
                    <a:pt x="20" y="118"/>
                    <a:pt x="20" y="122"/>
                  </a:cubicBezTo>
                  <a:cubicBezTo>
                    <a:pt x="21" y="123"/>
                    <a:pt x="22" y="125"/>
                    <a:pt x="22" y="123"/>
                  </a:cubicBezTo>
                  <a:cubicBezTo>
                    <a:pt x="23" y="123"/>
                    <a:pt x="22" y="122"/>
                    <a:pt x="22" y="121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7"/>
                    <a:pt x="21" y="122"/>
                    <a:pt x="19" y="125"/>
                  </a:cubicBezTo>
                  <a:cubicBezTo>
                    <a:pt x="20" y="127"/>
                    <a:pt x="22" y="128"/>
                    <a:pt x="23" y="130"/>
                  </a:cubicBezTo>
                  <a:cubicBezTo>
                    <a:pt x="19" y="128"/>
                    <a:pt x="16" y="127"/>
                    <a:pt x="13" y="126"/>
                  </a:cubicBezTo>
                  <a:cubicBezTo>
                    <a:pt x="12" y="124"/>
                    <a:pt x="12" y="122"/>
                    <a:pt x="9" y="120"/>
                  </a:cubicBezTo>
                  <a:cubicBezTo>
                    <a:pt x="9" y="119"/>
                    <a:pt x="10" y="118"/>
                    <a:pt x="11" y="117"/>
                  </a:cubicBezTo>
                  <a:cubicBezTo>
                    <a:pt x="10" y="112"/>
                    <a:pt x="6" y="113"/>
                    <a:pt x="5" y="113"/>
                  </a:cubicBezTo>
                  <a:cubicBezTo>
                    <a:pt x="5" y="112"/>
                    <a:pt x="6" y="112"/>
                    <a:pt x="6" y="111"/>
                  </a:cubicBezTo>
                  <a:cubicBezTo>
                    <a:pt x="6" y="111"/>
                    <a:pt x="6" y="110"/>
                    <a:pt x="5" y="110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8"/>
                    <a:pt x="3" y="105"/>
                    <a:pt x="4" y="103"/>
                  </a:cubicBezTo>
                  <a:cubicBezTo>
                    <a:pt x="4" y="100"/>
                    <a:pt x="4" y="98"/>
                    <a:pt x="0" y="97"/>
                  </a:cubicBezTo>
                  <a:cubicBezTo>
                    <a:pt x="2" y="97"/>
                    <a:pt x="5" y="99"/>
                    <a:pt x="7" y="101"/>
                  </a:cubicBezTo>
                  <a:cubicBezTo>
                    <a:pt x="10" y="101"/>
                    <a:pt x="8" y="98"/>
                    <a:pt x="9" y="96"/>
                  </a:cubicBezTo>
                  <a:cubicBezTo>
                    <a:pt x="7" y="95"/>
                    <a:pt x="5" y="94"/>
                    <a:pt x="3" y="94"/>
                  </a:cubicBezTo>
                  <a:cubicBezTo>
                    <a:pt x="10" y="92"/>
                    <a:pt x="0" y="89"/>
                    <a:pt x="3" y="84"/>
                  </a:cubicBezTo>
                  <a:cubicBezTo>
                    <a:pt x="7" y="84"/>
                    <a:pt x="8" y="81"/>
                    <a:pt x="9" y="77"/>
                  </a:cubicBezTo>
                  <a:cubicBezTo>
                    <a:pt x="10" y="73"/>
                    <a:pt x="11" y="69"/>
                    <a:pt x="13" y="68"/>
                  </a:cubicBezTo>
                  <a:cubicBezTo>
                    <a:pt x="20" y="67"/>
                    <a:pt x="12" y="74"/>
                    <a:pt x="17" y="76"/>
                  </a:cubicBezTo>
                  <a:cubicBezTo>
                    <a:pt x="21" y="75"/>
                    <a:pt x="18" y="72"/>
                    <a:pt x="20" y="70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7" y="76"/>
                    <a:pt x="21" y="70"/>
                    <a:pt x="24" y="72"/>
                  </a:cubicBezTo>
                  <a:cubicBezTo>
                    <a:pt x="26" y="67"/>
                    <a:pt x="23" y="70"/>
                    <a:pt x="20" y="65"/>
                  </a:cubicBezTo>
                  <a:cubicBezTo>
                    <a:pt x="22" y="66"/>
                    <a:pt x="26" y="68"/>
                    <a:pt x="27" y="65"/>
                  </a:cubicBezTo>
                  <a:cubicBezTo>
                    <a:pt x="26" y="63"/>
                    <a:pt x="22" y="64"/>
                    <a:pt x="24" y="62"/>
                  </a:cubicBezTo>
                  <a:cubicBezTo>
                    <a:pt x="35" y="63"/>
                    <a:pt x="36" y="55"/>
                    <a:pt x="46" y="54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5" y="52"/>
                    <a:pt x="46" y="53"/>
                    <a:pt x="47" y="5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8" y="49"/>
                    <a:pt x="58" y="52"/>
                    <a:pt x="63" y="50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7" y="50"/>
                    <a:pt x="73" y="46"/>
                    <a:pt x="78" y="47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3" y="42"/>
                    <a:pt x="87" y="48"/>
                    <a:pt x="90" y="45"/>
                  </a:cubicBezTo>
                  <a:cubicBezTo>
                    <a:pt x="88" y="46"/>
                    <a:pt x="87" y="40"/>
                    <a:pt x="87" y="38"/>
                  </a:cubicBezTo>
                  <a:close/>
                  <a:moveTo>
                    <a:pt x="211" y="42"/>
                  </a:moveTo>
                  <a:cubicBezTo>
                    <a:pt x="212" y="42"/>
                    <a:pt x="212" y="42"/>
                    <a:pt x="212" y="42"/>
                  </a:cubicBezTo>
                  <a:cubicBezTo>
                    <a:pt x="212" y="42"/>
                    <a:pt x="211" y="42"/>
                    <a:pt x="211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5"/>
                    <a:pt x="210" y="43"/>
                    <a:pt x="211" y="42"/>
                  </a:cubicBezTo>
                  <a:close/>
                  <a:moveTo>
                    <a:pt x="403" y="71"/>
                  </a:moveTo>
                  <a:cubicBezTo>
                    <a:pt x="400" y="69"/>
                    <a:pt x="400" y="69"/>
                    <a:pt x="400" y="69"/>
                  </a:cubicBezTo>
                  <a:cubicBezTo>
                    <a:pt x="401" y="69"/>
                    <a:pt x="403" y="71"/>
                    <a:pt x="402" y="69"/>
                  </a:cubicBezTo>
                  <a:cubicBezTo>
                    <a:pt x="403" y="69"/>
                    <a:pt x="404" y="69"/>
                    <a:pt x="403" y="71"/>
                  </a:cubicBezTo>
                  <a:close/>
                  <a:moveTo>
                    <a:pt x="206" y="78"/>
                  </a:moveTo>
                  <a:cubicBezTo>
                    <a:pt x="208" y="81"/>
                    <a:pt x="208" y="81"/>
                    <a:pt x="208" y="81"/>
                  </a:cubicBezTo>
                  <a:cubicBezTo>
                    <a:pt x="209" y="78"/>
                    <a:pt x="209" y="78"/>
                    <a:pt x="209" y="78"/>
                  </a:cubicBezTo>
                  <a:lnTo>
                    <a:pt x="206" y="78"/>
                  </a:lnTo>
                  <a:close/>
                  <a:moveTo>
                    <a:pt x="179" y="79"/>
                  </a:moveTo>
                  <a:cubicBezTo>
                    <a:pt x="182" y="81"/>
                    <a:pt x="182" y="81"/>
                    <a:pt x="182" y="81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79"/>
                  </a:lnTo>
                  <a:close/>
                  <a:moveTo>
                    <a:pt x="140" y="47"/>
                  </a:moveTo>
                  <a:cubicBezTo>
                    <a:pt x="142" y="53"/>
                    <a:pt x="143" y="47"/>
                    <a:pt x="146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50"/>
                    <a:pt x="146" y="49"/>
                    <a:pt x="146" y="49"/>
                  </a:cubicBezTo>
                  <a:cubicBezTo>
                    <a:pt x="144" y="47"/>
                    <a:pt x="142" y="41"/>
                    <a:pt x="140" y="47"/>
                  </a:cubicBezTo>
                  <a:close/>
                  <a:moveTo>
                    <a:pt x="204" y="49"/>
                  </a:moveTo>
                  <a:cubicBezTo>
                    <a:pt x="204" y="46"/>
                    <a:pt x="200" y="45"/>
                    <a:pt x="199" y="42"/>
                  </a:cubicBezTo>
                  <a:cubicBezTo>
                    <a:pt x="198" y="43"/>
                    <a:pt x="200" y="46"/>
                    <a:pt x="200" y="49"/>
                  </a:cubicBezTo>
                  <a:cubicBezTo>
                    <a:pt x="200" y="49"/>
                    <a:pt x="199" y="49"/>
                    <a:pt x="198" y="48"/>
                  </a:cubicBezTo>
                  <a:cubicBezTo>
                    <a:pt x="199" y="56"/>
                    <a:pt x="201" y="45"/>
                    <a:pt x="204" y="49"/>
                  </a:cubicBezTo>
                  <a:close/>
                  <a:moveTo>
                    <a:pt x="270" y="55"/>
                  </a:moveTo>
                  <a:cubicBezTo>
                    <a:pt x="268" y="52"/>
                    <a:pt x="268" y="52"/>
                    <a:pt x="268" y="52"/>
                  </a:cubicBezTo>
                  <a:cubicBezTo>
                    <a:pt x="269" y="52"/>
                    <a:pt x="269" y="52"/>
                    <a:pt x="269" y="52"/>
                  </a:cubicBezTo>
                  <a:lnTo>
                    <a:pt x="270" y="55"/>
                  </a:lnTo>
                  <a:close/>
                  <a:moveTo>
                    <a:pt x="284" y="53"/>
                  </a:moveTo>
                  <a:cubicBezTo>
                    <a:pt x="287" y="53"/>
                    <a:pt x="290" y="58"/>
                    <a:pt x="289" y="62"/>
                  </a:cubicBezTo>
                  <a:cubicBezTo>
                    <a:pt x="286" y="61"/>
                    <a:pt x="282" y="61"/>
                    <a:pt x="281" y="56"/>
                  </a:cubicBezTo>
                  <a:cubicBezTo>
                    <a:pt x="282" y="59"/>
                    <a:pt x="281" y="49"/>
                    <a:pt x="284" y="53"/>
                  </a:cubicBezTo>
                  <a:close/>
                  <a:moveTo>
                    <a:pt x="170" y="56"/>
                  </a:moveTo>
                  <a:cubicBezTo>
                    <a:pt x="172" y="57"/>
                    <a:pt x="175" y="66"/>
                    <a:pt x="178" y="61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64"/>
                    <a:pt x="171" y="56"/>
                    <a:pt x="170" y="56"/>
                  </a:cubicBezTo>
                  <a:close/>
                  <a:moveTo>
                    <a:pt x="310" y="61"/>
                  </a:moveTo>
                  <a:cubicBezTo>
                    <a:pt x="311" y="62"/>
                    <a:pt x="315" y="65"/>
                    <a:pt x="314" y="71"/>
                  </a:cubicBezTo>
                  <a:cubicBezTo>
                    <a:pt x="315" y="68"/>
                    <a:pt x="311" y="64"/>
                    <a:pt x="308" y="61"/>
                  </a:cubicBezTo>
                  <a:cubicBezTo>
                    <a:pt x="309" y="61"/>
                    <a:pt x="309" y="62"/>
                    <a:pt x="310" y="61"/>
                  </a:cubicBezTo>
                  <a:close/>
                  <a:moveTo>
                    <a:pt x="308" y="68"/>
                  </a:moveTo>
                  <a:cubicBezTo>
                    <a:pt x="307" y="68"/>
                    <a:pt x="307" y="72"/>
                    <a:pt x="305" y="69"/>
                  </a:cubicBezTo>
                  <a:cubicBezTo>
                    <a:pt x="305" y="66"/>
                    <a:pt x="305" y="58"/>
                    <a:pt x="301" y="60"/>
                  </a:cubicBezTo>
                  <a:cubicBezTo>
                    <a:pt x="303" y="66"/>
                    <a:pt x="303" y="69"/>
                    <a:pt x="307" y="72"/>
                  </a:cubicBezTo>
                  <a:lnTo>
                    <a:pt x="308" y="68"/>
                  </a:lnTo>
                  <a:close/>
                  <a:moveTo>
                    <a:pt x="303" y="55"/>
                  </a:moveTo>
                  <a:cubicBezTo>
                    <a:pt x="297" y="57"/>
                    <a:pt x="297" y="57"/>
                    <a:pt x="297" y="57"/>
                  </a:cubicBezTo>
                  <a:cubicBezTo>
                    <a:pt x="300" y="65"/>
                    <a:pt x="301" y="58"/>
                    <a:pt x="303" y="55"/>
                  </a:cubicBezTo>
                  <a:cubicBezTo>
                    <a:pt x="304" y="54"/>
                    <a:pt x="304" y="54"/>
                    <a:pt x="304" y="54"/>
                  </a:cubicBezTo>
                  <a:cubicBezTo>
                    <a:pt x="304" y="54"/>
                    <a:pt x="303" y="55"/>
                    <a:pt x="303" y="55"/>
                  </a:cubicBezTo>
                  <a:close/>
                  <a:moveTo>
                    <a:pt x="339" y="60"/>
                  </a:moveTo>
                  <a:cubicBezTo>
                    <a:pt x="337" y="58"/>
                    <a:pt x="337" y="58"/>
                    <a:pt x="337" y="58"/>
                  </a:cubicBezTo>
                  <a:cubicBezTo>
                    <a:pt x="338" y="57"/>
                    <a:pt x="338" y="56"/>
                    <a:pt x="336" y="56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7" y="60"/>
                    <a:pt x="335" y="62"/>
                    <a:pt x="339" y="60"/>
                  </a:cubicBezTo>
                  <a:close/>
                  <a:moveTo>
                    <a:pt x="307" y="56"/>
                  </a:moveTo>
                  <a:cubicBezTo>
                    <a:pt x="312" y="57"/>
                    <a:pt x="312" y="57"/>
                    <a:pt x="312" y="57"/>
                  </a:cubicBezTo>
                  <a:cubicBezTo>
                    <a:pt x="310" y="58"/>
                    <a:pt x="307" y="59"/>
                    <a:pt x="307" y="56"/>
                  </a:cubicBezTo>
                  <a:close/>
                  <a:moveTo>
                    <a:pt x="329" y="64"/>
                  </a:moveTo>
                  <a:cubicBezTo>
                    <a:pt x="329" y="64"/>
                    <a:pt x="334" y="63"/>
                    <a:pt x="336" y="63"/>
                  </a:cubicBezTo>
                  <a:cubicBezTo>
                    <a:pt x="335" y="61"/>
                    <a:pt x="330" y="60"/>
                    <a:pt x="329" y="64"/>
                  </a:cubicBezTo>
                  <a:close/>
                  <a:moveTo>
                    <a:pt x="435" y="84"/>
                  </a:moveTo>
                  <a:cubicBezTo>
                    <a:pt x="433" y="88"/>
                    <a:pt x="433" y="88"/>
                    <a:pt x="433" y="88"/>
                  </a:cubicBezTo>
                  <a:cubicBezTo>
                    <a:pt x="436" y="89"/>
                    <a:pt x="436" y="89"/>
                    <a:pt x="436" y="89"/>
                  </a:cubicBezTo>
                  <a:lnTo>
                    <a:pt x="435" y="84"/>
                  </a:lnTo>
                  <a:close/>
                  <a:moveTo>
                    <a:pt x="404" y="83"/>
                  </a:moveTo>
                  <a:cubicBezTo>
                    <a:pt x="403" y="83"/>
                    <a:pt x="403" y="83"/>
                    <a:pt x="403" y="83"/>
                  </a:cubicBezTo>
                  <a:cubicBezTo>
                    <a:pt x="401" y="85"/>
                    <a:pt x="401" y="85"/>
                    <a:pt x="401" y="85"/>
                  </a:cubicBezTo>
                  <a:lnTo>
                    <a:pt x="404" y="83"/>
                  </a:lnTo>
                  <a:close/>
                  <a:moveTo>
                    <a:pt x="369" y="81"/>
                  </a:moveTo>
                  <a:cubicBezTo>
                    <a:pt x="370" y="81"/>
                    <a:pt x="370" y="81"/>
                    <a:pt x="370" y="80"/>
                  </a:cubicBezTo>
                  <a:cubicBezTo>
                    <a:pt x="373" y="78"/>
                    <a:pt x="380" y="77"/>
                    <a:pt x="383" y="78"/>
                  </a:cubicBezTo>
                  <a:cubicBezTo>
                    <a:pt x="385" y="76"/>
                    <a:pt x="381" y="71"/>
                    <a:pt x="380" y="69"/>
                  </a:cubicBezTo>
                  <a:cubicBezTo>
                    <a:pt x="380" y="85"/>
                    <a:pt x="376" y="68"/>
                    <a:pt x="372" y="73"/>
                  </a:cubicBezTo>
                  <a:cubicBezTo>
                    <a:pt x="373" y="74"/>
                    <a:pt x="375" y="74"/>
                    <a:pt x="375" y="77"/>
                  </a:cubicBezTo>
                  <a:cubicBezTo>
                    <a:pt x="374" y="78"/>
                    <a:pt x="372" y="78"/>
                    <a:pt x="371" y="77"/>
                  </a:cubicBezTo>
                  <a:cubicBezTo>
                    <a:pt x="371" y="76"/>
                    <a:pt x="370" y="75"/>
                    <a:pt x="370" y="75"/>
                  </a:cubicBezTo>
                  <a:cubicBezTo>
                    <a:pt x="370" y="76"/>
                    <a:pt x="370" y="76"/>
                    <a:pt x="371" y="77"/>
                  </a:cubicBezTo>
                  <a:cubicBezTo>
                    <a:pt x="371" y="78"/>
                    <a:pt x="371" y="79"/>
                    <a:pt x="370" y="80"/>
                  </a:cubicBezTo>
                  <a:cubicBezTo>
                    <a:pt x="370" y="80"/>
                    <a:pt x="369" y="81"/>
                    <a:pt x="369" y="81"/>
                  </a:cubicBezTo>
                  <a:close/>
                  <a:moveTo>
                    <a:pt x="326" y="77"/>
                  </a:moveTo>
                  <a:cubicBezTo>
                    <a:pt x="326" y="75"/>
                    <a:pt x="328" y="74"/>
                    <a:pt x="325" y="72"/>
                  </a:cubicBezTo>
                  <a:cubicBezTo>
                    <a:pt x="325" y="74"/>
                    <a:pt x="325" y="75"/>
                    <a:pt x="326" y="77"/>
                  </a:cubicBezTo>
                  <a:cubicBezTo>
                    <a:pt x="326" y="77"/>
                    <a:pt x="327" y="78"/>
                    <a:pt x="328" y="78"/>
                  </a:cubicBezTo>
                  <a:cubicBezTo>
                    <a:pt x="327" y="78"/>
                    <a:pt x="327" y="77"/>
                    <a:pt x="326" y="77"/>
                  </a:cubicBezTo>
                  <a:close/>
                  <a:moveTo>
                    <a:pt x="328" y="85"/>
                  </a:moveTo>
                  <a:cubicBezTo>
                    <a:pt x="322" y="78"/>
                    <a:pt x="322" y="78"/>
                    <a:pt x="322" y="78"/>
                  </a:cubicBezTo>
                  <a:cubicBezTo>
                    <a:pt x="324" y="82"/>
                    <a:pt x="324" y="82"/>
                    <a:pt x="324" y="82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1" y="82"/>
                    <a:pt x="324" y="88"/>
                    <a:pt x="328" y="85"/>
                  </a:cubicBezTo>
                  <a:close/>
                  <a:moveTo>
                    <a:pt x="313" y="79"/>
                  </a:moveTo>
                  <a:cubicBezTo>
                    <a:pt x="319" y="82"/>
                    <a:pt x="319" y="82"/>
                    <a:pt x="319" y="82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8" y="78"/>
                    <a:pt x="318" y="78"/>
                    <a:pt x="318" y="78"/>
                  </a:cubicBezTo>
                  <a:cubicBezTo>
                    <a:pt x="319" y="81"/>
                    <a:pt x="319" y="81"/>
                    <a:pt x="319" y="81"/>
                  </a:cubicBezTo>
                  <a:lnTo>
                    <a:pt x="313" y="79"/>
                  </a:lnTo>
                  <a:close/>
                  <a:moveTo>
                    <a:pt x="260" y="69"/>
                  </a:moveTo>
                  <a:cubicBezTo>
                    <a:pt x="257" y="69"/>
                    <a:pt x="257" y="69"/>
                    <a:pt x="257" y="69"/>
                  </a:cubicBezTo>
                  <a:cubicBezTo>
                    <a:pt x="257" y="69"/>
                    <a:pt x="260" y="73"/>
                    <a:pt x="263" y="72"/>
                  </a:cubicBezTo>
                  <a:cubicBezTo>
                    <a:pt x="259" y="82"/>
                    <a:pt x="262" y="70"/>
                    <a:pt x="256" y="74"/>
                  </a:cubicBezTo>
                  <a:cubicBezTo>
                    <a:pt x="263" y="74"/>
                    <a:pt x="260" y="81"/>
                    <a:pt x="259" y="85"/>
                  </a:cubicBezTo>
                  <a:cubicBezTo>
                    <a:pt x="258" y="79"/>
                    <a:pt x="250" y="82"/>
                    <a:pt x="253" y="70"/>
                  </a:cubicBezTo>
                  <a:cubicBezTo>
                    <a:pt x="255" y="72"/>
                    <a:pt x="258" y="61"/>
                    <a:pt x="260" y="69"/>
                  </a:cubicBezTo>
                  <a:close/>
                  <a:moveTo>
                    <a:pt x="219" y="71"/>
                  </a:moveTo>
                  <a:cubicBezTo>
                    <a:pt x="215" y="70"/>
                    <a:pt x="215" y="70"/>
                    <a:pt x="215" y="70"/>
                  </a:cubicBezTo>
                  <a:cubicBezTo>
                    <a:pt x="219" y="71"/>
                    <a:pt x="219" y="71"/>
                    <a:pt x="219" y="71"/>
                  </a:cubicBezTo>
                  <a:close/>
                  <a:moveTo>
                    <a:pt x="113" y="80"/>
                  </a:moveTo>
                  <a:cubicBezTo>
                    <a:pt x="114" y="86"/>
                    <a:pt x="119" y="80"/>
                    <a:pt x="119" y="77"/>
                  </a:cubicBezTo>
                  <a:cubicBezTo>
                    <a:pt x="118" y="79"/>
                    <a:pt x="115" y="79"/>
                    <a:pt x="113" y="80"/>
                  </a:cubicBezTo>
                  <a:close/>
                  <a:moveTo>
                    <a:pt x="74" y="84"/>
                  </a:moveTo>
                  <a:cubicBezTo>
                    <a:pt x="76" y="83"/>
                    <a:pt x="80" y="89"/>
                    <a:pt x="80" y="83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3"/>
                    <a:pt x="73" y="81"/>
                    <a:pt x="74" y="84"/>
                  </a:cubicBezTo>
                  <a:close/>
                  <a:moveTo>
                    <a:pt x="47" y="91"/>
                  </a:moveTo>
                  <a:cubicBezTo>
                    <a:pt x="44" y="85"/>
                    <a:pt x="44" y="85"/>
                    <a:pt x="44" y="85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7" y="91"/>
                  </a:lnTo>
                  <a:close/>
                  <a:moveTo>
                    <a:pt x="53" y="97"/>
                  </a:moveTo>
                  <a:cubicBezTo>
                    <a:pt x="53" y="98"/>
                    <a:pt x="49" y="97"/>
                    <a:pt x="50" y="94"/>
                  </a:cubicBezTo>
                  <a:lnTo>
                    <a:pt x="53" y="97"/>
                  </a:lnTo>
                  <a:close/>
                  <a:moveTo>
                    <a:pt x="25" y="100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26" y="106"/>
                    <a:pt x="26" y="106"/>
                    <a:pt x="26" y="106"/>
                  </a:cubicBezTo>
                  <a:lnTo>
                    <a:pt x="25" y="100"/>
                  </a:lnTo>
                  <a:close/>
                  <a:moveTo>
                    <a:pt x="25" y="95"/>
                  </a:moveTo>
                  <a:cubicBezTo>
                    <a:pt x="26" y="96"/>
                    <a:pt x="27" y="97"/>
                    <a:pt x="27" y="98"/>
                  </a:cubicBezTo>
                  <a:cubicBezTo>
                    <a:pt x="28" y="99"/>
                    <a:pt x="30" y="99"/>
                    <a:pt x="31" y="97"/>
                  </a:cubicBezTo>
                  <a:cubicBezTo>
                    <a:pt x="30" y="95"/>
                    <a:pt x="30" y="97"/>
                    <a:pt x="29" y="96"/>
                  </a:cubicBezTo>
                  <a:cubicBezTo>
                    <a:pt x="29" y="96"/>
                    <a:pt x="30" y="94"/>
                    <a:pt x="31" y="94"/>
                  </a:cubicBezTo>
                  <a:cubicBezTo>
                    <a:pt x="31" y="100"/>
                    <a:pt x="32" y="99"/>
                    <a:pt x="33" y="104"/>
                  </a:cubicBezTo>
                  <a:cubicBezTo>
                    <a:pt x="30" y="108"/>
                    <a:pt x="29" y="102"/>
                    <a:pt x="27" y="98"/>
                  </a:cubicBezTo>
                  <a:cubicBezTo>
                    <a:pt x="26" y="97"/>
                    <a:pt x="26" y="96"/>
                    <a:pt x="25" y="95"/>
                  </a:cubicBezTo>
                  <a:close/>
                  <a:moveTo>
                    <a:pt x="39" y="89"/>
                  </a:moveTo>
                  <a:cubicBezTo>
                    <a:pt x="39" y="90"/>
                    <a:pt x="39" y="91"/>
                    <a:pt x="39" y="92"/>
                  </a:cubicBezTo>
                  <a:cubicBezTo>
                    <a:pt x="37" y="94"/>
                    <a:pt x="35" y="96"/>
                    <a:pt x="39" y="101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0" y="100"/>
                    <a:pt x="40" y="99"/>
                    <a:pt x="39" y="98"/>
                  </a:cubicBezTo>
                  <a:cubicBezTo>
                    <a:pt x="41" y="95"/>
                    <a:pt x="43" y="99"/>
                    <a:pt x="44" y="99"/>
                  </a:cubicBezTo>
                  <a:cubicBezTo>
                    <a:pt x="43" y="97"/>
                    <a:pt x="40" y="96"/>
                    <a:pt x="39" y="92"/>
                  </a:cubicBezTo>
                  <a:cubicBezTo>
                    <a:pt x="40" y="91"/>
                    <a:pt x="40" y="91"/>
                    <a:pt x="41" y="90"/>
                  </a:cubicBezTo>
                  <a:cubicBezTo>
                    <a:pt x="42" y="90"/>
                    <a:pt x="42" y="91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1" y="89"/>
                    <a:pt x="41" y="90"/>
                  </a:cubicBezTo>
                  <a:cubicBezTo>
                    <a:pt x="40" y="89"/>
                    <a:pt x="40" y="88"/>
                    <a:pt x="39" y="89"/>
                  </a:cubicBezTo>
                  <a:close/>
                  <a:moveTo>
                    <a:pt x="22" y="92"/>
                  </a:moveTo>
                  <a:cubicBezTo>
                    <a:pt x="21" y="91"/>
                    <a:pt x="21" y="89"/>
                    <a:pt x="20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7" y="90"/>
                    <a:pt x="20" y="92"/>
                    <a:pt x="22" y="92"/>
                  </a:cubicBezTo>
                  <a:close/>
                  <a:moveTo>
                    <a:pt x="102" y="77"/>
                  </a:moveTo>
                  <a:cubicBezTo>
                    <a:pt x="103" y="78"/>
                    <a:pt x="107" y="77"/>
                    <a:pt x="107" y="81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6" y="76"/>
                    <a:pt x="103" y="72"/>
                    <a:pt x="104" y="71"/>
                  </a:cubicBezTo>
                  <a:cubicBezTo>
                    <a:pt x="103" y="74"/>
                    <a:pt x="101" y="72"/>
                    <a:pt x="102" y="77"/>
                  </a:cubicBezTo>
                  <a:close/>
                  <a:moveTo>
                    <a:pt x="213" y="71"/>
                  </a:moveTo>
                  <a:cubicBezTo>
                    <a:pt x="211" y="69"/>
                    <a:pt x="206" y="74"/>
                    <a:pt x="205" y="67"/>
                  </a:cubicBezTo>
                  <a:cubicBezTo>
                    <a:pt x="203" y="74"/>
                    <a:pt x="210" y="73"/>
                    <a:pt x="213" y="71"/>
                  </a:cubicBezTo>
                  <a:close/>
                  <a:moveTo>
                    <a:pt x="213" y="63"/>
                  </a:moveTo>
                  <a:cubicBezTo>
                    <a:pt x="214" y="64"/>
                    <a:pt x="214" y="64"/>
                    <a:pt x="215" y="64"/>
                  </a:cubicBezTo>
                  <a:cubicBezTo>
                    <a:pt x="216" y="65"/>
                    <a:pt x="216" y="71"/>
                    <a:pt x="219" y="68"/>
                  </a:cubicBezTo>
                  <a:cubicBezTo>
                    <a:pt x="218" y="66"/>
                    <a:pt x="217" y="68"/>
                    <a:pt x="216" y="67"/>
                  </a:cubicBezTo>
                  <a:cubicBezTo>
                    <a:pt x="217" y="63"/>
                    <a:pt x="216" y="64"/>
                    <a:pt x="215" y="64"/>
                  </a:cubicBezTo>
                  <a:cubicBezTo>
                    <a:pt x="214" y="63"/>
                    <a:pt x="214" y="63"/>
                    <a:pt x="213" y="63"/>
                  </a:cubicBezTo>
                  <a:close/>
                  <a:moveTo>
                    <a:pt x="150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5" y="64"/>
                    <a:pt x="155" y="64"/>
                    <a:pt x="155" y="64"/>
                  </a:cubicBezTo>
                  <a:lnTo>
                    <a:pt x="150" y="60"/>
                  </a:lnTo>
                  <a:close/>
                  <a:moveTo>
                    <a:pt x="119" y="56"/>
                  </a:moveTo>
                  <a:cubicBezTo>
                    <a:pt x="122" y="57"/>
                    <a:pt x="122" y="57"/>
                    <a:pt x="122" y="57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1" y="59"/>
                    <a:pt x="121" y="61"/>
                    <a:pt x="122" y="62"/>
                  </a:cubicBezTo>
                  <a:cubicBezTo>
                    <a:pt x="122" y="62"/>
                    <a:pt x="123" y="62"/>
                    <a:pt x="123" y="63"/>
                  </a:cubicBezTo>
                  <a:cubicBezTo>
                    <a:pt x="123" y="63"/>
                    <a:pt x="122" y="62"/>
                    <a:pt x="122" y="62"/>
                  </a:cubicBezTo>
                  <a:cubicBezTo>
                    <a:pt x="120" y="62"/>
                    <a:pt x="117" y="63"/>
                    <a:pt x="117" y="59"/>
                  </a:cubicBezTo>
                  <a:cubicBezTo>
                    <a:pt x="118" y="60"/>
                    <a:pt x="121" y="60"/>
                    <a:pt x="121" y="57"/>
                  </a:cubicBezTo>
                  <a:lnTo>
                    <a:pt x="119" y="56"/>
                  </a:lnTo>
                  <a:close/>
                  <a:moveTo>
                    <a:pt x="56" y="61"/>
                  </a:moveTo>
                  <a:cubicBezTo>
                    <a:pt x="58" y="62"/>
                    <a:pt x="58" y="63"/>
                    <a:pt x="60" y="59"/>
                  </a:cubicBezTo>
                  <a:cubicBezTo>
                    <a:pt x="58" y="59"/>
                    <a:pt x="56" y="59"/>
                    <a:pt x="56" y="61"/>
                  </a:cubicBezTo>
                  <a:close/>
                  <a:moveTo>
                    <a:pt x="135" y="50"/>
                  </a:moveTo>
                  <a:cubicBezTo>
                    <a:pt x="135" y="53"/>
                    <a:pt x="138" y="52"/>
                    <a:pt x="137" y="56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8" y="55"/>
                    <a:pt x="138" y="64"/>
                    <a:pt x="141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1" y="58"/>
                    <a:pt x="135" y="54"/>
                    <a:pt x="139" y="52"/>
                  </a:cubicBezTo>
                  <a:cubicBezTo>
                    <a:pt x="140" y="51"/>
                    <a:pt x="136" y="49"/>
                    <a:pt x="135" y="50"/>
                  </a:cubicBezTo>
                  <a:close/>
                  <a:moveTo>
                    <a:pt x="50" y="54"/>
                  </a:moveTo>
                  <a:cubicBezTo>
                    <a:pt x="52" y="54"/>
                    <a:pt x="53" y="62"/>
                    <a:pt x="56" y="58"/>
                  </a:cubicBezTo>
                  <a:cubicBezTo>
                    <a:pt x="53" y="57"/>
                    <a:pt x="52" y="50"/>
                    <a:pt x="50" y="54"/>
                  </a:cubicBezTo>
                  <a:close/>
                  <a:moveTo>
                    <a:pt x="112" y="41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lnTo>
                    <a:pt x="112" y="41"/>
                  </a:lnTo>
                  <a:close/>
                  <a:moveTo>
                    <a:pt x="57" y="97"/>
                  </a:moveTo>
                  <a:cubicBezTo>
                    <a:pt x="57" y="97"/>
                    <a:pt x="58" y="97"/>
                    <a:pt x="58" y="97"/>
                  </a:cubicBezTo>
                  <a:cubicBezTo>
                    <a:pt x="58" y="97"/>
                    <a:pt x="57" y="97"/>
                    <a:pt x="57" y="97"/>
                  </a:cubicBezTo>
                  <a:close/>
                  <a:moveTo>
                    <a:pt x="224" y="88"/>
                  </a:moveTo>
                  <a:cubicBezTo>
                    <a:pt x="223" y="89"/>
                    <a:pt x="223" y="89"/>
                    <a:pt x="223" y="90"/>
                  </a:cubicBezTo>
                  <a:cubicBezTo>
                    <a:pt x="224" y="90"/>
                    <a:pt x="224" y="89"/>
                    <a:pt x="224" y="88"/>
                  </a:cubicBezTo>
                  <a:close/>
                  <a:moveTo>
                    <a:pt x="230" y="93"/>
                  </a:moveTo>
                  <a:cubicBezTo>
                    <a:pt x="230" y="93"/>
                    <a:pt x="230" y="93"/>
                    <a:pt x="230" y="93"/>
                  </a:cubicBezTo>
                  <a:cubicBezTo>
                    <a:pt x="230" y="93"/>
                    <a:pt x="230" y="93"/>
                    <a:pt x="230" y="93"/>
                  </a:cubicBezTo>
                  <a:close/>
                  <a:moveTo>
                    <a:pt x="465" y="113"/>
                  </a:moveTo>
                  <a:cubicBezTo>
                    <a:pt x="467" y="114"/>
                    <a:pt x="468" y="119"/>
                    <a:pt x="468" y="114"/>
                  </a:cubicBezTo>
                  <a:cubicBezTo>
                    <a:pt x="468" y="111"/>
                    <a:pt x="467" y="114"/>
                    <a:pt x="465" y="113"/>
                  </a:cubicBezTo>
                  <a:close/>
                  <a:moveTo>
                    <a:pt x="464" y="107"/>
                  </a:moveTo>
                  <a:cubicBezTo>
                    <a:pt x="463" y="106"/>
                    <a:pt x="462" y="105"/>
                    <a:pt x="462" y="103"/>
                  </a:cubicBezTo>
                  <a:cubicBezTo>
                    <a:pt x="462" y="106"/>
                    <a:pt x="463" y="106"/>
                    <a:pt x="464" y="107"/>
                  </a:cubicBezTo>
                  <a:close/>
                  <a:moveTo>
                    <a:pt x="464" y="107"/>
                  </a:moveTo>
                  <a:cubicBezTo>
                    <a:pt x="465" y="107"/>
                    <a:pt x="466" y="108"/>
                    <a:pt x="468" y="107"/>
                  </a:cubicBezTo>
                  <a:cubicBezTo>
                    <a:pt x="467" y="105"/>
                    <a:pt x="465" y="107"/>
                    <a:pt x="464" y="107"/>
                  </a:cubicBezTo>
                  <a:close/>
                  <a:moveTo>
                    <a:pt x="441" y="108"/>
                  </a:moveTo>
                  <a:cubicBezTo>
                    <a:pt x="441" y="105"/>
                    <a:pt x="434" y="101"/>
                    <a:pt x="441" y="100"/>
                  </a:cubicBezTo>
                  <a:cubicBezTo>
                    <a:pt x="441" y="100"/>
                    <a:pt x="438" y="100"/>
                    <a:pt x="437" y="97"/>
                  </a:cubicBezTo>
                  <a:cubicBezTo>
                    <a:pt x="438" y="102"/>
                    <a:pt x="437" y="106"/>
                    <a:pt x="441" y="108"/>
                  </a:cubicBezTo>
                  <a:close/>
                  <a:moveTo>
                    <a:pt x="431" y="94"/>
                  </a:moveTo>
                  <a:cubicBezTo>
                    <a:pt x="431" y="94"/>
                    <a:pt x="430" y="94"/>
                    <a:pt x="429" y="94"/>
                  </a:cubicBezTo>
                  <a:cubicBezTo>
                    <a:pt x="430" y="94"/>
                    <a:pt x="430" y="94"/>
                    <a:pt x="431" y="94"/>
                  </a:cubicBezTo>
                  <a:close/>
                  <a:moveTo>
                    <a:pt x="429" y="94"/>
                  </a:moveTo>
                  <a:cubicBezTo>
                    <a:pt x="428" y="93"/>
                    <a:pt x="427" y="87"/>
                    <a:pt x="424" y="89"/>
                  </a:cubicBezTo>
                  <a:cubicBezTo>
                    <a:pt x="425" y="92"/>
                    <a:pt x="425" y="95"/>
                    <a:pt x="426" y="96"/>
                  </a:cubicBezTo>
                  <a:cubicBezTo>
                    <a:pt x="426" y="93"/>
                    <a:pt x="428" y="94"/>
                    <a:pt x="429" y="94"/>
                  </a:cubicBezTo>
                  <a:close/>
                  <a:moveTo>
                    <a:pt x="357" y="102"/>
                  </a:moveTo>
                  <a:cubicBezTo>
                    <a:pt x="360" y="103"/>
                    <a:pt x="360" y="103"/>
                    <a:pt x="360" y="103"/>
                  </a:cubicBezTo>
                  <a:cubicBezTo>
                    <a:pt x="361" y="101"/>
                    <a:pt x="359" y="101"/>
                    <a:pt x="359" y="100"/>
                  </a:cubicBezTo>
                  <a:cubicBezTo>
                    <a:pt x="358" y="101"/>
                    <a:pt x="356" y="101"/>
                    <a:pt x="357" y="102"/>
                  </a:cubicBezTo>
                  <a:close/>
                  <a:moveTo>
                    <a:pt x="345" y="87"/>
                  </a:moveTo>
                  <a:cubicBezTo>
                    <a:pt x="344" y="93"/>
                    <a:pt x="344" y="93"/>
                    <a:pt x="344" y="93"/>
                  </a:cubicBezTo>
                  <a:cubicBezTo>
                    <a:pt x="345" y="94"/>
                    <a:pt x="344" y="89"/>
                    <a:pt x="347" y="90"/>
                  </a:cubicBezTo>
                  <a:lnTo>
                    <a:pt x="345" y="87"/>
                  </a:lnTo>
                  <a:close/>
                  <a:moveTo>
                    <a:pt x="352" y="59"/>
                  </a:moveTo>
                  <a:cubicBezTo>
                    <a:pt x="353" y="59"/>
                    <a:pt x="353" y="59"/>
                    <a:pt x="353" y="59"/>
                  </a:cubicBezTo>
                  <a:cubicBezTo>
                    <a:pt x="353" y="59"/>
                    <a:pt x="353" y="59"/>
                    <a:pt x="353" y="59"/>
                  </a:cubicBezTo>
                  <a:lnTo>
                    <a:pt x="352" y="59"/>
                  </a:lnTo>
                  <a:close/>
                  <a:moveTo>
                    <a:pt x="334" y="102"/>
                  </a:moveTo>
                  <a:cubicBezTo>
                    <a:pt x="333" y="94"/>
                    <a:pt x="333" y="94"/>
                    <a:pt x="333" y="94"/>
                  </a:cubicBezTo>
                  <a:cubicBezTo>
                    <a:pt x="332" y="94"/>
                    <a:pt x="332" y="100"/>
                    <a:pt x="334" y="102"/>
                  </a:cubicBezTo>
                  <a:close/>
                  <a:moveTo>
                    <a:pt x="318" y="98"/>
                  </a:moveTo>
                  <a:cubicBezTo>
                    <a:pt x="323" y="100"/>
                    <a:pt x="323" y="100"/>
                    <a:pt x="323" y="100"/>
                  </a:cubicBezTo>
                  <a:cubicBezTo>
                    <a:pt x="322" y="98"/>
                    <a:pt x="322" y="98"/>
                    <a:pt x="322" y="98"/>
                  </a:cubicBezTo>
                  <a:lnTo>
                    <a:pt x="318" y="98"/>
                  </a:lnTo>
                  <a:close/>
                  <a:moveTo>
                    <a:pt x="305" y="93"/>
                  </a:moveTo>
                  <a:cubicBezTo>
                    <a:pt x="308" y="95"/>
                    <a:pt x="308" y="95"/>
                    <a:pt x="308" y="95"/>
                  </a:cubicBezTo>
                  <a:cubicBezTo>
                    <a:pt x="309" y="94"/>
                    <a:pt x="309" y="94"/>
                    <a:pt x="309" y="94"/>
                  </a:cubicBezTo>
                  <a:lnTo>
                    <a:pt x="305" y="93"/>
                  </a:lnTo>
                  <a:close/>
                  <a:moveTo>
                    <a:pt x="173" y="79"/>
                  </a:moveTo>
                  <a:cubicBezTo>
                    <a:pt x="171" y="80"/>
                    <a:pt x="165" y="78"/>
                    <a:pt x="166" y="84"/>
                  </a:cubicBezTo>
                  <a:cubicBezTo>
                    <a:pt x="168" y="76"/>
                    <a:pt x="172" y="86"/>
                    <a:pt x="173" y="79"/>
                  </a:cubicBezTo>
                  <a:close/>
                  <a:moveTo>
                    <a:pt x="68" y="94"/>
                  </a:moveTo>
                  <a:cubicBezTo>
                    <a:pt x="63" y="93"/>
                    <a:pt x="63" y="93"/>
                    <a:pt x="63" y="93"/>
                  </a:cubicBezTo>
                  <a:cubicBezTo>
                    <a:pt x="67" y="94"/>
                    <a:pt x="64" y="97"/>
                    <a:pt x="68" y="94"/>
                  </a:cubicBezTo>
                  <a:close/>
                  <a:moveTo>
                    <a:pt x="424" y="167"/>
                  </a:moveTo>
                  <a:cubicBezTo>
                    <a:pt x="425" y="167"/>
                    <a:pt x="425" y="167"/>
                    <a:pt x="425" y="167"/>
                  </a:cubicBezTo>
                  <a:cubicBezTo>
                    <a:pt x="425" y="167"/>
                    <a:pt x="425" y="167"/>
                    <a:pt x="424" y="167"/>
                  </a:cubicBezTo>
                  <a:close/>
                  <a:moveTo>
                    <a:pt x="424" y="167"/>
                  </a:moveTo>
                  <a:cubicBezTo>
                    <a:pt x="422" y="165"/>
                    <a:pt x="419" y="166"/>
                    <a:pt x="418" y="167"/>
                  </a:cubicBezTo>
                  <a:cubicBezTo>
                    <a:pt x="421" y="173"/>
                    <a:pt x="423" y="168"/>
                    <a:pt x="424" y="167"/>
                  </a:cubicBezTo>
                  <a:close/>
                  <a:moveTo>
                    <a:pt x="427" y="177"/>
                  </a:moveTo>
                  <a:cubicBezTo>
                    <a:pt x="430" y="178"/>
                    <a:pt x="430" y="178"/>
                    <a:pt x="430" y="178"/>
                  </a:cubicBezTo>
                  <a:cubicBezTo>
                    <a:pt x="429" y="178"/>
                    <a:pt x="427" y="174"/>
                    <a:pt x="427" y="177"/>
                  </a:cubicBezTo>
                  <a:close/>
                  <a:moveTo>
                    <a:pt x="428" y="171"/>
                  </a:moveTo>
                  <a:cubicBezTo>
                    <a:pt x="426" y="170"/>
                    <a:pt x="426" y="170"/>
                    <a:pt x="426" y="170"/>
                  </a:cubicBezTo>
                  <a:cubicBezTo>
                    <a:pt x="427" y="172"/>
                    <a:pt x="427" y="172"/>
                    <a:pt x="427" y="172"/>
                  </a:cubicBezTo>
                  <a:lnTo>
                    <a:pt x="428" y="171"/>
                  </a:lnTo>
                  <a:close/>
                  <a:moveTo>
                    <a:pt x="495" y="116"/>
                  </a:moveTo>
                  <a:cubicBezTo>
                    <a:pt x="498" y="117"/>
                    <a:pt x="499" y="118"/>
                    <a:pt x="501" y="118"/>
                  </a:cubicBezTo>
                  <a:lnTo>
                    <a:pt x="495" y="116"/>
                  </a:lnTo>
                  <a:close/>
                  <a:moveTo>
                    <a:pt x="523" y="125"/>
                  </a:moveTo>
                  <a:cubicBezTo>
                    <a:pt x="523" y="125"/>
                    <a:pt x="523" y="125"/>
                    <a:pt x="523" y="125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lnTo>
                    <a:pt x="523" y="125"/>
                  </a:lnTo>
                  <a:close/>
                  <a:moveTo>
                    <a:pt x="500" y="119"/>
                  </a:moveTo>
                  <a:cubicBezTo>
                    <a:pt x="500" y="120"/>
                    <a:pt x="500" y="120"/>
                    <a:pt x="500" y="120"/>
                  </a:cubicBezTo>
                  <a:cubicBezTo>
                    <a:pt x="501" y="120"/>
                    <a:pt x="501" y="120"/>
                    <a:pt x="500" y="119"/>
                  </a:cubicBezTo>
                  <a:close/>
                  <a:moveTo>
                    <a:pt x="466" y="136"/>
                  </a:moveTo>
                  <a:cubicBezTo>
                    <a:pt x="466" y="137"/>
                    <a:pt x="468" y="139"/>
                    <a:pt x="469" y="140"/>
                  </a:cubicBezTo>
                  <a:cubicBezTo>
                    <a:pt x="468" y="138"/>
                    <a:pt x="466" y="134"/>
                    <a:pt x="466" y="136"/>
                  </a:cubicBezTo>
                  <a:close/>
                  <a:moveTo>
                    <a:pt x="557" y="113"/>
                  </a:moveTo>
                  <a:cubicBezTo>
                    <a:pt x="560" y="114"/>
                    <a:pt x="560" y="114"/>
                    <a:pt x="560" y="114"/>
                  </a:cubicBezTo>
                  <a:cubicBezTo>
                    <a:pt x="560" y="113"/>
                    <a:pt x="558" y="113"/>
                    <a:pt x="557" y="113"/>
                  </a:cubicBezTo>
                  <a:close/>
                  <a:moveTo>
                    <a:pt x="575" y="142"/>
                  </a:moveTo>
                  <a:cubicBezTo>
                    <a:pt x="574" y="142"/>
                    <a:pt x="574" y="142"/>
                    <a:pt x="574" y="142"/>
                  </a:cubicBezTo>
                  <a:cubicBezTo>
                    <a:pt x="575" y="143"/>
                    <a:pt x="576" y="143"/>
                    <a:pt x="578" y="144"/>
                  </a:cubicBezTo>
                  <a:lnTo>
                    <a:pt x="575" y="142"/>
                  </a:lnTo>
                  <a:close/>
                  <a:moveTo>
                    <a:pt x="502" y="122"/>
                  </a:moveTo>
                  <a:cubicBezTo>
                    <a:pt x="504" y="123"/>
                    <a:pt x="504" y="123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2" y="122"/>
                    <a:pt x="502" y="122"/>
                    <a:pt x="502" y="122"/>
                  </a:cubicBezTo>
                  <a:close/>
                  <a:moveTo>
                    <a:pt x="560" y="102"/>
                  </a:moveTo>
                  <a:cubicBezTo>
                    <a:pt x="558" y="102"/>
                    <a:pt x="557" y="103"/>
                    <a:pt x="556" y="103"/>
                  </a:cubicBezTo>
                  <a:cubicBezTo>
                    <a:pt x="558" y="103"/>
                    <a:pt x="560" y="103"/>
                    <a:pt x="560" y="102"/>
                  </a:cubicBezTo>
                  <a:close/>
                  <a:moveTo>
                    <a:pt x="523" y="124"/>
                  </a:move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lose/>
                  <a:moveTo>
                    <a:pt x="567" y="146"/>
                  </a:moveTo>
                  <a:cubicBezTo>
                    <a:pt x="566" y="146"/>
                    <a:pt x="565" y="146"/>
                    <a:pt x="564" y="146"/>
                  </a:cubicBezTo>
                  <a:cubicBezTo>
                    <a:pt x="565" y="147"/>
                    <a:pt x="567" y="147"/>
                    <a:pt x="567" y="146"/>
                  </a:cubicBezTo>
                  <a:close/>
                  <a:moveTo>
                    <a:pt x="470" y="141"/>
                  </a:moveTo>
                  <a:cubicBezTo>
                    <a:pt x="469" y="140"/>
                    <a:pt x="469" y="140"/>
                    <a:pt x="469" y="140"/>
                  </a:cubicBezTo>
                  <a:cubicBezTo>
                    <a:pt x="470" y="141"/>
                    <a:pt x="470" y="141"/>
                    <a:pt x="470" y="141"/>
                  </a:cubicBezTo>
                  <a:close/>
                  <a:moveTo>
                    <a:pt x="431" y="163"/>
                  </a:moveTo>
                  <a:cubicBezTo>
                    <a:pt x="430" y="162"/>
                    <a:pt x="429" y="160"/>
                    <a:pt x="429" y="161"/>
                  </a:cubicBezTo>
                  <a:cubicBezTo>
                    <a:pt x="430" y="162"/>
                    <a:pt x="430" y="163"/>
                    <a:pt x="431" y="163"/>
                  </a:cubicBezTo>
                  <a:close/>
                  <a:moveTo>
                    <a:pt x="458" y="4"/>
                  </a:moveTo>
                  <a:cubicBezTo>
                    <a:pt x="458" y="5"/>
                    <a:pt x="458" y="5"/>
                    <a:pt x="458" y="5"/>
                  </a:cubicBezTo>
                  <a:cubicBezTo>
                    <a:pt x="458" y="4"/>
                    <a:pt x="458" y="4"/>
                    <a:pt x="458" y="4"/>
                  </a:cubicBezTo>
                  <a:close/>
                  <a:moveTo>
                    <a:pt x="461" y="34"/>
                  </a:moveTo>
                  <a:cubicBezTo>
                    <a:pt x="461" y="33"/>
                    <a:pt x="462" y="33"/>
                    <a:pt x="462" y="33"/>
                  </a:cubicBezTo>
                  <a:cubicBezTo>
                    <a:pt x="461" y="33"/>
                    <a:pt x="460" y="34"/>
                    <a:pt x="461" y="34"/>
                  </a:cubicBezTo>
                  <a:close/>
                  <a:moveTo>
                    <a:pt x="524" y="32"/>
                  </a:moveTo>
                  <a:cubicBezTo>
                    <a:pt x="520" y="39"/>
                    <a:pt x="520" y="39"/>
                    <a:pt x="520" y="39"/>
                  </a:cubicBezTo>
                  <a:cubicBezTo>
                    <a:pt x="523" y="38"/>
                    <a:pt x="524" y="39"/>
                    <a:pt x="526" y="37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6" y="39"/>
                    <a:pt x="526" y="39"/>
                    <a:pt x="526" y="39"/>
                  </a:cubicBezTo>
                  <a:cubicBezTo>
                    <a:pt x="533" y="42"/>
                    <a:pt x="517" y="57"/>
                    <a:pt x="531" y="58"/>
                  </a:cubicBezTo>
                  <a:cubicBezTo>
                    <a:pt x="532" y="57"/>
                    <a:pt x="532" y="57"/>
                    <a:pt x="532" y="57"/>
                  </a:cubicBezTo>
                  <a:cubicBezTo>
                    <a:pt x="528" y="64"/>
                    <a:pt x="528" y="64"/>
                    <a:pt x="528" y="64"/>
                  </a:cubicBezTo>
                  <a:cubicBezTo>
                    <a:pt x="529" y="64"/>
                    <a:pt x="534" y="62"/>
                    <a:pt x="536" y="62"/>
                  </a:cubicBezTo>
                  <a:cubicBezTo>
                    <a:pt x="531" y="64"/>
                    <a:pt x="536" y="64"/>
                    <a:pt x="532" y="67"/>
                  </a:cubicBezTo>
                  <a:cubicBezTo>
                    <a:pt x="535" y="67"/>
                    <a:pt x="536" y="65"/>
                    <a:pt x="537" y="64"/>
                  </a:cubicBezTo>
                  <a:cubicBezTo>
                    <a:pt x="541" y="64"/>
                    <a:pt x="541" y="66"/>
                    <a:pt x="541" y="68"/>
                  </a:cubicBezTo>
                  <a:cubicBezTo>
                    <a:pt x="541" y="69"/>
                    <a:pt x="540" y="69"/>
                    <a:pt x="541" y="69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1" y="72"/>
                    <a:pt x="541" y="72"/>
                    <a:pt x="542" y="73"/>
                  </a:cubicBezTo>
                  <a:cubicBezTo>
                    <a:pt x="542" y="75"/>
                    <a:pt x="544" y="77"/>
                    <a:pt x="546" y="78"/>
                  </a:cubicBezTo>
                  <a:cubicBezTo>
                    <a:pt x="540" y="76"/>
                    <a:pt x="538" y="75"/>
                    <a:pt x="536" y="74"/>
                  </a:cubicBezTo>
                  <a:cubicBezTo>
                    <a:pt x="535" y="73"/>
                    <a:pt x="535" y="73"/>
                    <a:pt x="534" y="72"/>
                  </a:cubicBezTo>
                  <a:cubicBezTo>
                    <a:pt x="533" y="72"/>
                    <a:pt x="533" y="72"/>
                    <a:pt x="532" y="72"/>
                  </a:cubicBezTo>
                  <a:cubicBezTo>
                    <a:pt x="531" y="73"/>
                    <a:pt x="531" y="73"/>
                    <a:pt x="532" y="74"/>
                  </a:cubicBezTo>
                  <a:cubicBezTo>
                    <a:pt x="533" y="75"/>
                    <a:pt x="533" y="76"/>
                    <a:pt x="534" y="76"/>
                  </a:cubicBezTo>
                  <a:cubicBezTo>
                    <a:pt x="536" y="77"/>
                    <a:pt x="538" y="79"/>
                    <a:pt x="538" y="82"/>
                  </a:cubicBezTo>
                  <a:cubicBezTo>
                    <a:pt x="539" y="78"/>
                    <a:pt x="539" y="78"/>
                    <a:pt x="539" y="78"/>
                  </a:cubicBezTo>
                  <a:cubicBezTo>
                    <a:pt x="544" y="78"/>
                    <a:pt x="544" y="81"/>
                    <a:pt x="545" y="83"/>
                  </a:cubicBezTo>
                  <a:cubicBezTo>
                    <a:pt x="545" y="86"/>
                    <a:pt x="545" y="88"/>
                    <a:pt x="550" y="87"/>
                  </a:cubicBezTo>
                  <a:cubicBezTo>
                    <a:pt x="550" y="89"/>
                    <a:pt x="549" y="91"/>
                    <a:pt x="548" y="94"/>
                  </a:cubicBezTo>
                  <a:cubicBezTo>
                    <a:pt x="546" y="96"/>
                    <a:pt x="545" y="98"/>
                    <a:pt x="548" y="99"/>
                  </a:cubicBezTo>
                  <a:cubicBezTo>
                    <a:pt x="550" y="99"/>
                    <a:pt x="553" y="98"/>
                    <a:pt x="555" y="97"/>
                  </a:cubicBezTo>
                  <a:cubicBezTo>
                    <a:pt x="558" y="101"/>
                    <a:pt x="558" y="101"/>
                    <a:pt x="558" y="101"/>
                  </a:cubicBezTo>
                  <a:cubicBezTo>
                    <a:pt x="552" y="101"/>
                    <a:pt x="552" y="101"/>
                    <a:pt x="552" y="101"/>
                  </a:cubicBezTo>
                  <a:cubicBezTo>
                    <a:pt x="553" y="103"/>
                    <a:pt x="554" y="103"/>
                    <a:pt x="556" y="103"/>
                  </a:cubicBezTo>
                  <a:cubicBezTo>
                    <a:pt x="553" y="105"/>
                    <a:pt x="554" y="106"/>
                    <a:pt x="554" y="108"/>
                  </a:cubicBezTo>
                  <a:cubicBezTo>
                    <a:pt x="555" y="109"/>
                    <a:pt x="556" y="111"/>
                    <a:pt x="554" y="113"/>
                  </a:cubicBezTo>
                  <a:cubicBezTo>
                    <a:pt x="557" y="113"/>
                    <a:pt x="557" y="113"/>
                    <a:pt x="557" y="113"/>
                  </a:cubicBezTo>
                  <a:cubicBezTo>
                    <a:pt x="557" y="114"/>
                    <a:pt x="556" y="114"/>
                    <a:pt x="555" y="114"/>
                  </a:cubicBezTo>
                  <a:cubicBezTo>
                    <a:pt x="562" y="115"/>
                    <a:pt x="562" y="118"/>
                    <a:pt x="568" y="119"/>
                  </a:cubicBezTo>
                  <a:cubicBezTo>
                    <a:pt x="569" y="118"/>
                    <a:pt x="570" y="115"/>
                    <a:pt x="566" y="115"/>
                  </a:cubicBezTo>
                  <a:cubicBezTo>
                    <a:pt x="571" y="112"/>
                    <a:pt x="573" y="119"/>
                    <a:pt x="575" y="121"/>
                  </a:cubicBezTo>
                  <a:cubicBezTo>
                    <a:pt x="570" y="119"/>
                    <a:pt x="571" y="121"/>
                    <a:pt x="570" y="122"/>
                  </a:cubicBezTo>
                  <a:cubicBezTo>
                    <a:pt x="572" y="123"/>
                    <a:pt x="572" y="122"/>
                    <a:pt x="573" y="123"/>
                  </a:cubicBezTo>
                  <a:cubicBezTo>
                    <a:pt x="577" y="125"/>
                    <a:pt x="574" y="126"/>
                    <a:pt x="572" y="126"/>
                  </a:cubicBezTo>
                  <a:cubicBezTo>
                    <a:pt x="570" y="127"/>
                    <a:pt x="569" y="127"/>
                    <a:pt x="577" y="130"/>
                  </a:cubicBezTo>
                  <a:cubicBezTo>
                    <a:pt x="570" y="129"/>
                    <a:pt x="570" y="129"/>
                    <a:pt x="570" y="129"/>
                  </a:cubicBezTo>
                  <a:cubicBezTo>
                    <a:pt x="578" y="133"/>
                    <a:pt x="578" y="133"/>
                    <a:pt x="578" y="133"/>
                  </a:cubicBezTo>
                  <a:cubicBezTo>
                    <a:pt x="570" y="131"/>
                    <a:pt x="570" y="132"/>
                    <a:pt x="571" y="133"/>
                  </a:cubicBezTo>
                  <a:cubicBezTo>
                    <a:pt x="571" y="134"/>
                    <a:pt x="572" y="135"/>
                    <a:pt x="564" y="133"/>
                  </a:cubicBezTo>
                  <a:cubicBezTo>
                    <a:pt x="566" y="135"/>
                    <a:pt x="574" y="135"/>
                    <a:pt x="573" y="136"/>
                  </a:cubicBezTo>
                  <a:cubicBezTo>
                    <a:pt x="577" y="139"/>
                    <a:pt x="570" y="139"/>
                    <a:pt x="572" y="141"/>
                  </a:cubicBezTo>
                  <a:cubicBezTo>
                    <a:pt x="572" y="141"/>
                    <a:pt x="572" y="142"/>
                    <a:pt x="574" y="142"/>
                  </a:cubicBezTo>
                  <a:cubicBezTo>
                    <a:pt x="573" y="142"/>
                    <a:pt x="572" y="142"/>
                    <a:pt x="571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68" y="142"/>
                    <a:pt x="568" y="142"/>
                    <a:pt x="567" y="142"/>
                  </a:cubicBezTo>
                  <a:cubicBezTo>
                    <a:pt x="565" y="143"/>
                    <a:pt x="564" y="143"/>
                    <a:pt x="561" y="143"/>
                  </a:cubicBezTo>
                  <a:cubicBezTo>
                    <a:pt x="568" y="146"/>
                    <a:pt x="568" y="146"/>
                    <a:pt x="568" y="146"/>
                  </a:cubicBezTo>
                  <a:cubicBezTo>
                    <a:pt x="565" y="145"/>
                    <a:pt x="561" y="144"/>
                    <a:pt x="561" y="145"/>
                  </a:cubicBezTo>
                  <a:cubicBezTo>
                    <a:pt x="561" y="145"/>
                    <a:pt x="563" y="146"/>
                    <a:pt x="564" y="146"/>
                  </a:cubicBezTo>
                  <a:cubicBezTo>
                    <a:pt x="555" y="146"/>
                    <a:pt x="552" y="146"/>
                    <a:pt x="548" y="147"/>
                  </a:cubicBezTo>
                  <a:cubicBezTo>
                    <a:pt x="552" y="149"/>
                    <a:pt x="554" y="151"/>
                    <a:pt x="558" y="151"/>
                  </a:cubicBezTo>
                  <a:cubicBezTo>
                    <a:pt x="558" y="153"/>
                    <a:pt x="554" y="152"/>
                    <a:pt x="549" y="152"/>
                  </a:cubicBezTo>
                  <a:cubicBezTo>
                    <a:pt x="545" y="151"/>
                    <a:pt x="540" y="151"/>
                    <a:pt x="538" y="152"/>
                  </a:cubicBezTo>
                  <a:cubicBezTo>
                    <a:pt x="541" y="154"/>
                    <a:pt x="541" y="154"/>
                    <a:pt x="541" y="154"/>
                  </a:cubicBezTo>
                  <a:cubicBezTo>
                    <a:pt x="534" y="152"/>
                    <a:pt x="534" y="152"/>
                    <a:pt x="534" y="152"/>
                  </a:cubicBezTo>
                  <a:cubicBezTo>
                    <a:pt x="536" y="153"/>
                    <a:pt x="537" y="154"/>
                    <a:pt x="539" y="155"/>
                  </a:cubicBezTo>
                  <a:cubicBezTo>
                    <a:pt x="535" y="157"/>
                    <a:pt x="527" y="159"/>
                    <a:pt x="518" y="153"/>
                  </a:cubicBezTo>
                  <a:cubicBezTo>
                    <a:pt x="521" y="154"/>
                    <a:pt x="520" y="158"/>
                    <a:pt x="526" y="160"/>
                  </a:cubicBezTo>
                  <a:cubicBezTo>
                    <a:pt x="521" y="158"/>
                    <a:pt x="517" y="158"/>
                    <a:pt x="514" y="159"/>
                  </a:cubicBezTo>
                  <a:cubicBezTo>
                    <a:pt x="510" y="159"/>
                    <a:pt x="507" y="160"/>
                    <a:pt x="504" y="160"/>
                  </a:cubicBezTo>
                  <a:cubicBezTo>
                    <a:pt x="504" y="160"/>
                    <a:pt x="504" y="160"/>
                    <a:pt x="504" y="160"/>
                  </a:cubicBezTo>
                  <a:cubicBezTo>
                    <a:pt x="501" y="158"/>
                    <a:pt x="501" y="158"/>
                    <a:pt x="501" y="158"/>
                  </a:cubicBezTo>
                  <a:cubicBezTo>
                    <a:pt x="501" y="159"/>
                    <a:pt x="501" y="159"/>
                    <a:pt x="501" y="159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1" y="160"/>
                    <a:pt x="498" y="159"/>
                    <a:pt x="496" y="158"/>
                  </a:cubicBezTo>
                  <a:cubicBezTo>
                    <a:pt x="496" y="159"/>
                    <a:pt x="497" y="163"/>
                    <a:pt x="496" y="165"/>
                  </a:cubicBezTo>
                  <a:cubicBezTo>
                    <a:pt x="495" y="162"/>
                    <a:pt x="494" y="164"/>
                    <a:pt x="493" y="166"/>
                  </a:cubicBezTo>
                  <a:cubicBezTo>
                    <a:pt x="492" y="167"/>
                    <a:pt x="491" y="169"/>
                    <a:pt x="489" y="166"/>
                  </a:cubicBezTo>
                  <a:cubicBezTo>
                    <a:pt x="489" y="167"/>
                    <a:pt x="490" y="167"/>
                    <a:pt x="490" y="169"/>
                  </a:cubicBezTo>
                  <a:cubicBezTo>
                    <a:pt x="485" y="169"/>
                    <a:pt x="477" y="165"/>
                    <a:pt x="473" y="171"/>
                  </a:cubicBezTo>
                  <a:cubicBezTo>
                    <a:pt x="469" y="161"/>
                    <a:pt x="466" y="165"/>
                    <a:pt x="461" y="162"/>
                  </a:cubicBezTo>
                  <a:cubicBezTo>
                    <a:pt x="463" y="168"/>
                    <a:pt x="464" y="164"/>
                    <a:pt x="466" y="168"/>
                  </a:cubicBezTo>
                  <a:cubicBezTo>
                    <a:pt x="464" y="167"/>
                    <a:pt x="469" y="176"/>
                    <a:pt x="464" y="172"/>
                  </a:cubicBezTo>
                  <a:cubicBezTo>
                    <a:pt x="465" y="173"/>
                    <a:pt x="465" y="174"/>
                    <a:pt x="465" y="173"/>
                  </a:cubicBezTo>
                  <a:cubicBezTo>
                    <a:pt x="464" y="174"/>
                    <a:pt x="463" y="166"/>
                    <a:pt x="461" y="169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59" y="168"/>
                    <a:pt x="459" y="168"/>
                    <a:pt x="459" y="168"/>
                  </a:cubicBezTo>
                  <a:cubicBezTo>
                    <a:pt x="455" y="172"/>
                    <a:pt x="450" y="171"/>
                    <a:pt x="448" y="177"/>
                  </a:cubicBezTo>
                  <a:cubicBezTo>
                    <a:pt x="447" y="176"/>
                    <a:pt x="446" y="174"/>
                    <a:pt x="446" y="172"/>
                  </a:cubicBezTo>
                  <a:cubicBezTo>
                    <a:pt x="445" y="173"/>
                    <a:pt x="440" y="167"/>
                    <a:pt x="439" y="172"/>
                  </a:cubicBezTo>
                  <a:cubicBezTo>
                    <a:pt x="440" y="174"/>
                    <a:pt x="440" y="174"/>
                    <a:pt x="440" y="174"/>
                  </a:cubicBezTo>
                  <a:cubicBezTo>
                    <a:pt x="438" y="179"/>
                    <a:pt x="435" y="170"/>
                    <a:pt x="430" y="170"/>
                  </a:cubicBezTo>
                  <a:cubicBezTo>
                    <a:pt x="431" y="170"/>
                    <a:pt x="434" y="172"/>
                    <a:pt x="432" y="167"/>
                  </a:cubicBezTo>
                  <a:cubicBezTo>
                    <a:pt x="431" y="164"/>
                    <a:pt x="429" y="165"/>
                    <a:pt x="429" y="168"/>
                  </a:cubicBezTo>
                  <a:cubicBezTo>
                    <a:pt x="427" y="162"/>
                    <a:pt x="427" y="162"/>
                    <a:pt x="427" y="162"/>
                  </a:cubicBezTo>
                  <a:cubicBezTo>
                    <a:pt x="429" y="165"/>
                    <a:pt x="431" y="164"/>
                    <a:pt x="432" y="166"/>
                  </a:cubicBezTo>
                  <a:cubicBezTo>
                    <a:pt x="432" y="165"/>
                    <a:pt x="431" y="164"/>
                    <a:pt x="431" y="163"/>
                  </a:cubicBezTo>
                  <a:cubicBezTo>
                    <a:pt x="433" y="164"/>
                    <a:pt x="434" y="164"/>
                    <a:pt x="436" y="165"/>
                  </a:cubicBezTo>
                  <a:cubicBezTo>
                    <a:pt x="434" y="166"/>
                    <a:pt x="434" y="166"/>
                    <a:pt x="434" y="166"/>
                  </a:cubicBezTo>
                  <a:cubicBezTo>
                    <a:pt x="437" y="171"/>
                    <a:pt x="438" y="164"/>
                    <a:pt x="439" y="166"/>
                  </a:cubicBezTo>
                  <a:cubicBezTo>
                    <a:pt x="437" y="161"/>
                    <a:pt x="436" y="162"/>
                    <a:pt x="436" y="158"/>
                  </a:cubicBezTo>
                  <a:cubicBezTo>
                    <a:pt x="439" y="154"/>
                    <a:pt x="440" y="162"/>
                    <a:pt x="445" y="166"/>
                  </a:cubicBezTo>
                  <a:cubicBezTo>
                    <a:pt x="445" y="167"/>
                    <a:pt x="445" y="167"/>
                    <a:pt x="445" y="167"/>
                  </a:cubicBezTo>
                  <a:cubicBezTo>
                    <a:pt x="447" y="168"/>
                    <a:pt x="450" y="173"/>
                    <a:pt x="450" y="168"/>
                  </a:cubicBezTo>
                  <a:cubicBezTo>
                    <a:pt x="448" y="165"/>
                    <a:pt x="447" y="165"/>
                    <a:pt x="446" y="164"/>
                  </a:cubicBezTo>
                  <a:cubicBezTo>
                    <a:pt x="445" y="162"/>
                    <a:pt x="450" y="169"/>
                    <a:pt x="450" y="165"/>
                  </a:cubicBezTo>
                  <a:cubicBezTo>
                    <a:pt x="447" y="161"/>
                    <a:pt x="444" y="160"/>
                    <a:pt x="442" y="161"/>
                  </a:cubicBezTo>
                  <a:cubicBezTo>
                    <a:pt x="442" y="159"/>
                    <a:pt x="441" y="158"/>
                    <a:pt x="440" y="156"/>
                  </a:cubicBezTo>
                  <a:cubicBezTo>
                    <a:pt x="447" y="158"/>
                    <a:pt x="455" y="162"/>
                    <a:pt x="459" y="157"/>
                  </a:cubicBezTo>
                  <a:cubicBezTo>
                    <a:pt x="454" y="151"/>
                    <a:pt x="460" y="156"/>
                    <a:pt x="457" y="150"/>
                  </a:cubicBezTo>
                  <a:cubicBezTo>
                    <a:pt x="459" y="154"/>
                    <a:pt x="459" y="149"/>
                    <a:pt x="462" y="151"/>
                  </a:cubicBezTo>
                  <a:cubicBezTo>
                    <a:pt x="460" y="145"/>
                    <a:pt x="457" y="148"/>
                    <a:pt x="457" y="144"/>
                  </a:cubicBezTo>
                  <a:cubicBezTo>
                    <a:pt x="460" y="144"/>
                    <a:pt x="468" y="152"/>
                    <a:pt x="471" y="149"/>
                  </a:cubicBezTo>
                  <a:cubicBezTo>
                    <a:pt x="470" y="147"/>
                    <a:pt x="469" y="147"/>
                    <a:pt x="468" y="146"/>
                  </a:cubicBezTo>
                  <a:cubicBezTo>
                    <a:pt x="471" y="147"/>
                    <a:pt x="478" y="158"/>
                    <a:pt x="477" y="149"/>
                  </a:cubicBezTo>
                  <a:cubicBezTo>
                    <a:pt x="475" y="147"/>
                    <a:pt x="473" y="144"/>
                    <a:pt x="470" y="141"/>
                  </a:cubicBezTo>
                  <a:cubicBezTo>
                    <a:pt x="471" y="141"/>
                    <a:pt x="471" y="141"/>
                    <a:pt x="471" y="139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1" y="133"/>
                    <a:pt x="474" y="143"/>
                    <a:pt x="477" y="147"/>
                  </a:cubicBezTo>
                  <a:cubicBezTo>
                    <a:pt x="477" y="141"/>
                    <a:pt x="477" y="141"/>
                    <a:pt x="477" y="141"/>
                  </a:cubicBezTo>
                  <a:cubicBezTo>
                    <a:pt x="478" y="139"/>
                    <a:pt x="480" y="139"/>
                    <a:pt x="482" y="139"/>
                  </a:cubicBezTo>
                  <a:cubicBezTo>
                    <a:pt x="484" y="140"/>
                    <a:pt x="486" y="143"/>
                    <a:pt x="488" y="146"/>
                  </a:cubicBezTo>
                  <a:cubicBezTo>
                    <a:pt x="489" y="145"/>
                    <a:pt x="491" y="145"/>
                    <a:pt x="488" y="140"/>
                  </a:cubicBezTo>
                  <a:cubicBezTo>
                    <a:pt x="486" y="137"/>
                    <a:pt x="484" y="135"/>
                    <a:pt x="483" y="133"/>
                  </a:cubicBezTo>
                  <a:cubicBezTo>
                    <a:pt x="482" y="131"/>
                    <a:pt x="481" y="130"/>
                    <a:pt x="479" y="131"/>
                  </a:cubicBezTo>
                  <a:cubicBezTo>
                    <a:pt x="480" y="135"/>
                    <a:pt x="483" y="135"/>
                    <a:pt x="482" y="136"/>
                  </a:cubicBezTo>
                  <a:cubicBezTo>
                    <a:pt x="481" y="135"/>
                    <a:pt x="480" y="140"/>
                    <a:pt x="477" y="136"/>
                  </a:cubicBezTo>
                  <a:cubicBezTo>
                    <a:pt x="481" y="135"/>
                    <a:pt x="481" y="135"/>
                    <a:pt x="481" y="135"/>
                  </a:cubicBezTo>
                  <a:cubicBezTo>
                    <a:pt x="478" y="128"/>
                    <a:pt x="479" y="135"/>
                    <a:pt x="477" y="132"/>
                  </a:cubicBezTo>
                  <a:cubicBezTo>
                    <a:pt x="477" y="129"/>
                    <a:pt x="478" y="129"/>
                    <a:pt x="479" y="129"/>
                  </a:cubicBezTo>
                  <a:cubicBezTo>
                    <a:pt x="479" y="129"/>
                    <a:pt x="480" y="129"/>
                    <a:pt x="480" y="129"/>
                  </a:cubicBezTo>
                  <a:cubicBezTo>
                    <a:pt x="480" y="129"/>
                    <a:pt x="481" y="129"/>
                    <a:pt x="481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2" y="129"/>
                    <a:pt x="481" y="127"/>
                    <a:pt x="485" y="130"/>
                  </a:cubicBezTo>
                  <a:cubicBezTo>
                    <a:pt x="488" y="136"/>
                    <a:pt x="486" y="134"/>
                    <a:pt x="486" y="136"/>
                  </a:cubicBezTo>
                  <a:cubicBezTo>
                    <a:pt x="488" y="136"/>
                    <a:pt x="491" y="138"/>
                    <a:pt x="495" y="139"/>
                  </a:cubicBezTo>
                  <a:cubicBezTo>
                    <a:pt x="499" y="139"/>
                    <a:pt x="502" y="139"/>
                    <a:pt x="499" y="133"/>
                  </a:cubicBezTo>
                  <a:cubicBezTo>
                    <a:pt x="497" y="132"/>
                    <a:pt x="495" y="131"/>
                    <a:pt x="493" y="129"/>
                  </a:cubicBezTo>
                  <a:cubicBezTo>
                    <a:pt x="493" y="128"/>
                    <a:pt x="500" y="132"/>
                    <a:pt x="493" y="126"/>
                  </a:cubicBezTo>
                  <a:cubicBezTo>
                    <a:pt x="494" y="128"/>
                    <a:pt x="490" y="124"/>
                    <a:pt x="489" y="123"/>
                  </a:cubicBezTo>
                  <a:cubicBezTo>
                    <a:pt x="489" y="123"/>
                    <a:pt x="489" y="123"/>
                    <a:pt x="489" y="123"/>
                  </a:cubicBezTo>
                  <a:cubicBezTo>
                    <a:pt x="489" y="123"/>
                    <a:pt x="488" y="122"/>
                    <a:pt x="487" y="121"/>
                  </a:cubicBezTo>
                  <a:cubicBezTo>
                    <a:pt x="491" y="125"/>
                    <a:pt x="494" y="126"/>
                    <a:pt x="497" y="127"/>
                  </a:cubicBezTo>
                  <a:cubicBezTo>
                    <a:pt x="495" y="126"/>
                    <a:pt x="494" y="124"/>
                    <a:pt x="493" y="123"/>
                  </a:cubicBezTo>
                  <a:cubicBezTo>
                    <a:pt x="495" y="123"/>
                    <a:pt x="496" y="125"/>
                    <a:pt x="498" y="127"/>
                  </a:cubicBezTo>
                  <a:cubicBezTo>
                    <a:pt x="499" y="128"/>
                    <a:pt x="505" y="131"/>
                    <a:pt x="501" y="127"/>
                  </a:cubicBezTo>
                  <a:cubicBezTo>
                    <a:pt x="498" y="124"/>
                    <a:pt x="496" y="125"/>
                    <a:pt x="493" y="122"/>
                  </a:cubicBezTo>
                  <a:cubicBezTo>
                    <a:pt x="496" y="123"/>
                    <a:pt x="499" y="125"/>
                    <a:pt x="502" y="126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2" y="126"/>
                    <a:pt x="504" y="127"/>
                    <a:pt x="503" y="126"/>
                  </a:cubicBezTo>
                  <a:cubicBezTo>
                    <a:pt x="500" y="124"/>
                    <a:pt x="499" y="123"/>
                    <a:pt x="499" y="124"/>
                  </a:cubicBezTo>
                  <a:cubicBezTo>
                    <a:pt x="497" y="122"/>
                    <a:pt x="501" y="124"/>
                    <a:pt x="504" y="125"/>
                  </a:cubicBezTo>
                  <a:cubicBezTo>
                    <a:pt x="506" y="126"/>
                    <a:pt x="509" y="126"/>
                    <a:pt x="504" y="123"/>
                  </a:cubicBezTo>
                  <a:cubicBezTo>
                    <a:pt x="508" y="125"/>
                    <a:pt x="508" y="125"/>
                    <a:pt x="508" y="125"/>
                  </a:cubicBezTo>
                  <a:cubicBezTo>
                    <a:pt x="507" y="124"/>
                    <a:pt x="506" y="123"/>
                    <a:pt x="505" y="123"/>
                  </a:cubicBezTo>
                  <a:cubicBezTo>
                    <a:pt x="510" y="125"/>
                    <a:pt x="510" y="125"/>
                    <a:pt x="510" y="125"/>
                  </a:cubicBezTo>
                  <a:cubicBezTo>
                    <a:pt x="515" y="126"/>
                    <a:pt x="502" y="120"/>
                    <a:pt x="500" y="119"/>
                  </a:cubicBezTo>
                  <a:cubicBezTo>
                    <a:pt x="500" y="119"/>
                    <a:pt x="500" y="119"/>
                    <a:pt x="500" y="119"/>
                  </a:cubicBezTo>
                  <a:cubicBezTo>
                    <a:pt x="499" y="119"/>
                    <a:pt x="496" y="117"/>
                    <a:pt x="495" y="116"/>
                  </a:cubicBezTo>
                  <a:cubicBezTo>
                    <a:pt x="497" y="117"/>
                    <a:pt x="499" y="118"/>
                    <a:pt x="501" y="118"/>
                  </a:cubicBezTo>
                  <a:cubicBezTo>
                    <a:pt x="501" y="118"/>
                    <a:pt x="501" y="118"/>
                    <a:pt x="501" y="118"/>
                  </a:cubicBezTo>
                  <a:cubicBezTo>
                    <a:pt x="509" y="122"/>
                    <a:pt x="514" y="122"/>
                    <a:pt x="529" y="127"/>
                  </a:cubicBezTo>
                  <a:cubicBezTo>
                    <a:pt x="529" y="127"/>
                    <a:pt x="528" y="127"/>
                    <a:pt x="528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5" y="125"/>
                    <a:pt x="524" y="125"/>
                    <a:pt x="523" y="124"/>
                  </a:cubicBezTo>
                  <a:cubicBezTo>
                    <a:pt x="523" y="124"/>
                    <a:pt x="522" y="124"/>
                    <a:pt x="521" y="123"/>
                  </a:cubicBezTo>
                  <a:cubicBezTo>
                    <a:pt x="518" y="122"/>
                    <a:pt x="511" y="120"/>
                    <a:pt x="512" y="119"/>
                  </a:cubicBezTo>
                  <a:cubicBezTo>
                    <a:pt x="509" y="118"/>
                    <a:pt x="510" y="119"/>
                    <a:pt x="509" y="119"/>
                  </a:cubicBezTo>
                  <a:cubicBezTo>
                    <a:pt x="509" y="118"/>
                    <a:pt x="509" y="118"/>
                    <a:pt x="511" y="119"/>
                  </a:cubicBezTo>
                  <a:cubicBezTo>
                    <a:pt x="505" y="117"/>
                    <a:pt x="505" y="117"/>
                    <a:pt x="505" y="117"/>
                  </a:cubicBezTo>
                  <a:cubicBezTo>
                    <a:pt x="511" y="119"/>
                    <a:pt x="509" y="117"/>
                    <a:pt x="508" y="117"/>
                  </a:cubicBezTo>
                  <a:cubicBezTo>
                    <a:pt x="499" y="114"/>
                    <a:pt x="499" y="114"/>
                    <a:pt x="499" y="114"/>
                  </a:cubicBezTo>
                  <a:cubicBezTo>
                    <a:pt x="503" y="116"/>
                    <a:pt x="504" y="116"/>
                    <a:pt x="502" y="115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98" y="113"/>
                    <a:pt x="509" y="117"/>
                    <a:pt x="503" y="114"/>
                  </a:cubicBezTo>
                  <a:cubicBezTo>
                    <a:pt x="505" y="115"/>
                    <a:pt x="507" y="116"/>
                    <a:pt x="509" y="117"/>
                  </a:cubicBezTo>
                  <a:cubicBezTo>
                    <a:pt x="510" y="116"/>
                    <a:pt x="521" y="119"/>
                    <a:pt x="526" y="120"/>
                  </a:cubicBezTo>
                  <a:cubicBezTo>
                    <a:pt x="529" y="120"/>
                    <a:pt x="526" y="118"/>
                    <a:pt x="525" y="116"/>
                  </a:cubicBezTo>
                  <a:cubicBezTo>
                    <a:pt x="523" y="115"/>
                    <a:pt x="523" y="114"/>
                    <a:pt x="531" y="114"/>
                  </a:cubicBezTo>
                  <a:cubicBezTo>
                    <a:pt x="528" y="113"/>
                    <a:pt x="526" y="113"/>
                    <a:pt x="524" y="113"/>
                  </a:cubicBezTo>
                  <a:cubicBezTo>
                    <a:pt x="522" y="112"/>
                    <a:pt x="521" y="112"/>
                    <a:pt x="518" y="112"/>
                  </a:cubicBezTo>
                  <a:cubicBezTo>
                    <a:pt x="517" y="113"/>
                    <a:pt x="516" y="113"/>
                    <a:pt x="509" y="112"/>
                  </a:cubicBezTo>
                  <a:cubicBezTo>
                    <a:pt x="502" y="113"/>
                    <a:pt x="529" y="117"/>
                    <a:pt x="519" y="117"/>
                  </a:cubicBezTo>
                  <a:cubicBezTo>
                    <a:pt x="511" y="115"/>
                    <a:pt x="511" y="115"/>
                    <a:pt x="514" y="115"/>
                  </a:cubicBezTo>
                  <a:cubicBezTo>
                    <a:pt x="508" y="113"/>
                    <a:pt x="504" y="113"/>
                    <a:pt x="502" y="113"/>
                  </a:cubicBezTo>
                  <a:cubicBezTo>
                    <a:pt x="503" y="113"/>
                    <a:pt x="501" y="112"/>
                    <a:pt x="500" y="111"/>
                  </a:cubicBezTo>
                  <a:cubicBezTo>
                    <a:pt x="498" y="110"/>
                    <a:pt x="496" y="110"/>
                    <a:pt x="496" y="109"/>
                  </a:cubicBezTo>
                  <a:cubicBezTo>
                    <a:pt x="499" y="110"/>
                    <a:pt x="502" y="109"/>
                    <a:pt x="501" y="109"/>
                  </a:cubicBezTo>
                  <a:cubicBezTo>
                    <a:pt x="505" y="109"/>
                    <a:pt x="506" y="107"/>
                    <a:pt x="515" y="108"/>
                  </a:cubicBezTo>
                  <a:cubicBezTo>
                    <a:pt x="516" y="106"/>
                    <a:pt x="503" y="107"/>
                    <a:pt x="511" y="105"/>
                  </a:cubicBezTo>
                  <a:cubicBezTo>
                    <a:pt x="505" y="106"/>
                    <a:pt x="506" y="104"/>
                    <a:pt x="501" y="105"/>
                  </a:cubicBezTo>
                  <a:cubicBezTo>
                    <a:pt x="504" y="105"/>
                    <a:pt x="503" y="106"/>
                    <a:pt x="501" y="106"/>
                  </a:cubicBezTo>
                  <a:cubicBezTo>
                    <a:pt x="499" y="107"/>
                    <a:pt x="496" y="107"/>
                    <a:pt x="494" y="107"/>
                  </a:cubicBezTo>
                  <a:cubicBezTo>
                    <a:pt x="493" y="107"/>
                    <a:pt x="491" y="106"/>
                    <a:pt x="490" y="106"/>
                  </a:cubicBezTo>
                  <a:cubicBezTo>
                    <a:pt x="492" y="106"/>
                    <a:pt x="495" y="106"/>
                    <a:pt x="496" y="105"/>
                  </a:cubicBezTo>
                  <a:cubicBezTo>
                    <a:pt x="491" y="105"/>
                    <a:pt x="491" y="105"/>
                    <a:pt x="491" y="105"/>
                  </a:cubicBezTo>
                  <a:cubicBezTo>
                    <a:pt x="497" y="105"/>
                    <a:pt x="494" y="104"/>
                    <a:pt x="492" y="104"/>
                  </a:cubicBezTo>
                  <a:cubicBezTo>
                    <a:pt x="489" y="103"/>
                    <a:pt x="487" y="103"/>
                    <a:pt x="494" y="101"/>
                  </a:cubicBezTo>
                  <a:cubicBezTo>
                    <a:pt x="494" y="102"/>
                    <a:pt x="498" y="102"/>
                    <a:pt x="492" y="103"/>
                  </a:cubicBezTo>
                  <a:cubicBezTo>
                    <a:pt x="494" y="103"/>
                    <a:pt x="496" y="103"/>
                    <a:pt x="499" y="102"/>
                  </a:cubicBezTo>
                  <a:cubicBezTo>
                    <a:pt x="501" y="102"/>
                    <a:pt x="503" y="101"/>
                    <a:pt x="506" y="101"/>
                  </a:cubicBezTo>
                  <a:cubicBezTo>
                    <a:pt x="508" y="100"/>
                    <a:pt x="506" y="98"/>
                    <a:pt x="505" y="97"/>
                  </a:cubicBezTo>
                  <a:cubicBezTo>
                    <a:pt x="504" y="95"/>
                    <a:pt x="503" y="94"/>
                    <a:pt x="506" y="91"/>
                  </a:cubicBezTo>
                  <a:cubicBezTo>
                    <a:pt x="503" y="93"/>
                    <a:pt x="504" y="94"/>
                    <a:pt x="500" y="96"/>
                  </a:cubicBezTo>
                  <a:cubicBezTo>
                    <a:pt x="498" y="95"/>
                    <a:pt x="500" y="94"/>
                    <a:pt x="502" y="91"/>
                  </a:cubicBezTo>
                  <a:cubicBezTo>
                    <a:pt x="504" y="89"/>
                    <a:pt x="506" y="85"/>
                    <a:pt x="507" y="83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6" y="82"/>
                    <a:pt x="500" y="87"/>
                    <a:pt x="500" y="83"/>
                  </a:cubicBezTo>
                  <a:cubicBezTo>
                    <a:pt x="501" y="83"/>
                    <a:pt x="503" y="82"/>
                    <a:pt x="503" y="82"/>
                  </a:cubicBezTo>
                  <a:cubicBezTo>
                    <a:pt x="501" y="80"/>
                    <a:pt x="498" y="84"/>
                    <a:pt x="496" y="83"/>
                  </a:cubicBezTo>
                  <a:cubicBezTo>
                    <a:pt x="503" y="76"/>
                    <a:pt x="489" y="85"/>
                    <a:pt x="492" y="79"/>
                  </a:cubicBezTo>
                  <a:cubicBezTo>
                    <a:pt x="490" y="80"/>
                    <a:pt x="490" y="80"/>
                    <a:pt x="490" y="80"/>
                  </a:cubicBezTo>
                  <a:cubicBezTo>
                    <a:pt x="493" y="76"/>
                    <a:pt x="483" y="77"/>
                    <a:pt x="481" y="74"/>
                  </a:cubicBezTo>
                  <a:cubicBezTo>
                    <a:pt x="482" y="74"/>
                    <a:pt x="482" y="77"/>
                    <a:pt x="487" y="74"/>
                  </a:cubicBezTo>
                  <a:cubicBezTo>
                    <a:pt x="487" y="69"/>
                    <a:pt x="487" y="69"/>
                    <a:pt x="487" y="69"/>
                  </a:cubicBezTo>
                  <a:cubicBezTo>
                    <a:pt x="485" y="70"/>
                    <a:pt x="484" y="69"/>
                    <a:pt x="482" y="71"/>
                  </a:cubicBezTo>
                  <a:cubicBezTo>
                    <a:pt x="481" y="72"/>
                    <a:pt x="483" y="72"/>
                    <a:pt x="483" y="72"/>
                  </a:cubicBezTo>
                  <a:cubicBezTo>
                    <a:pt x="480" y="73"/>
                    <a:pt x="480" y="73"/>
                    <a:pt x="480" y="73"/>
                  </a:cubicBezTo>
                  <a:cubicBezTo>
                    <a:pt x="481" y="68"/>
                    <a:pt x="488" y="69"/>
                    <a:pt x="493" y="67"/>
                  </a:cubicBezTo>
                  <a:cubicBezTo>
                    <a:pt x="491" y="66"/>
                    <a:pt x="495" y="63"/>
                    <a:pt x="495" y="62"/>
                  </a:cubicBezTo>
                  <a:cubicBezTo>
                    <a:pt x="489" y="63"/>
                    <a:pt x="490" y="66"/>
                    <a:pt x="484" y="68"/>
                  </a:cubicBezTo>
                  <a:cubicBezTo>
                    <a:pt x="481" y="68"/>
                    <a:pt x="483" y="62"/>
                    <a:pt x="488" y="59"/>
                  </a:cubicBezTo>
                  <a:cubicBezTo>
                    <a:pt x="475" y="63"/>
                    <a:pt x="482" y="53"/>
                    <a:pt x="473" y="57"/>
                  </a:cubicBezTo>
                  <a:cubicBezTo>
                    <a:pt x="474" y="57"/>
                    <a:pt x="477" y="55"/>
                    <a:pt x="475" y="5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68" y="55"/>
                    <a:pt x="480" y="50"/>
                    <a:pt x="477" y="49"/>
                  </a:cubicBezTo>
                  <a:cubicBezTo>
                    <a:pt x="476" y="50"/>
                    <a:pt x="475" y="51"/>
                    <a:pt x="473" y="52"/>
                  </a:cubicBezTo>
                  <a:cubicBezTo>
                    <a:pt x="470" y="50"/>
                    <a:pt x="482" y="42"/>
                    <a:pt x="475" y="41"/>
                  </a:cubicBezTo>
                  <a:cubicBezTo>
                    <a:pt x="475" y="42"/>
                    <a:pt x="474" y="42"/>
                    <a:pt x="474" y="42"/>
                  </a:cubicBezTo>
                  <a:cubicBezTo>
                    <a:pt x="473" y="43"/>
                    <a:pt x="473" y="42"/>
                    <a:pt x="475" y="40"/>
                  </a:cubicBezTo>
                  <a:cubicBezTo>
                    <a:pt x="479" y="40"/>
                    <a:pt x="479" y="40"/>
                    <a:pt x="479" y="40"/>
                  </a:cubicBezTo>
                  <a:cubicBezTo>
                    <a:pt x="489" y="34"/>
                    <a:pt x="472" y="37"/>
                    <a:pt x="474" y="33"/>
                  </a:cubicBezTo>
                  <a:cubicBezTo>
                    <a:pt x="472" y="34"/>
                    <a:pt x="473" y="36"/>
                    <a:pt x="469" y="36"/>
                  </a:cubicBezTo>
                  <a:cubicBezTo>
                    <a:pt x="468" y="35"/>
                    <a:pt x="480" y="30"/>
                    <a:pt x="474" y="30"/>
                  </a:cubicBezTo>
                  <a:cubicBezTo>
                    <a:pt x="473" y="32"/>
                    <a:pt x="467" y="34"/>
                    <a:pt x="467" y="35"/>
                  </a:cubicBezTo>
                  <a:cubicBezTo>
                    <a:pt x="465" y="34"/>
                    <a:pt x="462" y="34"/>
                    <a:pt x="466" y="32"/>
                  </a:cubicBezTo>
                  <a:cubicBezTo>
                    <a:pt x="465" y="32"/>
                    <a:pt x="463" y="32"/>
                    <a:pt x="462" y="33"/>
                  </a:cubicBezTo>
                  <a:cubicBezTo>
                    <a:pt x="465" y="31"/>
                    <a:pt x="462" y="30"/>
                    <a:pt x="461" y="29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69" y="24"/>
                    <a:pt x="458" y="27"/>
                    <a:pt x="458" y="25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6" y="25"/>
                    <a:pt x="459" y="22"/>
                    <a:pt x="454" y="22"/>
                  </a:cubicBezTo>
                  <a:cubicBezTo>
                    <a:pt x="451" y="24"/>
                    <a:pt x="451" y="24"/>
                    <a:pt x="451" y="24"/>
                  </a:cubicBezTo>
                  <a:cubicBezTo>
                    <a:pt x="453" y="22"/>
                    <a:pt x="446" y="21"/>
                    <a:pt x="451" y="18"/>
                  </a:cubicBezTo>
                  <a:cubicBezTo>
                    <a:pt x="450" y="18"/>
                    <a:pt x="445" y="22"/>
                    <a:pt x="444" y="20"/>
                  </a:cubicBezTo>
                  <a:cubicBezTo>
                    <a:pt x="446" y="18"/>
                    <a:pt x="447" y="16"/>
                    <a:pt x="444" y="16"/>
                  </a:cubicBezTo>
                  <a:cubicBezTo>
                    <a:pt x="442" y="17"/>
                    <a:pt x="440" y="18"/>
                    <a:pt x="442" y="18"/>
                  </a:cubicBezTo>
                  <a:cubicBezTo>
                    <a:pt x="443" y="18"/>
                    <a:pt x="443" y="18"/>
                    <a:pt x="444" y="17"/>
                  </a:cubicBezTo>
                  <a:cubicBezTo>
                    <a:pt x="441" y="19"/>
                    <a:pt x="441" y="19"/>
                    <a:pt x="441" y="19"/>
                  </a:cubicBezTo>
                  <a:cubicBezTo>
                    <a:pt x="438" y="18"/>
                    <a:pt x="443" y="17"/>
                    <a:pt x="441" y="15"/>
                  </a:cubicBezTo>
                  <a:cubicBezTo>
                    <a:pt x="439" y="16"/>
                    <a:pt x="438" y="17"/>
                    <a:pt x="436" y="18"/>
                  </a:cubicBezTo>
                  <a:cubicBezTo>
                    <a:pt x="437" y="15"/>
                    <a:pt x="439" y="12"/>
                    <a:pt x="440" y="8"/>
                  </a:cubicBezTo>
                  <a:cubicBezTo>
                    <a:pt x="443" y="7"/>
                    <a:pt x="444" y="8"/>
                    <a:pt x="448" y="6"/>
                  </a:cubicBezTo>
                  <a:cubicBezTo>
                    <a:pt x="448" y="7"/>
                    <a:pt x="449" y="7"/>
                    <a:pt x="450" y="8"/>
                  </a:cubicBezTo>
                  <a:cubicBezTo>
                    <a:pt x="455" y="8"/>
                    <a:pt x="454" y="5"/>
                    <a:pt x="455" y="3"/>
                  </a:cubicBezTo>
                  <a:cubicBezTo>
                    <a:pt x="456" y="5"/>
                    <a:pt x="456" y="5"/>
                    <a:pt x="456" y="5"/>
                  </a:cubicBezTo>
                  <a:cubicBezTo>
                    <a:pt x="457" y="5"/>
                    <a:pt x="458" y="5"/>
                    <a:pt x="458" y="5"/>
                  </a:cubicBezTo>
                  <a:cubicBezTo>
                    <a:pt x="458" y="6"/>
                    <a:pt x="458" y="6"/>
                    <a:pt x="458" y="6"/>
                  </a:cubicBezTo>
                  <a:cubicBezTo>
                    <a:pt x="463" y="0"/>
                    <a:pt x="468" y="6"/>
                    <a:pt x="471" y="1"/>
                  </a:cubicBezTo>
                  <a:cubicBezTo>
                    <a:pt x="471" y="2"/>
                    <a:pt x="468" y="4"/>
                    <a:pt x="466" y="6"/>
                  </a:cubicBezTo>
                  <a:cubicBezTo>
                    <a:pt x="465" y="8"/>
                    <a:pt x="468" y="6"/>
                    <a:pt x="470" y="6"/>
                  </a:cubicBezTo>
                  <a:cubicBezTo>
                    <a:pt x="474" y="2"/>
                    <a:pt x="474" y="2"/>
                    <a:pt x="474" y="2"/>
                  </a:cubicBezTo>
                  <a:cubicBezTo>
                    <a:pt x="473" y="7"/>
                    <a:pt x="478" y="0"/>
                    <a:pt x="482" y="2"/>
                  </a:cubicBezTo>
                  <a:cubicBezTo>
                    <a:pt x="480" y="6"/>
                    <a:pt x="495" y="3"/>
                    <a:pt x="496" y="4"/>
                  </a:cubicBezTo>
                  <a:cubicBezTo>
                    <a:pt x="496" y="7"/>
                    <a:pt x="490" y="5"/>
                    <a:pt x="488" y="8"/>
                  </a:cubicBezTo>
                  <a:cubicBezTo>
                    <a:pt x="488" y="9"/>
                    <a:pt x="491" y="7"/>
                    <a:pt x="493" y="8"/>
                  </a:cubicBezTo>
                  <a:cubicBezTo>
                    <a:pt x="487" y="11"/>
                    <a:pt x="487" y="11"/>
                    <a:pt x="487" y="11"/>
                  </a:cubicBezTo>
                  <a:cubicBezTo>
                    <a:pt x="487" y="13"/>
                    <a:pt x="493" y="9"/>
                    <a:pt x="491" y="11"/>
                  </a:cubicBezTo>
                  <a:cubicBezTo>
                    <a:pt x="495" y="11"/>
                    <a:pt x="493" y="9"/>
                    <a:pt x="498" y="7"/>
                  </a:cubicBezTo>
                  <a:cubicBezTo>
                    <a:pt x="497" y="8"/>
                    <a:pt x="495" y="11"/>
                    <a:pt x="498" y="10"/>
                  </a:cubicBezTo>
                  <a:cubicBezTo>
                    <a:pt x="499" y="10"/>
                    <a:pt x="499" y="8"/>
                    <a:pt x="500" y="9"/>
                  </a:cubicBezTo>
                  <a:cubicBezTo>
                    <a:pt x="499" y="14"/>
                    <a:pt x="506" y="13"/>
                    <a:pt x="507" y="17"/>
                  </a:cubicBezTo>
                  <a:cubicBezTo>
                    <a:pt x="510" y="16"/>
                    <a:pt x="510" y="16"/>
                    <a:pt x="510" y="16"/>
                  </a:cubicBezTo>
                  <a:cubicBezTo>
                    <a:pt x="509" y="16"/>
                    <a:pt x="508" y="17"/>
                    <a:pt x="509" y="17"/>
                  </a:cubicBezTo>
                  <a:cubicBezTo>
                    <a:pt x="511" y="16"/>
                    <a:pt x="511" y="16"/>
                    <a:pt x="511" y="16"/>
                  </a:cubicBezTo>
                  <a:cubicBezTo>
                    <a:pt x="511" y="17"/>
                    <a:pt x="509" y="23"/>
                    <a:pt x="511" y="25"/>
                  </a:cubicBezTo>
                  <a:cubicBezTo>
                    <a:pt x="514" y="22"/>
                    <a:pt x="514" y="22"/>
                    <a:pt x="514" y="22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16" y="24"/>
                    <a:pt x="516" y="24"/>
                    <a:pt x="516" y="24"/>
                  </a:cubicBezTo>
                  <a:cubicBezTo>
                    <a:pt x="511" y="27"/>
                    <a:pt x="516" y="28"/>
                    <a:pt x="515" y="31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17" y="32"/>
                    <a:pt x="517" y="32"/>
                    <a:pt x="517" y="32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20" y="32"/>
                    <a:pt x="515" y="36"/>
                    <a:pt x="518" y="36"/>
                  </a:cubicBezTo>
                  <a:cubicBezTo>
                    <a:pt x="517" y="36"/>
                    <a:pt x="522" y="33"/>
                    <a:pt x="524" y="32"/>
                  </a:cubicBezTo>
                  <a:close/>
                  <a:moveTo>
                    <a:pt x="552" y="103"/>
                  </a:moveTo>
                  <a:cubicBezTo>
                    <a:pt x="552" y="104"/>
                    <a:pt x="552" y="104"/>
                    <a:pt x="552" y="104"/>
                  </a:cubicBezTo>
                  <a:cubicBezTo>
                    <a:pt x="553" y="103"/>
                    <a:pt x="552" y="103"/>
                    <a:pt x="552" y="103"/>
                  </a:cubicBezTo>
                  <a:cubicBezTo>
                    <a:pt x="551" y="101"/>
                    <a:pt x="551" y="101"/>
                    <a:pt x="551" y="101"/>
                  </a:cubicBezTo>
                  <a:cubicBezTo>
                    <a:pt x="547" y="102"/>
                    <a:pt x="550" y="102"/>
                    <a:pt x="552" y="103"/>
                  </a:cubicBezTo>
                  <a:close/>
                  <a:moveTo>
                    <a:pt x="473" y="166"/>
                  </a:moveTo>
                  <a:cubicBezTo>
                    <a:pt x="475" y="166"/>
                    <a:pt x="475" y="166"/>
                    <a:pt x="475" y="166"/>
                  </a:cubicBezTo>
                  <a:cubicBezTo>
                    <a:pt x="475" y="167"/>
                    <a:pt x="473" y="165"/>
                    <a:pt x="475" y="168"/>
                  </a:cubicBezTo>
                  <a:cubicBezTo>
                    <a:pt x="474" y="167"/>
                    <a:pt x="474" y="168"/>
                    <a:pt x="473" y="166"/>
                  </a:cubicBezTo>
                  <a:close/>
                  <a:moveTo>
                    <a:pt x="509" y="103"/>
                  </a:moveTo>
                  <a:cubicBezTo>
                    <a:pt x="506" y="104"/>
                    <a:pt x="506" y="104"/>
                    <a:pt x="506" y="104"/>
                  </a:cubicBezTo>
                  <a:cubicBezTo>
                    <a:pt x="510" y="104"/>
                    <a:pt x="510" y="104"/>
                    <a:pt x="510" y="104"/>
                  </a:cubicBezTo>
                  <a:lnTo>
                    <a:pt x="509" y="103"/>
                  </a:lnTo>
                  <a:close/>
                  <a:moveTo>
                    <a:pt x="502" y="93"/>
                  </a:moveTo>
                  <a:cubicBezTo>
                    <a:pt x="502" y="94"/>
                    <a:pt x="502" y="94"/>
                    <a:pt x="501" y="95"/>
                  </a:cubicBezTo>
                  <a:cubicBezTo>
                    <a:pt x="502" y="95"/>
                    <a:pt x="502" y="95"/>
                    <a:pt x="502" y="95"/>
                  </a:cubicBezTo>
                  <a:cubicBezTo>
                    <a:pt x="502" y="94"/>
                    <a:pt x="503" y="93"/>
                    <a:pt x="503" y="93"/>
                  </a:cubicBezTo>
                  <a:lnTo>
                    <a:pt x="502" y="93"/>
                  </a:lnTo>
                  <a:close/>
                  <a:moveTo>
                    <a:pt x="523" y="61"/>
                  </a:moveTo>
                  <a:cubicBezTo>
                    <a:pt x="518" y="65"/>
                    <a:pt x="524" y="62"/>
                    <a:pt x="522" y="64"/>
                  </a:cubicBezTo>
                  <a:cubicBezTo>
                    <a:pt x="522" y="64"/>
                    <a:pt x="521" y="65"/>
                    <a:pt x="521" y="65"/>
                  </a:cubicBezTo>
                  <a:cubicBezTo>
                    <a:pt x="522" y="65"/>
                    <a:pt x="522" y="64"/>
                    <a:pt x="522" y="64"/>
                  </a:cubicBezTo>
                  <a:cubicBezTo>
                    <a:pt x="524" y="63"/>
                    <a:pt x="528" y="59"/>
                    <a:pt x="523" y="61"/>
                  </a:cubicBezTo>
                  <a:close/>
                  <a:moveTo>
                    <a:pt x="540" y="98"/>
                  </a:moveTo>
                  <a:cubicBezTo>
                    <a:pt x="544" y="98"/>
                    <a:pt x="543" y="95"/>
                    <a:pt x="545" y="94"/>
                  </a:cubicBezTo>
                  <a:cubicBezTo>
                    <a:pt x="544" y="93"/>
                    <a:pt x="541" y="95"/>
                    <a:pt x="539" y="96"/>
                  </a:cubicBezTo>
                  <a:cubicBezTo>
                    <a:pt x="539" y="95"/>
                    <a:pt x="539" y="95"/>
                    <a:pt x="539" y="94"/>
                  </a:cubicBezTo>
                  <a:cubicBezTo>
                    <a:pt x="531" y="96"/>
                    <a:pt x="543" y="96"/>
                    <a:pt x="540" y="98"/>
                  </a:cubicBezTo>
                  <a:close/>
                  <a:moveTo>
                    <a:pt x="562" y="140"/>
                  </a:moveTo>
                  <a:cubicBezTo>
                    <a:pt x="565" y="140"/>
                    <a:pt x="565" y="140"/>
                    <a:pt x="565" y="140"/>
                  </a:cubicBezTo>
                  <a:cubicBezTo>
                    <a:pt x="568" y="141"/>
                    <a:pt x="568" y="141"/>
                    <a:pt x="568" y="141"/>
                  </a:cubicBezTo>
                  <a:cubicBezTo>
                    <a:pt x="569" y="141"/>
                    <a:pt x="569" y="141"/>
                    <a:pt x="569" y="141"/>
                  </a:cubicBezTo>
                  <a:lnTo>
                    <a:pt x="562" y="140"/>
                  </a:lnTo>
                  <a:close/>
                  <a:moveTo>
                    <a:pt x="556" y="144"/>
                  </a:moveTo>
                  <a:cubicBezTo>
                    <a:pt x="554" y="145"/>
                    <a:pt x="546" y="143"/>
                    <a:pt x="541" y="140"/>
                  </a:cubicBezTo>
                  <a:cubicBezTo>
                    <a:pt x="544" y="140"/>
                    <a:pt x="545" y="139"/>
                    <a:pt x="553" y="142"/>
                  </a:cubicBezTo>
                  <a:cubicBezTo>
                    <a:pt x="548" y="140"/>
                    <a:pt x="564" y="146"/>
                    <a:pt x="556" y="144"/>
                  </a:cubicBezTo>
                  <a:close/>
                  <a:moveTo>
                    <a:pt x="521" y="78"/>
                  </a:moveTo>
                  <a:cubicBezTo>
                    <a:pt x="520" y="80"/>
                    <a:pt x="513" y="85"/>
                    <a:pt x="519" y="86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3" y="81"/>
                    <a:pt x="523" y="81"/>
                    <a:pt x="523" y="81"/>
                  </a:cubicBezTo>
                  <a:cubicBezTo>
                    <a:pt x="515" y="86"/>
                    <a:pt x="521" y="79"/>
                    <a:pt x="521" y="78"/>
                  </a:cubicBezTo>
                  <a:close/>
                  <a:moveTo>
                    <a:pt x="529" y="145"/>
                  </a:moveTo>
                  <a:cubicBezTo>
                    <a:pt x="528" y="146"/>
                    <a:pt x="522" y="144"/>
                    <a:pt x="516" y="140"/>
                  </a:cubicBezTo>
                  <a:cubicBezTo>
                    <a:pt x="519" y="142"/>
                    <a:pt x="526" y="144"/>
                    <a:pt x="531" y="146"/>
                  </a:cubicBezTo>
                  <a:cubicBezTo>
                    <a:pt x="530" y="145"/>
                    <a:pt x="529" y="145"/>
                    <a:pt x="529" y="145"/>
                  </a:cubicBezTo>
                  <a:close/>
                  <a:moveTo>
                    <a:pt x="523" y="141"/>
                  </a:moveTo>
                  <a:cubicBezTo>
                    <a:pt x="523" y="140"/>
                    <a:pt x="518" y="137"/>
                    <a:pt x="523" y="139"/>
                  </a:cubicBezTo>
                  <a:cubicBezTo>
                    <a:pt x="526" y="141"/>
                    <a:pt x="536" y="147"/>
                    <a:pt x="536" y="144"/>
                  </a:cubicBezTo>
                  <a:cubicBezTo>
                    <a:pt x="527" y="140"/>
                    <a:pt x="524" y="138"/>
                    <a:pt x="518" y="137"/>
                  </a:cubicBezTo>
                  <a:lnTo>
                    <a:pt x="523" y="141"/>
                  </a:lnTo>
                  <a:close/>
                  <a:moveTo>
                    <a:pt x="541" y="148"/>
                  </a:moveTo>
                  <a:cubicBezTo>
                    <a:pt x="541" y="147"/>
                    <a:pt x="541" y="146"/>
                    <a:pt x="541" y="145"/>
                  </a:cubicBezTo>
                  <a:cubicBezTo>
                    <a:pt x="531" y="141"/>
                    <a:pt x="539" y="146"/>
                    <a:pt x="541" y="148"/>
                  </a:cubicBezTo>
                  <a:cubicBezTo>
                    <a:pt x="541" y="149"/>
                    <a:pt x="541" y="149"/>
                    <a:pt x="541" y="149"/>
                  </a:cubicBezTo>
                  <a:cubicBezTo>
                    <a:pt x="541" y="149"/>
                    <a:pt x="541" y="148"/>
                    <a:pt x="541" y="148"/>
                  </a:cubicBezTo>
                  <a:close/>
                  <a:moveTo>
                    <a:pt x="513" y="155"/>
                  </a:moveTo>
                  <a:cubicBezTo>
                    <a:pt x="515" y="156"/>
                    <a:pt x="515" y="156"/>
                    <a:pt x="515" y="156"/>
                  </a:cubicBezTo>
                  <a:cubicBezTo>
                    <a:pt x="516" y="157"/>
                    <a:pt x="517" y="158"/>
                    <a:pt x="518" y="157"/>
                  </a:cubicBezTo>
                  <a:cubicBezTo>
                    <a:pt x="515" y="156"/>
                    <a:pt x="515" y="156"/>
                    <a:pt x="515" y="156"/>
                  </a:cubicBezTo>
                  <a:cubicBezTo>
                    <a:pt x="514" y="154"/>
                    <a:pt x="514" y="152"/>
                    <a:pt x="513" y="155"/>
                  </a:cubicBezTo>
                  <a:close/>
                  <a:moveTo>
                    <a:pt x="537" y="149"/>
                  </a:moveTo>
                  <a:cubicBezTo>
                    <a:pt x="533" y="149"/>
                    <a:pt x="533" y="149"/>
                    <a:pt x="533" y="149"/>
                  </a:cubicBezTo>
                  <a:cubicBezTo>
                    <a:pt x="533" y="148"/>
                    <a:pt x="533" y="146"/>
                    <a:pt x="537" y="149"/>
                  </a:cubicBezTo>
                  <a:close/>
                  <a:moveTo>
                    <a:pt x="516" y="149"/>
                  </a:moveTo>
                  <a:cubicBezTo>
                    <a:pt x="516" y="149"/>
                    <a:pt x="513" y="150"/>
                    <a:pt x="512" y="151"/>
                  </a:cubicBezTo>
                  <a:cubicBezTo>
                    <a:pt x="514" y="152"/>
                    <a:pt x="518" y="152"/>
                    <a:pt x="516" y="149"/>
                  </a:cubicBezTo>
                  <a:close/>
                  <a:moveTo>
                    <a:pt x="455" y="166"/>
                  </a:moveTo>
                  <a:cubicBezTo>
                    <a:pt x="454" y="162"/>
                    <a:pt x="454" y="162"/>
                    <a:pt x="454" y="162"/>
                  </a:cubicBezTo>
                  <a:cubicBezTo>
                    <a:pt x="452" y="162"/>
                    <a:pt x="452" y="162"/>
                    <a:pt x="452" y="162"/>
                  </a:cubicBezTo>
                  <a:lnTo>
                    <a:pt x="455" y="166"/>
                  </a:lnTo>
                  <a:close/>
                  <a:moveTo>
                    <a:pt x="468" y="155"/>
                  </a:moveTo>
                  <a:cubicBezTo>
                    <a:pt x="469" y="155"/>
                    <a:pt x="469" y="155"/>
                    <a:pt x="469" y="155"/>
                  </a:cubicBezTo>
                  <a:cubicBezTo>
                    <a:pt x="468" y="153"/>
                    <a:pt x="468" y="153"/>
                    <a:pt x="468" y="153"/>
                  </a:cubicBezTo>
                  <a:lnTo>
                    <a:pt x="468" y="155"/>
                  </a:lnTo>
                  <a:close/>
                  <a:moveTo>
                    <a:pt x="484" y="145"/>
                  </a:moveTo>
                  <a:cubicBezTo>
                    <a:pt x="484" y="146"/>
                    <a:pt x="484" y="146"/>
                    <a:pt x="484" y="147"/>
                  </a:cubicBezTo>
                  <a:cubicBezTo>
                    <a:pt x="484" y="150"/>
                    <a:pt x="481" y="153"/>
                    <a:pt x="479" y="152"/>
                  </a:cubicBezTo>
                  <a:cubicBezTo>
                    <a:pt x="479" y="155"/>
                    <a:pt x="483" y="158"/>
                    <a:pt x="484" y="160"/>
                  </a:cubicBezTo>
                  <a:cubicBezTo>
                    <a:pt x="478" y="146"/>
                    <a:pt x="486" y="160"/>
                    <a:pt x="486" y="154"/>
                  </a:cubicBezTo>
                  <a:cubicBezTo>
                    <a:pt x="485" y="153"/>
                    <a:pt x="484" y="154"/>
                    <a:pt x="483" y="152"/>
                  </a:cubicBezTo>
                  <a:cubicBezTo>
                    <a:pt x="483" y="150"/>
                    <a:pt x="484" y="149"/>
                    <a:pt x="485" y="150"/>
                  </a:cubicBezTo>
                  <a:cubicBezTo>
                    <a:pt x="486" y="151"/>
                    <a:pt x="486" y="152"/>
                    <a:pt x="486" y="152"/>
                  </a:cubicBezTo>
                  <a:cubicBezTo>
                    <a:pt x="486" y="151"/>
                    <a:pt x="485" y="150"/>
                    <a:pt x="485" y="150"/>
                  </a:cubicBezTo>
                  <a:cubicBezTo>
                    <a:pt x="485" y="149"/>
                    <a:pt x="484" y="148"/>
                    <a:pt x="484" y="147"/>
                  </a:cubicBezTo>
                  <a:cubicBezTo>
                    <a:pt x="484" y="146"/>
                    <a:pt x="484" y="146"/>
                    <a:pt x="484" y="145"/>
                  </a:cubicBezTo>
                  <a:close/>
                  <a:moveTo>
                    <a:pt x="506" y="138"/>
                  </a:moveTo>
                  <a:cubicBezTo>
                    <a:pt x="507" y="139"/>
                    <a:pt x="508" y="141"/>
                    <a:pt x="510" y="142"/>
                  </a:cubicBezTo>
                  <a:cubicBezTo>
                    <a:pt x="509" y="140"/>
                    <a:pt x="507" y="139"/>
                    <a:pt x="506" y="138"/>
                  </a:cubicBezTo>
                  <a:cubicBezTo>
                    <a:pt x="505" y="138"/>
                    <a:pt x="504" y="137"/>
                    <a:pt x="504" y="137"/>
                  </a:cubicBezTo>
                  <a:cubicBezTo>
                    <a:pt x="504" y="137"/>
                    <a:pt x="505" y="138"/>
                    <a:pt x="506" y="138"/>
                  </a:cubicBezTo>
                  <a:close/>
                  <a:moveTo>
                    <a:pt x="498" y="132"/>
                  </a:moveTo>
                  <a:cubicBezTo>
                    <a:pt x="501" y="133"/>
                    <a:pt x="503" y="135"/>
                    <a:pt x="506" y="136"/>
                  </a:cubicBezTo>
                  <a:cubicBezTo>
                    <a:pt x="502" y="134"/>
                    <a:pt x="502" y="134"/>
                    <a:pt x="502" y="134"/>
                  </a:cubicBezTo>
                  <a:cubicBezTo>
                    <a:pt x="504" y="134"/>
                    <a:pt x="505" y="135"/>
                    <a:pt x="506" y="135"/>
                  </a:cubicBezTo>
                  <a:cubicBezTo>
                    <a:pt x="502" y="132"/>
                    <a:pt x="497" y="129"/>
                    <a:pt x="498" y="132"/>
                  </a:cubicBezTo>
                  <a:close/>
                  <a:moveTo>
                    <a:pt x="508" y="133"/>
                  </a:moveTo>
                  <a:cubicBezTo>
                    <a:pt x="504" y="132"/>
                    <a:pt x="504" y="132"/>
                    <a:pt x="504" y="132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8" y="136"/>
                    <a:pt x="508" y="136"/>
                    <a:pt x="508" y="136"/>
                  </a:cubicBezTo>
                  <a:cubicBezTo>
                    <a:pt x="504" y="133"/>
                    <a:pt x="504" y="133"/>
                    <a:pt x="504" y="133"/>
                  </a:cubicBezTo>
                  <a:lnTo>
                    <a:pt x="508" y="133"/>
                  </a:lnTo>
                  <a:close/>
                  <a:moveTo>
                    <a:pt x="539" y="127"/>
                  </a:moveTo>
                  <a:cubicBezTo>
                    <a:pt x="542" y="128"/>
                    <a:pt x="544" y="129"/>
                    <a:pt x="538" y="128"/>
                  </a:cubicBezTo>
                  <a:cubicBezTo>
                    <a:pt x="536" y="126"/>
                    <a:pt x="536" y="126"/>
                    <a:pt x="536" y="126"/>
                  </a:cubicBezTo>
                  <a:cubicBezTo>
                    <a:pt x="536" y="126"/>
                    <a:pt x="532" y="126"/>
                    <a:pt x="534" y="127"/>
                  </a:cubicBezTo>
                  <a:cubicBezTo>
                    <a:pt x="517" y="121"/>
                    <a:pt x="536" y="128"/>
                    <a:pt x="528" y="123"/>
                  </a:cubicBezTo>
                  <a:cubicBezTo>
                    <a:pt x="530" y="126"/>
                    <a:pt x="520" y="122"/>
                    <a:pt x="514" y="120"/>
                  </a:cubicBezTo>
                  <a:cubicBezTo>
                    <a:pt x="518" y="121"/>
                    <a:pt x="518" y="120"/>
                    <a:pt x="520" y="120"/>
                  </a:cubicBezTo>
                  <a:cubicBezTo>
                    <a:pt x="521" y="120"/>
                    <a:pt x="522" y="120"/>
                    <a:pt x="524" y="121"/>
                  </a:cubicBezTo>
                  <a:cubicBezTo>
                    <a:pt x="525" y="121"/>
                    <a:pt x="526" y="121"/>
                    <a:pt x="528" y="122"/>
                  </a:cubicBezTo>
                  <a:cubicBezTo>
                    <a:pt x="529" y="122"/>
                    <a:pt x="531" y="123"/>
                    <a:pt x="534" y="124"/>
                  </a:cubicBezTo>
                  <a:cubicBezTo>
                    <a:pt x="532" y="124"/>
                    <a:pt x="536" y="125"/>
                    <a:pt x="539" y="127"/>
                  </a:cubicBezTo>
                  <a:close/>
                  <a:moveTo>
                    <a:pt x="520" y="108"/>
                  </a:moveTo>
                  <a:cubicBezTo>
                    <a:pt x="520" y="106"/>
                    <a:pt x="520" y="106"/>
                    <a:pt x="520" y="106"/>
                  </a:cubicBezTo>
                  <a:cubicBezTo>
                    <a:pt x="521" y="108"/>
                    <a:pt x="521" y="108"/>
                    <a:pt x="521" y="108"/>
                  </a:cubicBezTo>
                  <a:lnTo>
                    <a:pt x="520" y="108"/>
                  </a:lnTo>
                  <a:close/>
                  <a:moveTo>
                    <a:pt x="488" y="61"/>
                  </a:moveTo>
                  <a:cubicBezTo>
                    <a:pt x="483" y="63"/>
                    <a:pt x="489" y="64"/>
                    <a:pt x="492" y="62"/>
                  </a:cubicBezTo>
                  <a:cubicBezTo>
                    <a:pt x="490" y="63"/>
                    <a:pt x="489" y="61"/>
                    <a:pt x="488" y="61"/>
                  </a:cubicBezTo>
                  <a:close/>
                  <a:moveTo>
                    <a:pt x="480" y="41"/>
                  </a:moveTo>
                  <a:cubicBezTo>
                    <a:pt x="481" y="42"/>
                    <a:pt x="476" y="46"/>
                    <a:pt x="482" y="44"/>
                  </a:cubicBezTo>
                  <a:cubicBezTo>
                    <a:pt x="483" y="41"/>
                    <a:pt x="483" y="41"/>
                    <a:pt x="483" y="41"/>
                  </a:cubicBezTo>
                  <a:cubicBezTo>
                    <a:pt x="481" y="41"/>
                    <a:pt x="483" y="40"/>
                    <a:pt x="480" y="41"/>
                  </a:cubicBezTo>
                  <a:close/>
                  <a:moveTo>
                    <a:pt x="472" y="28"/>
                  </a:moveTo>
                  <a:cubicBezTo>
                    <a:pt x="478" y="25"/>
                    <a:pt x="478" y="25"/>
                    <a:pt x="478" y="25"/>
                  </a:cubicBezTo>
                  <a:cubicBezTo>
                    <a:pt x="477" y="26"/>
                    <a:pt x="477" y="26"/>
                    <a:pt x="477" y="26"/>
                  </a:cubicBezTo>
                  <a:lnTo>
                    <a:pt x="472" y="28"/>
                  </a:lnTo>
                  <a:close/>
                  <a:moveTo>
                    <a:pt x="466" y="33"/>
                  </a:moveTo>
                  <a:cubicBezTo>
                    <a:pt x="466" y="33"/>
                    <a:pt x="466" y="31"/>
                    <a:pt x="469" y="30"/>
                  </a:cubicBezTo>
                  <a:lnTo>
                    <a:pt x="466" y="33"/>
                  </a:lnTo>
                  <a:close/>
                  <a:moveTo>
                    <a:pt x="465" y="16"/>
                  </a:moveTo>
                  <a:cubicBezTo>
                    <a:pt x="459" y="19"/>
                    <a:pt x="459" y="19"/>
                    <a:pt x="459" y="19"/>
                  </a:cubicBezTo>
                  <a:cubicBezTo>
                    <a:pt x="459" y="19"/>
                    <a:pt x="459" y="19"/>
                    <a:pt x="459" y="19"/>
                  </a:cubicBezTo>
                  <a:lnTo>
                    <a:pt x="465" y="16"/>
                  </a:lnTo>
                  <a:close/>
                  <a:moveTo>
                    <a:pt x="469" y="16"/>
                  </a:moveTo>
                  <a:cubicBezTo>
                    <a:pt x="468" y="17"/>
                    <a:pt x="467" y="17"/>
                    <a:pt x="466" y="18"/>
                  </a:cubicBezTo>
                  <a:cubicBezTo>
                    <a:pt x="464" y="19"/>
                    <a:pt x="464" y="20"/>
                    <a:pt x="466" y="20"/>
                  </a:cubicBezTo>
                  <a:cubicBezTo>
                    <a:pt x="469" y="19"/>
                    <a:pt x="467" y="19"/>
                    <a:pt x="467" y="18"/>
                  </a:cubicBezTo>
                  <a:cubicBezTo>
                    <a:pt x="468" y="18"/>
                    <a:pt x="470" y="18"/>
                    <a:pt x="469" y="20"/>
                  </a:cubicBezTo>
                  <a:cubicBezTo>
                    <a:pt x="464" y="21"/>
                    <a:pt x="464" y="21"/>
                    <a:pt x="460" y="23"/>
                  </a:cubicBezTo>
                  <a:cubicBezTo>
                    <a:pt x="456" y="21"/>
                    <a:pt x="462" y="19"/>
                    <a:pt x="466" y="18"/>
                  </a:cubicBezTo>
                  <a:cubicBezTo>
                    <a:pt x="466" y="17"/>
                    <a:pt x="468" y="17"/>
                    <a:pt x="469" y="16"/>
                  </a:cubicBezTo>
                  <a:close/>
                  <a:moveTo>
                    <a:pt x="474" y="23"/>
                  </a:moveTo>
                  <a:cubicBezTo>
                    <a:pt x="473" y="23"/>
                    <a:pt x="472" y="23"/>
                    <a:pt x="471" y="24"/>
                  </a:cubicBezTo>
                  <a:cubicBezTo>
                    <a:pt x="469" y="23"/>
                    <a:pt x="467" y="22"/>
                    <a:pt x="463" y="25"/>
                  </a:cubicBezTo>
                  <a:cubicBezTo>
                    <a:pt x="464" y="26"/>
                    <a:pt x="464" y="26"/>
                    <a:pt x="464" y="26"/>
                  </a:cubicBezTo>
                  <a:cubicBezTo>
                    <a:pt x="464" y="26"/>
                    <a:pt x="464" y="26"/>
                    <a:pt x="465" y="25"/>
                  </a:cubicBezTo>
                  <a:cubicBezTo>
                    <a:pt x="468" y="25"/>
                    <a:pt x="465" y="27"/>
                    <a:pt x="464" y="28"/>
                  </a:cubicBezTo>
                  <a:cubicBezTo>
                    <a:pt x="466" y="27"/>
                    <a:pt x="468" y="25"/>
                    <a:pt x="471" y="24"/>
                  </a:cubicBezTo>
                  <a:cubicBezTo>
                    <a:pt x="472" y="24"/>
                    <a:pt x="472" y="24"/>
                    <a:pt x="473" y="24"/>
                  </a:cubicBezTo>
                  <a:cubicBezTo>
                    <a:pt x="473" y="25"/>
                    <a:pt x="472" y="25"/>
                    <a:pt x="474" y="25"/>
                  </a:cubicBezTo>
                  <a:cubicBezTo>
                    <a:pt x="475" y="24"/>
                    <a:pt x="475" y="24"/>
                    <a:pt x="475" y="24"/>
                  </a:cubicBezTo>
                  <a:cubicBezTo>
                    <a:pt x="474" y="24"/>
                    <a:pt x="474" y="24"/>
                    <a:pt x="473" y="24"/>
                  </a:cubicBezTo>
                  <a:cubicBezTo>
                    <a:pt x="474" y="24"/>
                    <a:pt x="474" y="23"/>
                    <a:pt x="474" y="23"/>
                  </a:cubicBezTo>
                  <a:close/>
                  <a:moveTo>
                    <a:pt x="472" y="13"/>
                  </a:moveTo>
                  <a:cubicBezTo>
                    <a:pt x="473" y="13"/>
                    <a:pt x="475" y="13"/>
                    <a:pt x="476" y="12"/>
                  </a:cubicBezTo>
                  <a:cubicBezTo>
                    <a:pt x="477" y="11"/>
                    <a:pt x="477" y="11"/>
                    <a:pt x="477" y="11"/>
                  </a:cubicBezTo>
                  <a:cubicBezTo>
                    <a:pt x="474" y="10"/>
                    <a:pt x="472" y="12"/>
                    <a:pt x="472" y="13"/>
                  </a:cubicBezTo>
                  <a:close/>
                  <a:moveTo>
                    <a:pt x="489" y="54"/>
                  </a:moveTo>
                  <a:cubicBezTo>
                    <a:pt x="489" y="54"/>
                    <a:pt x="490" y="56"/>
                    <a:pt x="487" y="58"/>
                  </a:cubicBezTo>
                  <a:cubicBezTo>
                    <a:pt x="492" y="56"/>
                    <a:pt x="492" y="56"/>
                    <a:pt x="492" y="56"/>
                  </a:cubicBezTo>
                  <a:cubicBezTo>
                    <a:pt x="491" y="55"/>
                    <a:pt x="494" y="53"/>
                    <a:pt x="496" y="53"/>
                  </a:cubicBezTo>
                  <a:cubicBezTo>
                    <a:pt x="492" y="53"/>
                    <a:pt x="494" y="51"/>
                    <a:pt x="489" y="54"/>
                  </a:cubicBezTo>
                  <a:close/>
                  <a:moveTo>
                    <a:pt x="518" y="105"/>
                  </a:moveTo>
                  <a:cubicBezTo>
                    <a:pt x="520" y="104"/>
                    <a:pt x="514" y="102"/>
                    <a:pt x="521" y="101"/>
                  </a:cubicBezTo>
                  <a:cubicBezTo>
                    <a:pt x="512" y="101"/>
                    <a:pt x="516" y="104"/>
                    <a:pt x="518" y="105"/>
                  </a:cubicBezTo>
                  <a:close/>
                  <a:moveTo>
                    <a:pt x="528" y="105"/>
                  </a:moveTo>
                  <a:cubicBezTo>
                    <a:pt x="528" y="106"/>
                    <a:pt x="528" y="106"/>
                    <a:pt x="528" y="106"/>
                  </a:cubicBezTo>
                  <a:cubicBezTo>
                    <a:pt x="527" y="107"/>
                    <a:pt x="520" y="107"/>
                    <a:pt x="524" y="108"/>
                  </a:cubicBezTo>
                  <a:cubicBezTo>
                    <a:pt x="526" y="108"/>
                    <a:pt x="523" y="107"/>
                    <a:pt x="525" y="107"/>
                  </a:cubicBezTo>
                  <a:cubicBezTo>
                    <a:pt x="529" y="107"/>
                    <a:pt x="528" y="107"/>
                    <a:pt x="528" y="106"/>
                  </a:cubicBezTo>
                  <a:cubicBezTo>
                    <a:pt x="528" y="106"/>
                    <a:pt x="528" y="106"/>
                    <a:pt x="528" y="105"/>
                  </a:cubicBezTo>
                  <a:close/>
                  <a:moveTo>
                    <a:pt x="513" y="71"/>
                  </a:moveTo>
                  <a:cubicBezTo>
                    <a:pt x="514" y="72"/>
                    <a:pt x="514" y="72"/>
                    <a:pt x="514" y="72"/>
                  </a:cubicBezTo>
                  <a:cubicBezTo>
                    <a:pt x="510" y="75"/>
                    <a:pt x="510" y="75"/>
                    <a:pt x="510" y="75"/>
                  </a:cubicBezTo>
                  <a:lnTo>
                    <a:pt x="513" y="71"/>
                  </a:lnTo>
                  <a:close/>
                  <a:moveTo>
                    <a:pt x="511" y="55"/>
                  </a:moveTo>
                  <a:cubicBezTo>
                    <a:pt x="511" y="56"/>
                    <a:pt x="511" y="56"/>
                    <a:pt x="511" y="56"/>
                  </a:cubicBezTo>
                  <a:cubicBezTo>
                    <a:pt x="510" y="56"/>
                    <a:pt x="510" y="56"/>
                    <a:pt x="510" y="56"/>
                  </a:cubicBezTo>
                  <a:cubicBezTo>
                    <a:pt x="509" y="57"/>
                    <a:pt x="507" y="57"/>
                    <a:pt x="506" y="58"/>
                  </a:cubicBezTo>
                  <a:cubicBezTo>
                    <a:pt x="506" y="58"/>
                    <a:pt x="506" y="59"/>
                    <a:pt x="506" y="59"/>
                  </a:cubicBezTo>
                  <a:cubicBezTo>
                    <a:pt x="506" y="59"/>
                    <a:pt x="506" y="58"/>
                    <a:pt x="506" y="58"/>
                  </a:cubicBezTo>
                  <a:cubicBezTo>
                    <a:pt x="506" y="57"/>
                    <a:pt x="505" y="56"/>
                    <a:pt x="509" y="54"/>
                  </a:cubicBezTo>
                  <a:cubicBezTo>
                    <a:pt x="507" y="55"/>
                    <a:pt x="508" y="57"/>
                    <a:pt x="511" y="56"/>
                  </a:cubicBezTo>
                  <a:lnTo>
                    <a:pt x="511" y="55"/>
                  </a:lnTo>
                  <a:close/>
                  <a:moveTo>
                    <a:pt x="501" y="25"/>
                  </a:moveTo>
                  <a:cubicBezTo>
                    <a:pt x="500" y="26"/>
                    <a:pt x="499" y="26"/>
                    <a:pt x="502" y="26"/>
                  </a:cubicBezTo>
                  <a:cubicBezTo>
                    <a:pt x="503" y="25"/>
                    <a:pt x="502" y="24"/>
                    <a:pt x="501" y="25"/>
                  </a:cubicBezTo>
                  <a:close/>
                  <a:moveTo>
                    <a:pt x="519" y="60"/>
                  </a:moveTo>
                  <a:cubicBezTo>
                    <a:pt x="516" y="61"/>
                    <a:pt x="518" y="62"/>
                    <a:pt x="514" y="63"/>
                  </a:cubicBezTo>
                  <a:cubicBezTo>
                    <a:pt x="513" y="63"/>
                    <a:pt x="513" y="63"/>
                    <a:pt x="513" y="63"/>
                  </a:cubicBezTo>
                  <a:cubicBezTo>
                    <a:pt x="515" y="63"/>
                    <a:pt x="507" y="67"/>
                    <a:pt x="512" y="66"/>
                  </a:cubicBezTo>
                  <a:cubicBezTo>
                    <a:pt x="511" y="66"/>
                    <a:pt x="511" y="66"/>
                    <a:pt x="511" y="66"/>
                  </a:cubicBezTo>
                  <a:cubicBezTo>
                    <a:pt x="513" y="66"/>
                    <a:pt x="515" y="62"/>
                    <a:pt x="518" y="62"/>
                  </a:cubicBezTo>
                  <a:cubicBezTo>
                    <a:pt x="519" y="63"/>
                    <a:pt x="521" y="60"/>
                    <a:pt x="519" y="60"/>
                  </a:cubicBezTo>
                  <a:close/>
                  <a:moveTo>
                    <a:pt x="507" y="19"/>
                  </a:moveTo>
                  <a:cubicBezTo>
                    <a:pt x="507" y="21"/>
                    <a:pt x="500" y="23"/>
                    <a:pt x="504" y="24"/>
                  </a:cubicBezTo>
                  <a:cubicBezTo>
                    <a:pt x="504" y="22"/>
                    <a:pt x="511" y="19"/>
                    <a:pt x="507" y="19"/>
                  </a:cubicBezTo>
                  <a:close/>
                  <a:moveTo>
                    <a:pt x="524" y="45"/>
                  </a:moveTo>
                  <a:cubicBezTo>
                    <a:pt x="525" y="45"/>
                    <a:pt x="525" y="45"/>
                    <a:pt x="525" y="45"/>
                  </a:cubicBezTo>
                  <a:cubicBezTo>
                    <a:pt x="524" y="47"/>
                    <a:pt x="524" y="47"/>
                    <a:pt x="524" y="47"/>
                  </a:cubicBezTo>
                  <a:cubicBezTo>
                    <a:pt x="523" y="47"/>
                    <a:pt x="523" y="47"/>
                    <a:pt x="523" y="47"/>
                  </a:cubicBezTo>
                  <a:lnTo>
                    <a:pt x="524" y="45"/>
                  </a:lnTo>
                  <a:close/>
                  <a:moveTo>
                    <a:pt x="467" y="35"/>
                  </a:moveTo>
                  <a:cubicBezTo>
                    <a:pt x="466" y="35"/>
                    <a:pt x="466" y="36"/>
                    <a:pt x="467" y="36"/>
                  </a:cubicBezTo>
                  <a:cubicBezTo>
                    <a:pt x="467" y="36"/>
                    <a:pt x="467" y="35"/>
                    <a:pt x="467" y="35"/>
                  </a:cubicBezTo>
                  <a:close/>
                  <a:moveTo>
                    <a:pt x="501" y="109"/>
                  </a:moveTo>
                  <a:cubicBezTo>
                    <a:pt x="500" y="108"/>
                    <a:pt x="499" y="108"/>
                    <a:pt x="498" y="108"/>
                  </a:cubicBezTo>
                  <a:cubicBezTo>
                    <a:pt x="499" y="108"/>
                    <a:pt x="500" y="108"/>
                    <a:pt x="501" y="109"/>
                  </a:cubicBezTo>
                  <a:close/>
                  <a:moveTo>
                    <a:pt x="496" y="109"/>
                  </a:moveTo>
                  <a:cubicBezTo>
                    <a:pt x="496" y="109"/>
                    <a:pt x="496" y="109"/>
                    <a:pt x="496" y="109"/>
                  </a:cubicBezTo>
                  <a:cubicBezTo>
                    <a:pt x="496" y="109"/>
                    <a:pt x="496" y="109"/>
                    <a:pt x="496" y="109"/>
                  </a:cubicBezTo>
                  <a:close/>
                  <a:moveTo>
                    <a:pt x="429" y="155"/>
                  </a:moveTo>
                  <a:cubicBezTo>
                    <a:pt x="428" y="155"/>
                    <a:pt x="425" y="152"/>
                    <a:pt x="428" y="156"/>
                  </a:cubicBezTo>
                  <a:cubicBezTo>
                    <a:pt x="429" y="158"/>
                    <a:pt x="428" y="155"/>
                    <a:pt x="429" y="155"/>
                  </a:cubicBezTo>
                  <a:close/>
                  <a:moveTo>
                    <a:pt x="433" y="159"/>
                  </a:moveTo>
                  <a:cubicBezTo>
                    <a:pt x="434" y="159"/>
                    <a:pt x="435" y="160"/>
                    <a:pt x="436" y="161"/>
                  </a:cubicBezTo>
                  <a:cubicBezTo>
                    <a:pt x="434" y="159"/>
                    <a:pt x="434" y="159"/>
                    <a:pt x="433" y="159"/>
                  </a:cubicBezTo>
                  <a:close/>
                  <a:moveTo>
                    <a:pt x="433" y="159"/>
                  </a:moveTo>
                  <a:cubicBezTo>
                    <a:pt x="432" y="159"/>
                    <a:pt x="432" y="160"/>
                    <a:pt x="431" y="161"/>
                  </a:cubicBezTo>
                  <a:cubicBezTo>
                    <a:pt x="433" y="162"/>
                    <a:pt x="433" y="160"/>
                    <a:pt x="433" y="159"/>
                  </a:cubicBezTo>
                  <a:close/>
                  <a:moveTo>
                    <a:pt x="442" y="148"/>
                  </a:moveTo>
                  <a:cubicBezTo>
                    <a:pt x="443" y="150"/>
                    <a:pt x="447" y="151"/>
                    <a:pt x="445" y="155"/>
                  </a:cubicBezTo>
                  <a:cubicBezTo>
                    <a:pt x="445" y="155"/>
                    <a:pt x="446" y="153"/>
                    <a:pt x="448" y="155"/>
                  </a:cubicBezTo>
                  <a:cubicBezTo>
                    <a:pt x="445" y="151"/>
                    <a:pt x="444" y="148"/>
                    <a:pt x="442" y="148"/>
                  </a:cubicBezTo>
                  <a:close/>
                  <a:moveTo>
                    <a:pt x="452" y="156"/>
                  </a:moveTo>
                  <a:cubicBezTo>
                    <a:pt x="452" y="155"/>
                    <a:pt x="452" y="155"/>
                    <a:pt x="453" y="155"/>
                  </a:cubicBezTo>
                  <a:cubicBezTo>
                    <a:pt x="452" y="155"/>
                    <a:pt x="452" y="155"/>
                    <a:pt x="452" y="156"/>
                  </a:cubicBezTo>
                  <a:close/>
                  <a:moveTo>
                    <a:pt x="453" y="155"/>
                  </a:moveTo>
                  <a:cubicBezTo>
                    <a:pt x="454" y="155"/>
                    <a:pt x="457" y="160"/>
                    <a:pt x="457" y="157"/>
                  </a:cubicBezTo>
                  <a:cubicBezTo>
                    <a:pt x="456" y="155"/>
                    <a:pt x="454" y="152"/>
                    <a:pt x="453" y="152"/>
                  </a:cubicBezTo>
                  <a:cubicBezTo>
                    <a:pt x="454" y="155"/>
                    <a:pt x="453" y="155"/>
                    <a:pt x="453" y="155"/>
                  </a:cubicBezTo>
                  <a:close/>
                  <a:moveTo>
                    <a:pt x="480" y="123"/>
                  </a:moveTo>
                  <a:cubicBezTo>
                    <a:pt x="479" y="124"/>
                    <a:pt x="479" y="124"/>
                    <a:pt x="479" y="124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480" y="125"/>
                    <a:pt x="481" y="124"/>
                    <a:pt x="480" y="123"/>
                  </a:cubicBezTo>
                  <a:close/>
                  <a:moveTo>
                    <a:pt x="491" y="134"/>
                  </a:moveTo>
                  <a:cubicBezTo>
                    <a:pt x="488" y="129"/>
                    <a:pt x="488" y="129"/>
                    <a:pt x="488" y="129"/>
                  </a:cubicBezTo>
                  <a:cubicBezTo>
                    <a:pt x="487" y="128"/>
                    <a:pt x="490" y="132"/>
                    <a:pt x="489" y="132"/>
                  </a:cubicBezTo>
                  <a:cubicBezTo>
                    <a:pt x="489" y="133"/>
                    <a:pt x="490" y="134"/>
                    <a:pt x="491" y="134"/>
                  </a:cubicBezTo>
                  <a:close/>
                  <a:moveTo>
                    <a:pt x="504" y="160"/>
                  </a:moveTo>
                  <a:cubicBezTo>
                    <a:pt x="504" y="160"/>
                    <a:pt x="504" y="160"/>
                    <a:pt x="503" y="160"/>
                  </a:cubicBezTo>
                  <a:cubicBezTo>
                    <a:pt x="504" y="160"/>
                    <a:pt x="504" y="160"/>
                    <a:pt x="504" y="160"/>
                  </a:cubicBezTo>
                  <a:close/>
                  <a:moveTo>
                    <a:pt x="484" y="120"/>
                  </a:moveTo>
                  <a:cubicBezTo>
                    <a:pt x="486" y="122"/>
                    <a:pt x="487" y="124"/>
                    <a:pt x="489" y="125"/>
                  </a:cubicBezTo>
                  <a:cubicBezTo>
                    <a:pt x="490" y="126"/>
                    <a:pt x="486" y="121"/>
                    <a:pt x="484" y="120"/>
                  </a:cubicBezTo>
                  <a:close/>
                  <a:moveTo>
                    <a:pt x="489" y="120"/>
                  </a:moveTo>
                  <a:cubicBezTo>
                    <a:pt x="488" y="120"/>
                    <a:pt x="487" y="120"/>
                    <a:pt x="486" y="119"/>
                  </a:cubicBezTo>
                  <a:cubicBezTo>
                    <a:pt x="488" y="121"/>
                    <a:pt x="488" y="121"/>
                    <a:pt x="488" y="121"/>
                  </a:cubicBezTo>
                  <a:lnTo>
                    <a:pt x="489" y="120"/>
                  </a:lnTo>
                  <a:close/>
                  <a:moveTo>
                    <a:pt x="496" y="122"/>
                  </a:moveTo>
                  <a:cubicBezTo>
                    <a:pt x="494" y="121"/>
                    <a:pt x="494" y="121"/>
                    <a:pt x="494" y="121"/>
                  </a:cubicBezTo>
                  <a:cubicBezTo>
                    <a:pt x="495" y="122"/>
                    <a:pt x="495" y="122"/>
                    <a:pt x="495" y="122"/>
                  </a:cubicBezTo>
                  <a:lnTo>
                    <a:pt x="496" y="122"/>
                  </a:lnTo>
                  <a:close/>
                  <a:moveTo>
                    <a:pt x="501" y="90"/>
                  </a:moveTo>
                  <a:cubicBezTo>
                    <a:pt x="500" y="90"/>
                    <a:pt x="500" y="86"/>
                    <a:pt x="495" y="89"/>
                  </a:cubicBezTo>
                  <a:cubicBezTo>
                    <a:pt x="502" y="87"/>
                    <a:pt x="495" y="93"/>
                    <a:pt x="501" y="90"/>
                  </a:cubicBezTo>
                  <a:close/>
                  <a:moveTo>
                    <a:pt x="470" y="41"/>
                  </a:moveTo>
                  <a:cubicBezTo>
                    <a:pt x="471" y="38"/>
                    <a:pt x="471" y="38"/>
                    <a:pt x="471" y="38"/>
                  </a:cubicBezTo>
                  <a:cubicBezTo>
                    <a:pt x="470" y="40"/>
                    <a:pt x="467" y="40"/>
                    <a:pt x="470" y="4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Freeform 18"/>
            <p:cNvSpPr>
              <a:spLocks noEditPoints="1"/>
            </p:cNvSpPr>
            <p:nvPr/>
          </p:nvSpPr>
          <p:spPr bwMode="auto">
            <a:xfrm rot="9090849" flipV="1">
              <a:off x="1651598" y="3461348"/>
              <a:ext cx="746008" cy="172800"/>
            </a:xfrm>
            <a:custGeom>
              <a:avLst/>
              <a:gdLst>
                <a:gd name="T0" fmla="*/ 266 w 578"/>
                <a:gd name="T1" fmla="*/ 80 h 179"/>
                <a:gd name="T2" fmla="*/ 212 w 578"/>
                <a:gd name="T3" fmla="*/ 39 h 179"/>
                <a:gd name="T4" fmla="*/ 51 w 578"/>
                <a:gd name="T5" fmla="*/ 101 h 179"/>
                <a:gd name="T6" fmla="*/ 204 w 578"/>
                <a:gd name="T7" fmla="*/ 36 h 179"/>
                <a:gd name="T8" fmla="*/ 277 w 578"/>
                <a:gd name="T9" fmla="*/ 48 h 179"/>
                <a:gd name="T10" fmla="*/ 376 w 578"/>
                <a:gd name="T11" fmla="*/ 58 h 179"/>
                <a:gd name="T12" fmla="*/ 464 w 578"/>
                <a:gd name="T13" fmla="*/ 100 h 179"/>
                <a:gd name="T14" fmla="*/ 386 w 578"/>
                <a:gd name="T15" fmla="*/ 94 h 179"/>
                <a:gd name="T16" fmla="*/ 328 w 578"/>
                <a:gd name="T17" fmla="*/ 96 h 179"/>
                <a:gd name="T18" fmla="*/ 277 w 578"/>
                <a:gd name="T19" fmla="*/ 93 h 179"/>
                <a:gd name="T20" fmla="*/ 244 w 578"/>
                <a:gd name="T21" fmla="*/ 91 h 179"/>
                <a:gd name="T22" fmla="*/ 156 w 578"/>
                <a:gd name="T23" fmla="*/ 81 h 179"/>
                <a:gd name="T24" fmla="*/ 73 w 578"/>
                <a:gd name="T25" fmla="*/ 90 h 179"/>
                <a:gd name="T26" fmla="*/ 22 w 578"/>
                <a:gd name="T27" fmla="*/ 121 h 179"/>
                <a:gd name="T28" fmla="*/ 17 w 578"/>
                <a:gd name="T29" fmla="*/ 76 h 179"/>
                <a:gd name="T30" fmla="*/ 90 w 578"/>
                <a:gd name="T31" fmla="*/ 45 h 179"/>
                <a:gd name="T32" fmla="*/ 179 w 578"/>
                <a:gd name="T33" fmla="*/ 79 h 179"/>
                <a:gd name="T34" fmla="*/ 170 w 578"/>
                <a:gd name="T35" fmla="*/ 56 h 179"/>
                <a:gd name="T36" fmla="*/ 303 w 578"/>
                <a:gd name="T37" fmla="*/ 55 h 179"/>
                <a:gd name="T38" fmla="*/ 404 w 578"/>
                <a:gd name="T39" fmla="*/ 83 h 179"/>
                <a:gd name="T40" fmla="*/ 324 w 578"/>
                <a:gd name="T41" fmla="*/ 82 h 179"/>
                <a:gd name="T42" fmla="*/ 219 w 578"/>
                <a:gd name="T43" fmla="*/ 71 h 179"/>
                <a:gd name="T44" fmla="*/ 25 w 578"/>
                <a:gd name="T45" fmla="*/ 95 h 179"/>
                <a:gd name="T46" fmla="*/ 39 w 578"/>
                <a:gd name="T47" fmla="*/ 89 h 179"/>
                <a:gd name="T48" fmla="*/ 150 w 578"/>
                <a:gd name="T49" fmla="*/ 60 h 179"/>
                <a:gd name="T50" fmla="*/ 141 w 578"/>
                <a:gd name="T51" fmla="*/ 60 h 179"/>
                <a:gd name="T52" fmla="*/ 230 w 578"/>
                <a:gd name="T53" fmla="*/ 93 h 179"/>
                <a:gd name="T54" fmla="*/ 424 w 578"/>
                <a:gd name="T55" fmla="*/ 89 h 179"/>
                <a:gd name="T56" fmla="*/ 323 w 578"/>
                <a:gd name="T57" fmla="*/ 100 h 179"/>
                <a:gd name="T58" fmla="*/ 427 w 578"/>
                <a:gd name="T59" fmla="*/ 177 h 179"/>
                <a:gd name="T60" fmla="*/ 500 w 578"/>
                <a:gd name="T61" fmla="*/ 119 h 179"/>
                <a:gd name="T62" fmla="*/ 523 w 578"/>
                <a:gd name="T63" fmla="*/ 124 h 179"/>
                <a:gd name="T64" fmla="*/ 520 w 578"/>
                <a:gd name="T65" fmla="*/ 39 h 179"/>
                <a:gd name="T66" fmla="*/ 534 w 578"/>
                <a:gd name="T67" fmla="*/ 76 h 179"/>
                <a:gd name="T68" fmla="*/ 573 w 578"/>
                <a:gd name="T69" fmla="*/ 123 h 179"/>
                <a:gd name="T70" fmla="*/ 549 w 578"/>
                <a:gd name="T71" fmla="*/ 152 h 179"/>
                <a:gd name="T72" fmla="*/ 461 w 578"/>
                <a:gd name="T73" fmla="*/ 162 h 179"/>
                <a:gd name="T74" fmla="*/ 439 w 578"/>
                <a:gd name="T75" fmla="*/ 166 h 179"/>
                <a:gd name="T76" fmla="*/ 477 w 578"/>
                <a:gd name="T77" fmla="*/ 147 h 179"/>
                <a:gd name="T78" fmla="*/ 493 w 578"/>
                <a:gd name="T79" fmla="*/ 129 h 179"/>
                <a:gd name="T80" fmla="*/ 500 w 578"/>
                <a:gd name="T81" fmla="*/ 119 h 179"/>
                <a:gd name="T82" fmla="*/ 509 w 578"/>
                <a:gd name="T83" fmla="*/ 117 h 179"/>
                <a:gd name="T84" fmla="*/ 496 w 578"/>
                <a:gd name="T85" fmla="*/ 105 h 179"/>
                <a:gd name="T86" fmla="*/ 487 w 578"/>
                <a:gd name="T87" fmla="*/ 74 h 179"/>
                <a:gd name="T88" fmla="*/ 469 w 578"/>
                <a:gd name="T89" fmla="*/ 36 h 179"/>
                <a:gd name="T90" fmla="*/ 440 w 578"/>
                <a:gd name="T91" fmla="*/ 8 h 179"/>
                <a:gd name="T92" fmla="*/ 500 w 578"/>
                <a:gd name="T93" fmla="*/ 9 h 179"/>
                <a:gd name="T94" fmla="*/ 552 w 578"/>
                <a:gd name="T95" fmla="*/ 103 h 179"/>
                <a:gd name="T96" fmla="*/ 540 w 578"/>
                <a:gd name="T97" fmla="*/ 98 h 179"/>
                <a:gd name="T98" fmla="*/ 521 w 578"/>
                <a:gd name="T99" fmla="*/ 78 h 179"/>
                <a:gd name="T100" fmla="*/ 513 w 578"/>
                <a:gd name="T101" fmla="*/ 155 h 179"/>
                <a:gd name="T102" fmla="*/ 486 w 578"/>
                <a:gd name="T103" fmla="*/ 154 h 179"/>
                <a:gd name="T104" fmla="*/ 504 w 578"/>
                <a:gd name="T105" fmla="*/ 133 h 179"/>
                <a:gd name="T106" fmla="*/ 520 w 578"/>
                <a:gd name="T107" fmla="*/ 108 h 179"/>
                <a:gd name="T108" fmla="*/ 469 w 578"/>
                <a:gd name="T109" fmla="*/ 16 h 179"/>
                <a:gd name="T110" fmla="*/ 474 w 578"/>
                <a:gd name="T111" fmla="*/ 23 h 179"/>
                <a:gd name="T112" fmla="*/ 513 w 578"/>
                <a:gd name="T113" fmla="*/ 71 h 179"/>
                <a:gd name="T114" fmla="*/ 512 w 578"/>
                <a:gd name="T115" fmla="*/ 66 h 179"/>
                <a:gd name="T116" fmla="*/ 496 w 578"/>
                <a:gd name="T117" fmla="*/ 109 h 179"/>
                <a:gd name="T118" fmla="*/ 457 w 578"/>
                <a:gd name="T119" fmla="*/ 157 h 179"/>
                <a:gd name="T120" fmla="*/ 488 w 578"/>
                <a:gd name="T12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8" h="179">
                  <a:moveTo>
                    <a:pt x="484" y="109"/>
                  </a:moveTo>
                  <a:cubicBezTo>
                    <a:pt x="484" y="110"/>
                    <a:pt x="484" y="110"/>
                    <a:pt x="484" y="110"/>
                  </a:cubicBezTo>
                  <a:cubicBezTo>
                    <a:pt x="483" y="110"/>
                    <a:pt x="483" y="110"/>
                    <a:pt x="484" y="109"/>
                  </a:cubicBezTo>
                  <a:close/>
                  <a:moveTo>
                    <a:pt x="484" y="110"/>
                  </a:moveTo>
                  <a:cubicBezTo>
                    <a:pt x="486" y="114"/>
                    <a:pt x="491" y="116"/>
                    <a:pt x="494" y="118"/>
                  </a:cubicBezTo>
                  <a:cubicBezTo>
                    <a:pt x="496" y="111"/>
                    <a:pt x="487" y="111"/>
                    <a:pt x="484" y="110"/>
                  </a:cubicBezTo>
                  <a:close/>
                  <a:moveTo>
                    <a:pt x="491" y="102"/>
                  </a:moveTo>
                  <a:cubicBezTo>
                    <a:pt x="488" y="99"/>
                    <a:pt x="488" y="99"/>
                    <a:pt x="488" y="99"/>
                  </a:cubicBezTo>
                  <a:cubicBezTo>
                    <a:pt x="489" y="100"/>
                    <a:pt x="488" y="103"/>
                    <a:pt x="491" y="102"/>
                  </a:cubicBezTo>
                  <a:close/>
                  <a:moveTo>
                    <a:pt x="484" y="104"/>
                  </a:moveTo>
                  <a:cubicBezTo>
                    <a:pt x="485" y="108"/>
                    <a:pt x="485" y="108"/>
                    <a:pt x="485" y="108"/>
                  </a:cubicBezTo>
                  <a:cubicBezTo>
                    <a:pt x="486" y="105"/>
                    <a:pt x="486" y="105"/>
                    <a:pt x="486" y="105"/>
                  </a:cubicBezTo>
                  <a:lnTo>
                    <a:pt x="484" y="104"/>
                  </a:lnTo>
                  <a:close/>
                  <a:moveTo>
                    <a:pt x="277" y="97"/>
                  </a:moveTo>
                  <a:cubicBezTo>
                    <a:pt x="277" y="96"/>
                    <a:pt x="277" y="94"/>
                    <a:pt x="277" y="93"/>
                  </a:cubicBezTo>
                  <a:lnTo>
                    <a:pt x="277" y="97"/>
                  </a:lnTo>
                  <a:close/>
                  <a:moveTo>
                    <a:pt x="266" y="80"/>
                  </a:moveTo>
                  <a:cubicBezTo>
                    <a:pt x="267" y="80"/>
                    <a:pt x="267" y="81"/>
                    <a:pt x="268" y="81"/>
                  </a:cubicBezTo>
                  <a:cubicBezTo>
                    <a:pt x="267" y="80"/>
                    <a:pt x="267" y="80"/>
                    <a:pt x="266" y="80"/>
                  </a:cubicBezTo>
                  <a:close/>
                  <a:moveTo>
                    <a:pt x="284" y="93"/>
                  </a:moveTo>
                  <a:cubicBezTo>
                    <a:pt x="286" y="93"/>
                    <a:pt x="286" y="93"/>
                    <a:pt x="286" y="93"/>
                  </a:cubicBezTo>
                  <a:cubicBezTo>
                    <a:pt x="285" y="93"/>
                    <a:pt x="284" y="93"/>
                    <a:pt x="284" y="93"/>
                  </a:cubicBezTo>
                  <a:close/>
                  <a:moveTo>
                    <a:pt x="394" y="100"/>
                  </a:moveTo>
                  <a:cubicBezTo>
                    <a:pt x="393" y="99"/>
                    <a:pt x="391" y="97"/>
                    <a:pt x="390" y="95"/>
                  </a:cubicBezTo>
                  <a:cubicBezTo>
                    <a:pt x="391" y="97"/>
                    <a:pt x="390" y="101"/>
                    <a:pt x="394" y="100"/>
                  </a:cubicBezTo>
                  <a:close/>
                  <a:moveTo>
                    <a:pt x="225" y="44"/>
                  </a:move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3"/>
                    <a:pt x="225" y="44"/>
                  </a:cubicBezTo>
                  <a:close/>
                  <a:moveTo>
                    <a:pt x="267" y="49"/>
                  </a:moveTo>
                  <a:cubicBezTo>
                    <a:pt x="267" y="49"/>
                    <a:pt x="267" y="49"/>
                    <a:pt x="267" y="49"/>
                  </a:cubicBezTo>
                  <a:cubicBezTo>
                    <a:pt x="267" y="48"/>
                    <a:pt x="268" y="48"/>
                    <a:pt x="268" y="46"/>
                  </a:cubicBezTo>
                  <a:lnTo>
                    <a:pt x="267" y="49"/>
                  </a:lnTo>
                  <a:close/>
                  <a:moveTo>
                    <a:pt x="294" y="90"/>
                  </a:moveTo>
                  <a:cubicBezTo>
                    <a:pt x="293" y="89"/>
                    <a:pt x="293" y="89"/>
                    <a:pt x="293" y="89"/>
                  </a:cubicBezTo>
                  <a:cubicBezTo>
                    <a:pt x="292" y="89"/>
                    <a:pt x="292" y="89"/>
                    <a:pt x="292" y="89"/>
                  </a:cubicBezTo>
                  <a:cubicBezTo>
                    <a:pt x="293" y="90"/>
                    <a:pt x="293" y="90"/>
                    <a:pt x="294" y="90"/>
                  </a:cubicBezTo>
                  <a:close/>
                  <a:moveTo>
                    <a:pt x="210" y="34"/>
                  </a:moveTo>
                  <a:cubicBezTo>
                    <a:pt x="210" y="36"/>
                    <a:pt x="211" y="38"/>
                    <a:pt x="212" y="39"/>
                  </a:cubicBezTo>
                  <a:cubicBezTo>
                    <a:pt x="212" y="37"/>
                    <a:pt x="211" y="35"/>
                    <a:pt x="210" y="34"/>
                  </a:cubicBezTo>
                  <a:close/>
                  <a:moveTo>
                    <a:pt x="266" y="80"/>
                  </a:move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lose/>
                  <a:moveTo>
                    <a:pt x="279" y="48"/>
                  </a:moveTo>
                  <a:cubicBezTo>
                    <a:pt x="280" y="49"/>
                    <a:pt x="281" y="49"/>
                    <a:pt x="281" y="49"/>
                  </a:cubicBezTo>
                  <a:cubicBezTo>
                    <a:pt x="281" y="48"/>
                    <a:pt x="280" y="48"/>
                    <a:pt x="279" y="48"/>
                  </a:cubicBezTo>
                  <a:close/>
                  <a:moveTo>
                    <a:pt x="389" y="93"/>
                  </a:moveTo>
                  <a:cubicBezTo>
                    <a:pt x="390" y="95"/>
                    <a:pt x="390" y="95"/>
                    <a:pt x="390" y="95"/>
                  </a:cubicBezTo>
                  <a:cubicBezTo>
                    <a:pt x="390" y="94"/>
                    <a:pt x="390" y="93"/>
                    <a:pt x="389" y="93"/>
                  </a:cubicBezTo>
                  <a:close/>
                  <a:moveTo>
                    <a:pt x="471" y="106"/>
                  </a:moveTo>
                  <a:cubicBezTo>
                    <a:pt x="471" y="108"/>
                    <a:pt x="470" y="109"/>
                    <a:pt x="472" y="110"/>
                  </a:cubicBezTo>
                  <a:cubicBezTo>
                    <a:pt x="472" y="108"/>
                    <a:pt x="471" y="107"/>
                    <a:pt x="471" y="106"/>
                  </a:cubicBezTo>
                  <a:close/>
                  <a:moveTo>
                    <a:pt x="5" y="110"/>
                  </a:move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lose/>
                  <a:moveTo>
                    <a:pt x="52" y="103"/>
                  </a:moveTo>
                  <a:cubicBezTo>
                    <a:pt x="51" y="102"/>
                    <a:pt x="51" y="102"/>
                    <a:pt x="51" y="101"/>
                  </a:cubicBezTo>
                  <a:cubicBezTo>
                    <a:pt x="51" y="103"/>
                    <a:pt x="51" y="104"/>
                    <a:pt x="52" y="103"/>
                  </a:cubicBezTo>
                  <a:close/>
                  <a:moveTo>
                    <a:pt x="87" y="38"/>
                  </a:moveTo>
                  <a:cubicBezTo>
                    <a:pt x="96" y="43"/>
                    <a:pt x="96" y="43"/>
                    <a:pt x="96" y="43"/>
                  </a:cubicBezTo>
                  <a:cubicBezTo>
                    <a:pt x="96" y="41"/>
                    <a:pt x="100" y="39"/>
                    <a:pt x="97" y="37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15" y="31"/>
                    <a:pt x="128" y="52"/>
                    <a:pt x="141" y="38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1" y="43"/>
                    <a:pt x="151" y="37"/>
                    <a:pt x="154" y="35"/>
                  </a:cubicBezTo>
                  <a:cubicBezTo>
                    <a:pt x="153" y="41"/>
                    <a:pt x="159" y="36"/>
                    <a:pt x="160" y="41"/>
                  </a:cubicBezTo>
                  <a:cubicBezTo>
                    <a:pt x="162" y="38"/>
                    <a:pt x="160" y="37"/>
                    <a:pt x="159" y="35"/>
                  </a:cubicBezTo>
                  <a:cubicBezTo>
                    <a:pt x="167" y="29"/>
                    <a:pt x="174" y="38"/>
                    <a:pt x="182" y="34"/>
                  </a:cubicBezTo>
                  <a:cubicBezTo>
                    <a:pt x="174" y="42"/>
                    <a:pt x="174" y="40"/>
                    <a:pt x="168" y="43"/>
                  </a:cubicBezTo>
                  <a:cubicBezTo>
                    <a:pt x="175" y="46"/>
                    <a:pt x="176" y="40"/>
                    <a:pt x="184" y="42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4" y="31"/>
                    <a:pt x="192" y="44"/>
                    <a:pt x="193" y="35"/>
                  </a:cubicBezTo>
                  <a:cubicBezTo>
                    <a:pt x="197" y="36"/>
                    <a:pt x="201" y="45"/>
                    <a:pt x="206" y="44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1" y="41"/>
                    <a:pt x="211" y="40"/>
                    <a:pt x="212" y="39"/>
                  </a:cubicBezTo>
                  <a:cubicBezTo>
                    <a:pt x="215" y="45"/>
                    <a:pt x="220" y="42"/>
                    <a:pt x="224" y="47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5"/>
                    <a:pt x="226" y="45"/>
                    <a:pt x="226" y="46"/>
                  </a:cubicBezTo>
                  <a:cubicBezTo>
                    <a:pt x="227" y="41"/>
                    <a:pt x="230" y="43"/>
                    <a:pt x="231" y="39"/>
                  </a:cubicBezTo>
                  <a:cubicBezTo>
                    <a:pt x="229" y="37"/>
                    <a:pt x="226" y="35"/>
                    <a:pt x="226" y="38"/>
                  </a:cubicBezTo>
                  <a:cubicBezTo>
                    <a:pt x="222" y="32"/>
                    <a:pt x="231" y="35"/>
                    <a:pt x="233" y="35"/>
                  </a:cubicBezTo>
                  <a:cubicBezTo>
                    <a:pt x="230" y="37"/>
                    <a:pt x="234" y="38"/>
                    <a:pt x="235" y="39"/>
                  </a:cubicBezTo>
                  <a:cubicBezTo>
                    <a:pt x="236" y="39"/>
                    <a:pt x="235" y="38"/>
                    <a:pt x="235" y="37"/>
                  </a:cubicBezTo>
                  <a:cubicBezTo>
                    <a:pt x="240" y="34"/>
                    <a:pt x="241" y="48"/>
                    <a:pt x="244" y="39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9" y="40"/>
                    <a:pt x="249" y="40"/>
                    <a:pt x="249" y="40"/>
                  </a:cubicBezTo>
                  <a:cubicBezTo>
                    <a:pt x="249" y="50"/>
                    <a:pt x="254" y="41"/>
                    <a:pt x="254" y="51"/>
                  </a:cubicBezTo>
                  <a:cubicBezTo>
                    <a:pt x="258" y="51"/>
                    <a:pt x="254" y="45"/>
                    <a:pt x="255" y="46"/>
                  </a:cubicBezTo>
                  <a:cubicBezTo>
                    <a:pt x="259" y="44"/>
                    <a:pt x="266" y="54"/>
                    <a:pt x="267" y="49"/>
                  </a:cubicBezTo>
                  <a:cubicBezTo>
                    <a:pt x="270" y="53"/>
                    <a:pt x="274" y="51"/>
                    <a:pt x="277" y="53"/>
                  </a:cubicBezTo>
                  <a:cubicBezTo>
                    <a:pt x="277" y="48"/>
                    <a:pt x="277" y="48"/>
                    <a:pt x="277" y="48"/>
                  </a:cubicBezTo>
                  <a:cubicBezTo>
                    <a:pt x="279" y="50"/>
                    <a:pt x="280" y="52"/>
                    <a:pt x="282" y="51"/>
                  </a:cubicBezTo>
                  <a:cubicBezTo>
                    <a:pt x="282" y="51"/>
                    <a:pt x="282" y="50"/>
                    <a:pt x="281" y="49"/>
                  </a:cubicBezTo>
                  <a:cubicBezTo>
                    <a:pt x="287" y="52"/>
                    <a:pt x="291" y="53"/>
                    <a:pt x="296" y="53"/>
                  </a:cubicBezTo>
                  <a:cubicBezTo>
                    <a:pt x="296" y="50"/>
                    <a:pt x="296" y="49"/>
                    <a:pt x="293" y="47"/>
                  </a:cubicBezTo>
                  <a:cubicBezTo>
                    <a:pt x="298" y="43"/>
                    <a:pt x="305" y="54"/>
                    <a:pt x="311" y="53"/>
                  </a:cubicBezTo>
                  <a:cubicBezTo>
                    <a:pt x="311" y="50"/>
                    <a:pt x="311" y="50"/>
                    <a:pt x="311" y="50"/>
                  </a:cubicBezTo>
                  <a:cubicBezTo>
                    <a:pt x="314" y="54"/>
                    <a:pt x="314" y="54"/>
                    <a:pt x="314" y="54"/>
                  </a:cubicBezTo>
                  <a:cubicBezTo>
                    <a:pt x="314" y="53"/>
                    <a:pt x="314" y="51"/>
                    <a:pt x="315" y="50"/>
                  </a:cubicBezTo>
                  <a:cubicBezTo>
                    <a:pt x="321" y="49"/>
                    <a:pt x="329" y="50"/>
                    <a:pt x="331" y="59"/>
                  </a:cubicBezTo>
                  <a:cubicBezTo>
                    <a:pt x="330" y="57"/>
                    <a:pt x="335" y="54"/>
                    <a:pt x="331" y="50"/>
                  </a:cubicBezTo>
                  <a:cubicBezTo>
                    <a:pt x="337" y="57"/>
                    <a:pt x="345" y="56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5" y="62"/>
                    <a:pt x="355" y="62"/>
                    <a:pt x="355" y="62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53" y="59"/>
                    <a:pt x="353" y="59"/>
                    <a:pt x="353" y="59"/>
                  </a:cubicBezTo>
                  <a:cubicBezTo>
                    <a:pt x="356" y="60"/>
                    <a:pt x="359" y="62"/>
                    <a:pt x="360" y="65"/>
                  </a:cubicBezTo>
                  <a:cubicBezTo>
                    <a:pt x="361" y="63"/>
                    <a:pt x="362" y="60"/>
                    <a:pt x="364" y="58"/>
                  </a:cubicBezTo>
                  <a:cubicBezTo>
                    <a:pt x="364" y="64"/>
                    <a:pt x="373" y="54"/>
                    <a:pt x="376" y="61"/>
                  </a:cubicBezTo>
                  <a:cubicBezTo>
                    <a:pt x="377" y="60"/>
                    <a:pt x="375" y="60"/>
                    <a:pt x="376" y="58"/>
                  </a:cubicBezTo>
                  <a:cubicBezTo>
                    <a:pt x="385" y="60"/>
                    <a:pt x="397" y="69"/>
                    <a:pt x="408" y="67"/>
                  </a:cubicBezTo>
                  <a:cubicBezTo>
                    <a:pt x="407" y="77"/>
                    <a:pt x="416" y="76"/>
                    <a:pt x="420" y="83"/>
                  </a:cubicBezTo>
                  <a:cubicBezTo>
                    <a:pt x="423" y="77"/>
                    <a:pt x="418" y="79"/>
                    <a:pt x="417" y="74"/>
                  </a:cubicBezTo>
                  <a:cubicBezTo>
                    <a:pt x="420" y="76"/>
                    <a:pt x="420" y="66"/>
                    <a:pt x="424" y="72"/>
                  </a:cubicBezTo>
                  <a:cubicBezTo>
                    <a:pt x="424" y="71"/>
                    <a:pt x="425" y="71"/>
                    <a:pt x="423" y="70"/>
                  </a:cubicBezTo>
                  <a:cubicBezTo>
                    <a:pt x="427" y="71"/>
                    <a:pt x="421" y="78"/>
                    <a:pt x="426" y="77"/>
                  </a:cubicBezTo>
                  <a:cubicBezTo>
                    <a:pt x="428" y="73"/>
                    <a:pt x="428" y="73"/>
                    <a:pt x="428" y="73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40" y="79"/>
                    <a:pt x="447" y="84"/>
                    <a:pt x="457" y="82"/>
                  </a:cubicBezTo>
                  <a:cubicBezTo>
                    <a:pt x="457" y="83"/>
                    <a:pt x="457" y="85"/>
                    <a:pt x="455" y="86"/>
                  </a:cubicBezTo>
                  <a:cubicBezTo>
                    <a:pt x="459" y="87"/>
                    <a:pt x="461" y="96"/>
                    <a:pt x="467" y="93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75" y="89"/>
                    <a:pt x="472" y="98"/>
                    <a:pt x="479" y="103"/>
                  </a:cubicBezTo>
                  <a:cubicBezTo>
                    <a:pt x="478" y="102"/>
                    <a:pt x="474" y="98"/>
                    <a:pt x="472" y="102"/>
                  </a:cubicBezTo>
                  <a:cubicBezTo>
                    <a:pt x="472" y="106"/>
                    <a:pt x="476" y="107"/>
                    <a:pt x="478" y="105"/>
                  </a:cubicBezTo>
                  <a:cubicBezTo>
                    <a:pt x="476" y="110"/>
                    <a:pt x="476" y="110"/>
                    <a:pt x="476" y="110"/>
                  </a:cubicBezTo>
                  <a:cubicBezTo>
                    <a:pt x="476" y="106"/>
                    <a:pt x="473" y="106"/>
                    <a:pt x="471" y="103"/>
                  </a:cubicBezTo>
                  <a:cubicBezTo>
                    <a:pt x="471" y="104"/>
                    <a:pt x="471" y="105"/>
                    <a:pt x="471" y="106"/>
                  </a:cubicBezTo>
                  <a:cubicBezTo>
                    <a:pt x="470" y="104"/>
                    <a:pt x="467" y="103"/>
                    <a:pt x="464" y="100"/>
                  </a:cubicBezTo>
                  <a:cubicBezTo>
                    <a:pt x="469" y="101"/>
                    <a:pt x="469" y="101"/>
                    <a:pt x="469" y="101"/>
                  </a:cubicBezTo>
                  <a:cubicBezTo>
                    <a:pt x="469" y="95"/>
                    <a:pt x="462" y="99"/>
                    <a:pt x="461" y="97"/>
                  </a:cubicBezTo>
                  <a:cubicBezTo>
                    <a:pt x="459" y="102"/>
                    <a:pt x="462" y="102"/>
                    <a:pt x="458" y="105"/>
                  </a:cubicBezTo>
                  <a:cubicBezTo>
                    <a:pt x="451" y="105"/>
                    <a:pt x="456" y="99"/>
                    <a:pt x="451" y="92"/>
                  </a:cubicBezTo>
                  <a:cubicBezTo>
                    <a:pt x="452" y="90"/>
                    <a:pt x="452" y="90"/>
                    <a:pt x="452" y="90"/>
                  </a:cubicBezTo>
                  <a:cubicBezTo>
                    <a:pt x="450" y="89"/>
                    <a:pt x="450" y="83"/>
                    <a:pt x="446" y="86"/>
                  </a:cubicBezTo>
                  <a:cubicBezTo>
                    <a:pt x="445" y="90"/>
                    <a:pt x="448" y="90"/>
                    <a:pt x="448" y="92"/>
                  </a:cubicBezTo>
                  <a:cubicBezTo>
                    <a:pt x="447" y="94"/>
                    <a:pt x="446" y="85"/>
                    <a:pt x="443" y="88"/>
                  </a:cubicBezTo>
                  <a:cubicBezTo>
                    <a:pt x="444" y="94"/>
                    <a:pt x="448" y="97"/>
                    <a:pt x="452" y="98"/>
                  </a:cubicBezTo>
                  <a:cubicBezTo>
                    <a:pt x="451" y="99"/>
                    <a:pt x="450" y="101"/>
                    <a:pt x="450" y="103"/>
                  </a:cubicBezTo>
                  <a:cubicBezTo>
                    <a:pt x="441" y="96"/>
                    <a:pt x="431" y="87"/>
                    <a:pt x="420" y="88"/>
                  </a:cubicBezTo>
                  <a:cubicBezTo>
                    <a:pt x="424" y="96"/>
                    <a:pt x="418" y="87"/>
                    <a:pt x="417" y="95"/>
                  </a:cubicBezTo>
                  <a:cubicBezTo>
                    <a:pt x="418" y="90"/>
                    <a:pt x="414" y="94"/>
                    <a:pt x="411" y="91"/>
                  </a:cubicBezTo>
                  <a:cubicBezTo>
                    <a:pt x="409" y="96"/>
                    <a:pt x="416" y="96"/>
                    <a:pt x="413" y="100"/>
                  </a:cubicBezTo>
                  <a:cubicBezTo>
                    <a:pt x="408" y="97"/>
                    <a:pt x="402" y="86"/>
                    <a:pt x="395" y="86"/>
                  </a:cubicBezTo>
                  <a:cubicBezTo>
                    <a:pt x="395" y="89"/>
                    <a:pt x="397" y="89"/>
                    <a:pt x="397" y="90"/>
                  </a:cubicBezTo>
                  <a:cubicBezTo>
                    <a:pt x="392" y="88"/>
                    <a:pt x="388" y="74"/>
                    <a:pt x="383" y="82"/>
                  </a:cubicBezTo>
                  <a:cubicBezTo>
                    <a:pt x="385" y="86"/>
                    <a:pt x="387" y="89"/>
                    <a:pt x="389" y="93"/>
                  </a:cubicBezTo>
                  <a:cubicBezTo>
                    <a:pt x="389" y="93"/>
                    <a:pt x="388" y="93"/>
                    <a:pt x="386" y="94"/>
                  </a:cubicBezTo>
                  <a:cubicBezTo>
                    <a:pt x="387" y="99"/>
                    <a:pt x="387" y="99"/>
                    <a:pt x="387" y="99"/>
                  </a:cubicBezTo>
                  <a:cubicBezTo>
                    <a:pt x="381" y="99"/>
                    <a:pt x="384" y="89"/>
                    <a:pt x="382" y="84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1" y="91"/>
                    <a:pt x="365" y="87"/>
                    <a:pt x="362" y="79"/>
                  </a:cubicBezTo>
                  <a:cubicBezTo>
                    <a:pt x="361" y="79"/>
                    <a:pt x="356" y="78"/>
                    <a:pt x="358" y="83"/>
                  </a:cubicBezTo>
                  <a:cubicBezTo>
                    <a:pt x="360" y="91"/>
                    <a:pt x="361" y="96"/>
                    <a:pt x="367" y="97"/>
                  </a:cubicBezTo>
                  <a:cubicBezTo>
                    <a:pt x="369" y="92"/>
                    <a:pt x="363" y="91"/>
                    <a:pt x="365" y="91"/>
                  </a:cubicBezTo>
                  <a:cubicBezTo>
                    <a:pt x="367" y="92"/>
                    <a:pt x="373" y="89"/>
                    <a:pt x="374" y="94"/>
                  </a:cubicBezTo>
                  <a:cubicBezTo>
                    <a:pt x="367" y="92"/>
                    <a:pt x="367" y="92"/>
                    <a:pt x="367" y="92"/>
                  </a:cubicBezTo>
                  <a:cubicBezTo>
                    <a:pt x="366" y="99"/>
                    <a:pt x="370" y="93"/>
                    <a:pt x="371" y="97"/>
                  </a:cubicBezTo>
                  <a:cubicBezTo>
                    <a:pt x="368" y="102"/>
                    <a:pt x="365" y="95"/>
                    <a:pt x="362" y="98"/>
                  </a:cubicBezTo>
                  <a:cubicBezTo>
                    <a:pt x="362" y="98"/>
                    <a:pt x="362" y="98"/>
                    <a:pt x="362" y="98"/>
                  </a:cubicBezTo>
                  <a:cubicBezTo>
                    <a:pt x="357" y="96"/>
                    <a:pt x="358" y="98"/>
                    <a:pt x="353" y="94"/>
                  </a:cubicBezTo>
                  <a:cubicBezTo>
                    <a:pt x="353" y="87"/>
                    <a:pt x="355" y="90"/>
                    <a:pt x="358" y="88"/>
                  </a:cubicBezTo>
                  <a:cubicBezTo>
                    <a:pt x="349" y="87"/>
                    <a:pt x="338" y="73"/>
                    <a:pt x="328" y="83"/>
                  </a:cubicBezTo>
                  <a:cubicBezTo>
                    <a:pt x="333" y="90"/>
                    <a:pt x="333" y="90"/>
                    <a:pt x="333" y="90"/>
                  </a:cubicBezTo>
                  <a:cubicBezTo>
                    <a:pt x="330" y="91"/>
                    <a:pt x="324" y="84"/>
                    <a:pt x="324" y="92"/>
                  </a:cubicBezTo>
                  <a:cubicBezTo>
                    <a:pt x="328" y="90"/>
                    <a:pt x="326" y="95"/>
                    <a:pt x="328" y="97"/>
                  </a:cubicBezTo>
                  <a:cubicBezTo>
                    <a:pt x="328" y="96"/>
                    <a:pt x="328" y="96"/>
                    <a:pt x="328" y="96"/>
                  </a:cubicBezTo>
                  <a:cubicBezTo>
                    <a:pt x="328" y="96"/>
                    <a:pt x="330" y="98"/>
                    <a:pt x="329" y="99"/>
                  </a:cubicBezTo>
                  <a:cubicBezTo>
                    <a:pt x="326" y="94"/>
                    <a:pt x="322" y="92"/>
                    <a:pt x="319" y="89"/>
                  </a:cubicBezTo>
                  <a:cubicBezTo>
                    <a:pt x="320" y="91"/>
                    <a:pt x="317" y="93"/>
                    <a:pt x="316" y="94"/>
                  </a:cubicBezTo>
                  <a:cubicBezTo>
                    <a:pt x="313" y="93"/>
                    <a:pt x="317" y="91"/>
                    <a:pt x="317" y="88"/>
                  </a:cubicBezTo>
                  <a:cubicBezTo>
                    <a:pt x="315" y="88"/>
                    <a:pt x="313" y="83"/>
                    <a:pt x="311" y="87"/>
                  </a:cubicBezTo>
                  <a:cubicBezTo>
                    <a:pt x="309" y="91"/>
                    <a:pt x="314" y="91"/>
                    <a:pt x="314" y="95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87"/>
                    <a:pt x="304" y="86"/>
                    <a:pt x="303" y="87"/>
                  </a:cubicBezTo>
                  <a:cubicBezTo>
                    <a:pt x="302" y="90"/>
                    <a:pt x="304" y="91"/>
                    <a:pt x="305" y="90"/>
                  </a:cubicBezTo>
                  <a:cubicBezTo>
                    <a:pt x="300" y="94"/>
                    <a:pt x="297" y="80"/>
                    <a:pt x="293" y="89"/>
                  </a:cubicBezTo>
                  <a:cubicBezTo>
                    <a:pt x="290" y="86"/>
                    <a:pt x="290" y="86"/>
                    <a:pt x="290" y="86"/>
                  </a:cubicBezTo>
                  <a:cubicBezTo>
                    <a:pt x="290" y="87"/>
                    <a:pt x="289" y="88"/>
                    <a:pt x="290" y="88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2" y="82"/>
                    <a:pt x="285" y="92"/>
                    <a:pt x="284" y="93"/>
                  </a:cubicBezTo>
                  <a:cubicBezTo>
                    <a:pt x="284" y="93"/>
                    <a:pt x="284" y="93"/>
                    <a:pt x="284" y="93"/>
                  </a:cubicBezTo>
                  <a:cubicBezTo>
                    <a:pt x="282" y="94"/>
                    <a:pt x="281" y="97"/>
                    <a:pt x="282" y="97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5" y="88"/>
                    <a:pt x="268" y="86"/>
                    <a:pt x="268" y="76"/>
                  </a:cubicBezTo>
                  <a:cubicBezTo>
                    <a:pt x="267" y="77"/>
                    <a:pt x="265" y="79"/>
                    <a:pt x="266" y="80"/>
                  </a:cubicBezTo>
                  <a:cubicBezTo>
                    <a:pt x="262" y="79"/>
                    <a:pt x="267" y="88"/>
                    <a:pt x="260" y="86"/>
                  </a:cubicBezTo>
                  <a:cubicBezTo>
                    <a:pt x="260" y="88"/>
                    <a:pt x="261" y="88"/>
                    <a:pt x="262" y="88"/>
                  </a:cubicBezTo>
                  <a:cubicBezTo>
                    <a:pt x="260" y="88"/>
                    <a:pt x="260" y="88"/>
                    <a:pt x="259" y="87"/>
                  </a:cubicBezTo>
                  <a:cubicBezTo>
                    <a:pt x="259" y="88"/>
                    <a:pt x="259" y="89"/>
                    <a:pt x="259" y="90"/>
                  </a:cubicBezTo>
                  <a:cubicBezTo>
                    <a:pt x="259" y="87"/>
                    <a:pt x="256" y="87"/>
                    <a:pt x="255" y="88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5" y="91"/>
                    <a:pt x="254" y="91"/>
                    <a:pt x="252" y="91"/>
                  </a:cubicBezTo>
                  <a:cubicBezTo>
                    <a:pt x="253" y="95"/>
                    <a:pt x="253" y="95"/>
                    <a:pt x="253" y="95"/>
                  </a:cubicBezTo>
                  <a:cubicBezTo>
                    <a:pt x="249" y="94"/>
                    <a:pt x="253" y="87"/>
                    <a:pt x="248" y="90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47" y="85"/>
                    <a:pt x="250" y="77"/>
                    <a:pt x="247" y="74"/>
                  </a:cubicBezTo>
                  <a:cubicBezTo>
                    <a:pt x="242" y="67"/>
                    <a:pt x="234" y="78"/>
                    <a:pt x="230" y="66"/>
                  </a:cubicBezTo>
                  <a:cubicBezTo>
                    <a:pt x="229" y="70"/>
                    <a:pt x="230" y="71"/>
                    <a:pt x="228" y="75"/>
                  </a:cubicBezTo>
                  <a:cubicBezTo>
                    <a:pt x="232" y="77"/>
                    <a:pt x="234" y="78"/>
                    <a:pt x="235" y="84"/>
                  </a:cubicBezTo>
                  <a:cubicBezTo>
                    <a:pt x="242" y="90"/>
                    <a:pt x="237" y="69"/>
                    <a:pt x="245" y="78"/>
                  </a:cubicBezTo>
                  <a:cubicBezTo>
                    <a:pt x="244" y="84"/>
                    <a:pt x="242" y="84"/>
                    <a:pt x="240" y="81"/>
                  </a:cubicBezTo>
                  <a:cubicBezTo>
                    <a:pt x="240" y="85"/>
                    <a:pt x="242" y="88"/>
                    <a:pt x="244" y="91"/>
                  </a:cubicBezTo>
                  <a:cubicBezTo>
                    <a:pt x="239" y="88"/>
                    <a:pt x="233" y="93"/>
                    <a:pt x="230" y="93"/>
                  </a:cubicBezTo>
                  <a:cubicBezTo>
                    <a:pt x="229" y="90"/>
                    <a:pt x="225" y="87"/>
                    <a:pt x="224" y="88"/>
                  </a:cubicBezTo>
                  <a:cubicBezTo>
                    <a:pt x="224" y="85"/>
                    <a:pt x="217" y="82"/>
                    <a:pt x="220" y="76"/>
                  </a:cubicBezTo>
                  <a:cubicBezTo>
                    <a:pt x="215" y="74"/>
                    <a:pt x="216" y="85"/>
                    <a:pt x="212" y="77"/>
                  </a:cubicBezTo>
                  <a:cubicBezTo>
                    <a:pt x="214" y="83"/>
                    <a:pt x="209" y="81"/>
                    <a:pt x="211" y="86"/>
                  </a:cubicBezTo>
                  <a:cubicBezTo>
                    <a:pt x="212" y="81"/>
                    <a:pt x="217" y="90"/>
                    <a:pt x="220" y="93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4" y="95"/>
                    <a:pt x="212" y="91"/>
                    <a:pt x="211" y="90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09" y="83"/>
                    <a:pt x="198" y="104"/>
                    <a:pt x="195" y="90"/>
                  </a:cubicBezTo>
                  <a:cubicBezTo>
                    <a:pt x="197" y="91"/>
                    <a:pt x="199" y="87"/>
                    <a:pt x="200" y="93"/>
                  </a:cubicBezTo>
                  <a:cubicBezTo>
                    <a:pt x="204" y="89"/>
                    <a:pt x="199" y="84"/>
                    <a:pt x="201" y="80"/>
                  </a:cubicBezTo>
                  <a:cubicBezTo>
                    <a:pt x="194" y="75"/>
                    <a:pt x="185" y="83"/>
                    <a:pt x="178" y="74"/>
                  </a:cubicBezTo>
                  <a:cubicBezTo>
                    <a:pt x="179" y="78"/>
                    <a:pt x="183" y="78"/>
                    <a:pt x="183" y="82"/>
                  </a:cubicBezTo>
                  <a:cubicBezTo>
                    <a:pt x="178" y="85"/>
                    <a:pt x="172" y="74"/>
                    <a:pt x="166" y="70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62" y="71"/>
                    <a:pt x="165" y="79"/>
                    <a:pt x="160" y="77"/>
                  </a:cubicBezTo>
                  <a:cubicBezTo>
                    <a:pt x="160" y="76"/>
                    <a:pt x="161" y="74"/>
                    <a:pt x="159" y="74"/>
                  </a:cubicBezTo>
                  <a:cubicBezTo>
                    <a:pt x="155" y="75"/>
                    <a:pt x="159" y="79"/>
                    <a:pt x="156" y="81"/>
                  </a:cubicBezTo>
                  <a:cubicBezTo>
                    <a:pt x="150" y="71"/>
                    <a:pt x="154" y="87"/>
                    <a:pt x="147" y="82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2" y="81"/>
                    <a:pt x="136" y="90"/>
                    <a:pt x="130" y="92"/>
                  </a:cubicBezTo>
                  <a:cubicBezTo>
                    <a:pt x="131" y="90"/>
                    <a:pt x="135" y="91"/>
                    <a:pt x="134" y="85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26" y="86"/>
                    <a:pt x="123" y="86"/>
                    <a:pt x="126" y="89"/>
                  </a:cubicBezTo>
                  <a:cubicBezTo>
                    <a:pt x="127" y="90"/>
                    <a:pt x="127" y="89"/>
                    <a:pt x="128" y="88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0" y="89"/>
                    <a:pt x="127" y="83"/>
                    <a:pt x="127" y="77"/>
                  </a:cubicBezTo>
                  <a:cubicBezTo>
                    <a:pt x="123" y="79"/>
                    <a:pt x="122" y="74"/>
                    <a:pt x="119" y="74"/>
                  </a:cubicBezTo>
                  <a:cubicBezTo>
                    <a:pt x="118" y="80"/>
                    <a:pt x="124" y="80"/>
                    <a:pt x="122" y="86"/>
                  </a:cubicBezTo>
                  <a:cubicBezTo>
                    <a:pt x="120" y="89"/>
                    <a:pt x="113" y="85"/>
                    <a:pt x="110" y="80"/>
                  </a:cubicBezTo>
                  <a:cubicBezTo>
                    <a:pt x="107" y="93"/>
                    <a:pt x="96" y="84"/>
                    <a:pt x="97" y="94"/>
                  </a:cubicBezTo>
                  <a:cubicBezTo>
                    <a:pt x="97" y="93"/>
                    <a:pt x="96" y="90"/>
                    <a:pt x="94" y="91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1" y="99"/>
                    <a:pt x="90" y="85"/>
                    <a:pt x="87" y="88"/>
                  </a:cubicBezTo>
                  <a:cubicBezTo>
                    <a:pt x="87" y="90"/>
                    <a:pt x="88" y="90"/>
                    <a:pt x="89" y="93"/>
                  </a:cubicBezTo>
                  <a:cubicBezTo>
                    <a:pt x="83" y="96"/>
                    <a:pt x="77" y="82"/>
                    <a:pt x="71" y="89"/>
                  </a:cubicBezTo>
                  <a:cubicBezTo>
                    <a:pt x="72" y="90"/>
                    <a:pt x="72" y="91"/>
                    <a:pt x="73" y="90"/>
                  </a:cubicBezTo>
                  <a:cubicBezTo>
                    <a:pt x="73" y="91"/>
                    <a:pt x="72" y="91"/>
                    <a:pt x="69" y="89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6" y="74"/>
                    <a:pt x="63" y="92"/>
                    <a:pt x="57" y="89"/>
                  </a:cubicBezTo>
                  <a:cubicBezTo>
                    <a:pt x="58" y="91"/>
                    <a:pt x="62" y="91"/>
                    <a:pt x="60" y="94"/>
                  </a:cubicBezTo>
                  <a:cubicBezTo>
                    <a:pt x="57" y="95"/>
                    <a:pt x="55" y="83"/>
                    <a:pt x="52" y="89"/>
                  </a:cubicBezTo>
                  <a:cubicBezTo>
                    <a:pt x="54" y="90"/>
                    <a:pt x="55" y="96"/>
                    <a:pt x="57" y="97"/>
                  </a:cubicBezTo>
                  <a:cubicBezTo>
                    <a:pt x="54" y="98"/>
                    <a:pt x="53" y="102"/>
                    <a:pt x="51" y="98"/>
                  </a:cubicBezTo>
                  <a:cubicBezTo>
                    <a:pt x="50" y="98"/>
                    <a:pt x="50" y="100"/>
                    <a:pt x="51" y="101"/>
                  </a:cubicBezTo>
                  <a:cubicBezTo>
                    <a:pt x="48" y="98"/>
                    <a:pt x="46" y="101"/>
                    <a:pt x="45" y="103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0" y="94"/>
                    <a:pt x="40" y="105"/>
                    <a:pt x="36" y="106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5" y="108"/>
                    <a:pt x="32" y="105"/>
                    <a:pt x="30" y="110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29" y="111"/>
                    <a:pt x="27" y="119"/>
                    <a:pt x="24" y="114"/>
                  </a:cubicBezTo>
                  <a:cubicBezTo>
                    <a:pt x="23" y="115"/>
                    <a:pt x="28" y="120"/>
                    <a:pt x="25" y="121"/>
                  </a:cubicBezTo>
                  <a:cubicBezTo>
                    <a:pt x="23" y="119"/>
                    <a:pt x="20" y="118"/>
                    <a:pt x="20" y="122"/>
                  </a:cubicBezTo>
                  <a:cubicBezTo>
                    <a:pt x="21" y="123"/>
                    <a:pt x="22" y="125"/>
                    <a:pt x="22" y="123"/>
                  </a:cubicBezTo>
                  <a:cubicBezTo>
                    <a:pt x="23" y="123"/>
                    <a:pt x="22" y="122"/>
                    <a:pt x="22" y="121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7"/>
                    <a:pt x="21" y="122"/>
                    <a:pt x="19" y="125"/>
                  </a:cubicBezTo>
                  <a:cubicBezTo>
                    <a:pt x="20" y="127"/>
                    <a:pt x="22" y="128"/>
                    <a:pt x="23" y="130"/>
                  </a:cubicBezTo>
                  <a:cubicBezTo>
                    <a:pt x="19" y="128"/>
                    <a:pt x="16" y="127"/>
                    <a:pt x="13" y="126"/>
                  </a:cubicBezTo>
                  <a:cubicBezTo>
                    <a:pt x="12" y="124"/>
                    <a:pt x="12" y="122"/>
                    <a:pt x="9" y="120"/>
                  </a:cubicBezTo>
                  <a:cubicBezTo>
                    <a:pt x="9" y="119"/>
                    <a:pt x="10" y="118"/>
                    <a:pt x="11" y="117"/>
                  </a:cubicBezTo>
                  <a:cubicBezTo>
                    <a:pt x="10" y="112"/>
                    <a:pt x="6" y="113"/>
                    <a:pt x="5" y="113"/>
                  </a:cubicBezTo>
                  <a:cubicBezTo>
                    <a:pt x="5" y="112"/>
                    <a:pt x="6" y="112"/>
                    <a:pt x="6" y="111"/>
                  </a:cubicBezTo>
                  <a:cubicBezTo>
                    <a:pt x="6" y="111"/>
                    <a:pt x="6" y="110"/>
                    <a:pt x="5" y="110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8"/>
                    <a:pt x="3" y="105"/>
                    <a:pt x="4" y="103"/>
                  </a:cubicBezTo>
                  <a:cubicBezTo>
                    <a:pt x="4" y="100"/>
                    <a:pt x="4" y="98"/>
                    <a:pt x="0" y="97"/>
                  </a:cubicBezTo>
                  <a:cubicBezTo>
                    <a:pt x="2" y="97"/>
                    <a:pt x="5" y="99"/>
                    <a:pt x="7" y="101"/>
                  </a:cubicBezTo>
                  <a:cubicBezTo>
                    <a:pt x="10" y="101"/>
                    <a:pt x="8" y="98"/>
                    <a:pt x="9" y="96"/>
                  </a:cubicBezTo>
                  <a:cubicBezTo>
                    <a:pt x="7" y="95"/>
                    <a:pt x="5" y="94"/>
                    <a:pt x="3" y="94"/>
                  </a:cubicBezTo>
                  <a:cubicBezTo>
                    <a:pt x="10" y="92"/>
                    <a:pt x="0" y="89"/>
                    <a:pt x="3" y="84"/>
                  </a:cubicBezTo>
                  <a:cubicBezTo>
                    <a:pt x="7" y="84"/>
                    <a:pt x="8" y="81"/>
                    <a:pt x="9" y="77"/>
                  </a:cubicBezTo>
                  <a:cubicBezTo>
                    <a:pt x="10" y="73"/>
                    <a:pt x="11" y="69"/>
                    <a:pt x="13" y="68"/>
                  </a:cubicBezTo>
                  <a:cubicBezTo>
                    <a:pt x="20" y="67"/>
                    <a:pt x="12" y="74"/>
                    <a:pt x="17" y="76"/>
                  </a:cubicBezTo>
                  <a:cubicBezTo>
                    <a:pt x="21" y="75"/>
                    <a:pt x="18" y="72"/>
                    <a:pt x="20" y="70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7" y="76"/>
                    <a:pt x="21" y="70"/>
                    <a:pt x="24" y="72"/>
                  </a:cubicBezTo>
                  <a:cubicBezTo>
                    <a:pt x="26" y="67"/>
                    <a:pt x="23" y="70"/>
                    <a:pt x="20" y="65"/>
                  </a:cubicBezTo>
                  <a:cubicBezTo>
                    <a:pt x="22" y="66"/>
                    <a:pt x="26" y="68"/>
                    <a:pt x="27" y="65"/>
                  </a:cubicBezTo>
                  <a:cubicBezTo>
                    <a:pt x="26" y="63"/>
                    <a:pt x="22" y="64"/>
                    <a:pt x="24" y="62"/>
                  </a:cubicBezTo>
                  <a:cubicBezTo>
                    <a:pt x="35" y="63"/>
                    <a:pt x="36" y="55"/>
                    <a:pt x="46" y="54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5" y="52"/>
                    <a:pt x="46" y="53"/>
                    <a:pt x="47" y="5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8" y="49"/>
                    <a:pt x="58" y="52"/>
                    <a:pt x="63" y="50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7" y="50"/>
                    <a:pt x="73" y="46"/>
                    <a:pt x="78" y="47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3" y="42"/>
                    <a:pt x="87" y="48"/>
                    <a:pt x="90" y="45"/>
                  </a:cubicBezTo>
                  <a:cubicBezTo>
                    <a:pt x="88" y="46"/>
                    <a:pt x="87" y="40"/>
                    <a:pt x="87" y="38"/>
                  </a:cubicBezTo>
                  <a:close/>
                  <a:moveTo>
                    <a:pt x="211" y="42"/>
                  </a:moveTo>
                  <a:cubicBezTo>
                    <a:pt x="212" y="42"/>
                    <a:pt x="212" y="42"/>
                    <a:pt x="212" y="42"/>
                  </a:cubicBezTo>
                  <a:cubicBezTo>
                    <a:pt x="212" y="42"/>
                    <a:pt x="211" y="42"/>
                    <a:pt x="211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5"/>
                    <a:pt x="210" y="43"/>
                    <a:pt x="211" y="42"/>
                  </a:cubicBezTo>
                  <a:close/>
                  <a:moveTo>
                    <a:pt x="403" y="71"/>
                  </a:moveTo>
                  <a:cubicBezTo>
                    <a:pt x="400" y="69"/>
                    <a:pt x="400" y="69"/>
                    <a:pt x="400" y="69"/>
                  </a:cubicBezTo>
                  <a:cubicBezTo>
                    <a:pt x="401" y="69"/>
                    <a:pt x="403" y="71"/>
                    <a:pt x="402" y="69"/>
                  </a:cubicBezTo>
                  <a:cubicBezTo>
                    <a:pt x="403" y="69"/>
                    <a:pt x="404" y="69"/>
                    <a:pt x="403" y="71"/>
                  </a:cubicBezTo>
                  <a:close/>
                  <a:moveTo>
                    <a:pt x="206" y="78"/>
                  </a:moveTo>
                  <a:cubicBezTo>
                    <a:pt x="208" y="81"/>
                    <a:pt x="208" y="81"/>
                    <a:pt x="208" y="81"/>
                  </a:cubicBezTo>
                  <a:cubicBezTo>
                    <a:pt x="209" y="78"/>
                    <a:pt x="209" y="78"/>
                    <a:pt x="209" y="78"/>
                  </a:cubicBezTo>
                  <a:lnTo>
                    <a:pt x="206" y="78"/>
                  </a:lnTo>
                  <a:close/>
                  <a:moveTo>
                    <a:pt x="179" y="79"/>
                  </a:moveTo>
                  <a:cubicBezTo>
                    <a:pt x="182" y="81"/>
                    <a:pt x="182" y="81"/>
                    <a:pt x="182" y="81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79"/>
                  </a:lnTo>
                  <a:close/>
                  <a:moveTo>
                    <a:pt x="140" y="47"/>
                  </a:moveTo>
                  <a:cubicBezTo>
                    <a:pt x="142" y="53"/>
                    <a:pt x="143" y="47"/>
                    <a:pt x="146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50"/>
                    <a:pt x="146" y="49"/>
                    <a:pt x="146" y="49"/>
                  </a:cubicBezTo>
                  <a:cubicBezTo>
                    <a:pt x="144" y="47"/>
                    <a:pt x="142" y="41"/>
                    <a:pt x="140" y="47"/>
                  </a:cubicBezTo>
                  <a:close/>
                  <a:moveTo>
                    <a:pt x="204" y="49"/>
                  </a:moveTo>
                  <a:cubicBezTo>
                    <a:pt x="204" y="46"/>
                    <a:pt x="200" y="45"/>
                    <a:pt x="199" y="42"/>
                  </a:cubicBezTo>
                  <a:cubicBezTo>
                    <a:pt x="198" y="43"/>
                    <a:pt x="200" y="46"/>
                    <a:pt x="200" y="49"/>
                  </a:cubicBezTo>
                  <a:cubicBezTo>
                    <a:pt x="200" y="49"/>
                    <a:pt x="199" y="49"/>
                    <a:pt x="198" y="48"/>
                  </a:cubicBezTo>
                  <a:cubicBezTo>
                    <a:pt x="199" y="56"/>
                    <a:pt x="201" y="45"/>
                    <a:pt x="204" y="49"/>
                  </a:cubicBezTo>
                  <a:close/>
                  <a:moveTo>
                    <a:pt x="270" y="55"/>
                  </a:moveTo>
                  <a:cubicBezTo>
                    <a:pt x="268" y="52"/>
                    <a:pt x="268" y="52"/>
                    <a:pt x="268" y="52"/>
                  </a:cubicBezTo>
                  <a:cubicBezTo>
                    <a:pt x="269" y="52"/>
                    <a:pt x="269" y="52"/>
                    <a:pt x="269" y="52"/>
                  </a:cubicBezTo>
                  <a:lnTo>
                    <a:pt x="270" y="55"/>
                  </a:lnTo>
                  <a:close/>
                  <a:moveTo>
                    <a:pt x="284" y="53"/>
                  </a:moveTo>
                  <a:cubicBezTo>
                    <a:pt x="287" y="53"/>
                    <a:pt x="290" y="58"/>
                    <a:pt x="289" y="62"/>
                  </a:cubicBezTo>
                  <a:cubicBezTo>
                    <a:pt x="286" y="61"/>
                    <a:pt x="282" y="61"/>
                    <a:pt x="281" y="56"/>
                  </a:cubicBezTo>
                  <a:cubicBezTo>
                    <a:pt x="282" y="59"/>
                    <a:pt x="281" y="49"/>
                    <a:pt x="284" y="53"/>
                  </a:cubicBezTo>
                  <a:close/>
                  <a:moveTo>
                    <a:pt x="170" y="56"/>
                  </a:moveTo>
                  <a:cubicBezTo>
                    <a:pt x="172" y="57"/>
                    <a:pt x="175" y="66"/>
                    <a:pt x="178" y="61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64"/>
                    <a:pt x="171" y="56"/>
                    <a:pt x="170" y="56"/>
                  </a:cubicBezTo>
                  <a:close/>
                  <a:moveTo>
                    <a:pt x="310" y="61"/>
                  </a:moveTo>
                  <a:cubicBezTo>
                    <a:pt x="311" y="62"/>
                    <a:pt x="315" y="65"/>
                    <a:pt x="314" y="71"/>
                  </a:cubicBezTo>
                  <a:cubicBezTo>
                    <a:pt x="315" y="68"/>
                    <a:pt x="311" y="64"/>
                    <a:pt x="308" y="61"/>
                  </a:cubicBezTo>
                  <a:cubicBezTo>
                    <a:pt x="309" y="61"/>
                    <a:pt x="309" y="62"/>
                    <a:pt x="310" y="61"/>
                  </a:cubicBezTo>
                  <a:close/>
                  <a:moveTo>
                    <a:pt x="308" y="68"/>
                  </a:moveTo>
                  <a:cubicBezTo>
                    <a:pt x="307" y="68"/>
                    <a:pt x="307" y="72"/>
                    <a:pt x="305" y="69"/>
                  </a:cubicBezTo>
                  <a:cubicBezTo>
                    <a:pt x="305" y="66"/>
                    <a:pt x="305" y="58"/>
                    <a:pt x="301" y="60"/>
                  </a:cubicBezTo>
                  <a:cubicBezTo>
                    <a:pt x="303" y="66"/>
                    <a:pt x="303" y="69"/>
                    <a:pt x="307" y="72"/>
                  </a:cubicBezTo>
                  <a:lnTo>
                    <a:pt x="308" y="68"/>
                  </a:lnTo>
                  <a:close/>
                  <a:moveTo>
                    <a:pt x="303" y="55"/>
                  </a:moveTo>
                  <a:cubicBezTo>
                    <a:pt x="297" y="57"/>
                    <a:pt x="297" y="57"/>
                    <a:pt x="297" y="57"/>
                  </a:cubicBezTo>
                  <a:cubicBezTo>
                    <a:pt x="300" y="65"/>
                    <a:pt x="301" y="58"/>
                    <a:pt x="303" y="55"/>
                  </a:cubicBezTo>
                  <a:cubicBezTo>
                    <a:pt x="304" y="54"/>
                    <a:pt x="304" y="54"/>
                    <a:pt x="304" y="54"/>
                  </a:cubicBezTo>
                  <a:cubicBezTo>
                    <a:pt x="304" y="54"/>
                    <a:pt x="303" y="55"/>
                    <a:pt x="303" y="55"/>
                  </a:cubicBezTo>
                  <a:close/>
                  <a:moveTo>
                    <a:pt x="339" y="60"/>
                  </a:moveTo>
                  <a:cubicBezTo>
                    <a:pt x="337" y="58"/>
                    <a:pt x="337" y="58"/>
                    <a:pt x="337" y="58"/>
                  </a:cubicBezTo>
                  <a:cubicBezTo>
                    <a:pt x="338" y="57"/>
                    <a:pt x="338" y="56"/>
                    <a:pt x="336" y="56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7" y="60"/>
                    <a:pt x="335" y="62"/>
                    <a:pt x="339" y="60"/>
                  </a:cubicBezTo>
                  <a:close/>
                  <a:moveTo>
                    <a:pt x="307" y="56"/>
                  </a:moveTo>
                  <a:cubicBezTo>
                    <a:pt x="312" y="57"/>
                    <a:pt x="312" y="57"/>
                    <a:pt x="312" y="57"/>
                  </a:cubicBezTo>
                  <a:cubicBezTo>
                    <a:pt x="310" y="58"/>
                    <a:pt x="307" y="59"/>
                    <a:pt x="307" y="56"/>
                  </a:cubicBezTo>
                  <a:close/>
                  <a:moveTo>
                    <a:pt x="329" y="64"/>
                  </a:moveTo>
                  <a:cubicBezTo>
                    <a:pt x="329" y="64"/>
                    <a:pt x="334" y="63"/>
                    <a:pt x="336" y="63"/>
                  </a:cubicBezTo>
                  <a:cubicBezTo>
                    <a:pt x="335" y="61"/>
                    <a:pt x="330" y="60"/>
                    <a:pt x="329" y="64"/>
                  </a:cubicBezTo>
                  <a:close/>
                  <a:moveTo>
                    <a:pt x="435" y="84"/>
                  </a:moveTo>
                  <a:cubicBezTo>
                    <a:pt x="433" y="88"/>
                    <a:pt x="433" y="88"/>
                    <a:pt x="433" y="88"/>
                  </a:cubicBezTo>
                  <a:cubicBezTo>
                    <a:pt x="436" y="89"/>
                    <a:pt x="436" y="89"/>
                    <a:pt x="436" y="89"/>
                  </a:cubicBezTo>
                  <a:lnTo>
                    <a:pt x="435" y="84"/>
                  </a:lnTo>
                  <a:close/>
                  <a:moveTo>
                    <a:pt x="404" y="83"/>
                  </a:moveTo>
                  <a:cubicBezTo>
                    <a:pt x="403" y="83"/>
                    <a:pt x="403" y="83"/>
                    <a:pt x="403" y="83"/>
                  </a:cubicBezTo>
                  <a:cubicBezTo>
                    <a:pt x="401" y="85"/>
                    <a:pt x="401" y="85"/>
                    <a:pt x="401" y="85"/>
                  </a:cubicBezTo>
                  <a:lnTo>
                    <a:pt x="404" y="83"/>
                  </a:lnTo>
                  <a:close/>
                  <a:moveTo>
                    <a:pt x="369" y="81"/>
                  </a:moveTo>
                  <a:cubicBezTo>
                    <a:pt x="370" y="81"/>
                    <a:pt x="370" y="81"/>
                    <a:pt x="370" y="80"/>
                  </a:cubicBezTo>
                  <a:cubicBezTo>
                    <a:pt x="373" y="78"/>
                    <a:pt x="380" y="77"/>
                    <a:pt x="383" y="78"/>
                  </a:cubicBezTo>
                  <a:cubicBezTo>
                    <a:pt x="385" y="76"/>
                    <a:pt x="381" y="71"/>
                    <a:pt x="380" y="69"/>
                  </a:cubicBezTo>
                  <a:cubicBezTo>
                    <a:pt x="380" y="85"/>
                    <a:pt x="376" y="68"/>
                    <a:pt x="372" y="73"/>
                  </a:cubicBezTo>
                  <a:cubicBezTo>
                    <a:pt x="373" y="74"/>
                    <a:pt x="375" y="74"/>
                    <a:pt x="375" y="77"/>
                  </a:cubicBezTo>
                  <a:cubicBezTo>
                    <a:pt x="374" y="78"/>
                    <a:pt x="372" y="78"/>
                    <a:pt x="371" y="77"/>
                  </a:cubicBezTo>
                  <a:cubicBezTo>
                    <a:pt x="371" y="76"/>
                    <a:pt x="370" y="75"/>
                    <a:pt x="370" y="75"/>
                  </a:cubicBezTo>
                  <a:cubicBezTo>
                    <a:pt x="370" y="76"/>
                    <a:pt x="370" y="76"/>
                    <a:pt x="371" y="77"/>
                  </a:cubicBezTo>
                  <a:cubicBezTo>
                    <a:pt x="371" y="78"/>
                    <a:pt x="371" y="79"/>
                    <a:pt x="370" y="80"/>
                  </a:cubicBezTo>
                  <a:cubicBezTo>
                    <a:pt x="370" y="80"/>
                    <a:pt x="369" y="81"/>
                    <a:pt x="369" y="81"/>
                  </a:cubicBezTo>
                  <a:close/>
                  <a:moveTo>
                    <a:pt x="326" y="77"/>
                  </a:moveTo>
                  <a:cubicBezTo>
                    <a:pt x="326" y="75"/>
                    <a:pt x="328" y="74"/>
                    <a:pt x="325" y="72"/>
                  </a:cubicBezTo>
                  <a:cubicBezTo>
                    <a:pt x="325" y="74"/>
                    <a:pt x="325" y="75"/>
                    <a:pt x="326" y="77"/>
                  </a:cubicBezTo>
                  <a:cubicBezTo>
                    <a:pt x="326" y="77"/>
                    <a:pt x="327" y="78"/>
                    <a:pt x="328" y="78"/>
                  </a:cubicBezTo>
                  <a:cubicBezTo>
                    <a:pt x="327" y="78"/>
                    <a:pt x="327" y="77"/>
                    <a:pt x="326" y="77"/>
                  </a:cubicBezTo>
                  <a:close/>
                  <a:moveTo>
                    <a:pt x="328" y="85"/>
                  </a:moveTo>
                  <a:cubicBezTo>
                    <a:pt x="322" y="78"/>
                    <a:pt x="322" y="78"/>
                    <a:pt x="322" y="78"/>
                  </a:cubicBezTo>
                  <a:cubicBezTo>
                    <a:pt x="324" y="82"/>
                    <a:pt x="324" y="82"/>
                    <a:pt x="324" y="82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1" y="82"/>
                    <a:pt x="324" y="88"/>
                    <a:pt x="328" y="85"/>
                  </a:cubicBezTo>
                  <a:close/>
                  <a:moveTo>
                    <a:pt x="313" y="79"/>
                  </a:moveTo>
                  <a:cubicBezTo>
                    <a:pt x="319" y="82"/>
                    <a:pt x="319" y="82"/>
                    <a:pt x="319" y="82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8" y="78"/>
                    <a:pt x="318" y="78"/>
                    <a:pt x="318" y="78"/>
                  </a:cubicBezTo>
                  <a:cubicBezTo>
                    <a:pt x="319" y="81"/>
                    <a:pt x="319" y="81"/>
                    <a:pt x="319" y="81"/>
                  </a:cubicBezTo>
                  <a:lnTo>
                    <a:pt x="313" y="79"/>
                  </a:lnTo>
                  <a:close/>
                  <a:moveTo>
                    <a:pt x="260" y="69"/>
                  </a:moveTo>
                  <a:cubicBezTo>
                    <a:pt x="257" y="69"/>
                    <a:pt x="257" y="69"/>
                    <a:pt x="257" y="69"/>
                  </a:cubicBezTo>
                  <a:cubicBezTo>
                    <a:pt x="257" y="69"/>
                    <a:pt x="260" y="73"/>
                    <a:pt x="263" y="72"/>
                  </a:cubicBezTo>
                  <a:cubicBezTo>
                    <a:pt x="259" y="82"/>
                    <a:pt x="262" y="70"/>
                    <a:pt x="256" y="74"/>
                  </a:cubicBezTo>
                  <a:cubicBezTo>
                    <a:pt x="263" y="74"/>
                    <a:pt x="260" y="81"/>
                    <a:pt x="259" y="85"/>
                  </a:cubicBezTo>
                  <a:cubicBezTo>
                    <a:pt x="258" y="79"/>
                    <a:pt x="250" y="82"/>
                    <a:pt x="253" y="70"/>
                  </a:cubicBezTo>
                  <a:cubicBezTo>
                    <a:pt x="255" y="72"/>
                    <a:pt x="258" y="61"/>
                    <a:pt x="260" y="69"/>
                  </a:cubicBezTo>
                  <a:close/>
                  <a:moveTo>
                    <a:pt x="219" y="71"/>
                  </a:moveTo>
                  <a:cubicBezTo>
                    <a:pt x="215" y="70"/>
                    <a:pt x="215" y="70"/>
                    <a:pt x="215" y="70"/>
                  </a:cubicBezTo>
                  <a:cubicBezTo>
                    <a:pt x="219" y="71"/>
                    <a:pt x="219" y="71"/>
                    <a:pt x="219" y="71"/>
                  </a:cubicBezTo>
                  <a:close/>
                  <a:moveTo>
                    <a:pt x="113" y="80"/>
                  </a:moveTo>
                  <a:cubicBezTo>
                    <a:pt x="114" y="86"/>
                    <a:pt x="119" y="80"/>
                    <a:pt x="119" y="77"/>
                  </a:cubicBezTo>
                  <a:cubicBezTo>
                    <a:pt x="118" y="79"/>
                    <a:pt x="115" y="79"/>
                    <a:pt x="113" y="80"/>
                  </a:cubicBezTo>
                  <a:close/>
                  <a:moveTo>
                    <a:pt x="74" y="84"/>
                  </a:moveTo>
                  <a:cubicBezTo>
                    <a:pt x="76" y="83"/>
                    <a:pt x="80" y="89"/>
                    <a:pt x="80" y="83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3"/>
                    <a:pt x="73" y="81"/>
                    <a:pt x="74" y="84"/>
                  </a:cubicBezTo>
                  <a:close/>
                  <a:moveTo>
                    <a:pt x="47" y="91"/>
                  </a:moveTo>
                  <a:cubicBezTo>
                    <a:pt x="44" y="85"/>
                    <a:pt x="44" y="85"/>
                    <a:pt x="44" y="85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7" y="91"/>
                  </a:lnTo>
                  <a:close/>
                  <a:moveTo>
                    <a:pt x="53" y="97"/>
                  </a:moveTo>
                  <a:cubicBezTo>
                    <a:pt x="53" y="98"/>
                    <a:pt x="49" y="97"/>
                    <a:pt x="50" y="94"/>
                  </a:cubicBezTo>
                  <a:lnTo>
                    <a:pt x="53" y="97"/>
                  </a:lnTo>
                  <a:close/>
                  <a:moveTo>
                    <a:pt x="25" y="100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26" y="106"/>
                    <a:pt x="26" y="106"/>
                    <a:pt x="26" y="106"/>
                  </a:cubicBezTo>
                  <a:lnTo>
                    <a:pt x="25" y="100"/>
                  </a:lnTo>
                  <a:close/>
                  <a:moveTo>
                    <a:pt x="25" y="95"/>
                  </a:moveTo>
                  <a:cubicBezTo>
                    <a:pt x="26" y="96"/>
                    <a:pt x="27" y="97"/>
                    <a:pt x="27" y="98"/>
                  </a:cubicBezTo>
                  <a:cubicBezTo>
                    <a:pt x="28" y="99"/>
                    <a:pt x="30" y="99"/>
                    <a:pt x="31" y="97"/>
                  </a:cubicBezTo>
                  <a:cubicBezTo>
                    <a:pt x="30" y="95"/>
                    <a:pt x="30" y="97"/>
                    <a:pt x="29" y="96"/>
                  </a:cubicBezTo>
                  <a:cubicBezTo>
                    <a:pt x="29" y="96"/>
                    <a:pt x="30" y="94"/>
                    <a:pt x="31" y="94"/>
                  </a:cubicBezTo>
                  <a:cubicBezTo>
                    <a:pt x="31" y="100"/>
                    <a:pt x="32" y="99"/>
                    <a:pt x="33" y="104"/>
                  </a:cubicBezTo>
                  <a:cubicBezTo>
                    <a:pt x="30" y="108"/>
                    <a:pt x="29" y="102"/>
                    <a:pt x="27" y="98"/>
                  </a:cubicBezTo>
                  <a:cubicBezTo>
                    <a:pt x="26" y="97"/>
                    <a:pt x="26" y="96"/>
                    <a:pt x="25" y="95"/>
                  </a:cubicBezTo>
                  <a:close/>
                  <a:moveTo>
                    <a:pt x="39" y="89"/>
                  </a:moveTo>
                  <a:cubicBezTo>
                    <a:pt x="39" y="90"/>
                    <a:pt x="39" y="91"/>
                    <a:pt x="39" y="92"/>
                  </a:cubicBezTo>
                  <a:cubicBezTo>
                    <a:pt x="37" y="94"/>
                    <a:pt x="35" y="96"/>
                    <a:pt x="39" y="101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0" y="100"/>
                    <a:pt x="40" y="99"/>
                    <a:pt x="39" y="98"/>
                  </a:cubicBezTo>
                  <a:cubicBezTo>
                    <a:pt x="41" y="95"/>
                    <a:pt x="43" y="99"/>
                    <a:pt x="44" y="99"/>
                  </a:cubicBezTo>
                  <a:cubicBezTo>
                    <a:pt x="43" y="97"/>
                    <a:pt x="40" y="96"/>
                    <a:pt x="39" y="92"/>
                  </a:cubicBezTo>
                  <a:cubicBezTo>
                    <a:pt x="40" y="91"/>
                    <a:pt x="40" y="91"/>
                    <a:pt x="41" y="90"/>
                  </a:cubicBezTo>
                  <a:cubicBezTo>
                    <a:pt x="42" y="90"/>
                    <a:pt x="42" y="91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1" y="89"/>
                    <a:pt x="41" y="90"/>
                  </a:cubicBezTo>
                  <a:cubicBezTo>
                    <a:pt x="40" y="89"/>
                    <a:pt x="40" y="88"/>
                    <a:pt x="39" y="89"/>
                  </a:cubicBezTo>
                  <a:close/>
                  <a:moveTo>
                    <a:pt x="22" y="92"/>
                  </a:moveTo>
                  <a:cubicBezTo>
                    <a:pt x="21" y="91"/>
                    <a:pt x="21" y="89"/>
                    <a:pt x="20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7" y="90"/>
                    <a:pt x="20" y="92"/>
                    <a:pt x="22" y="92"/>
                  </a:cubicBezTo>
                  <a:close/>
                  <a:moveTo>
                    <a:pt x="102" y="77"/>
                  </a:moveTo>
                  <a:cubicBezTo>
                    <a:pt x="103" y="78"/>
                    <a:pt x="107" y="77"/>
                    <a:pt x="107" y="81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6" y="76"/>
                    <a:pt x="103" y="72"/>
                    <a:pt x="104" y="71"/>
                  </a:cubicBezTo>
                  <a:cubicBezTo>
                    <a:pt x="103" y="74"/>
                    <a:pt x="101" y="72"/>
                    <a:pt x="102" y="77"/>
                  </a:cubicBezTo>
                  <a:close/>
                  <a:moveTo>
                    <a:pt x="213" y="71"/>
                  </a:moveTo>
                  <a:cubicBezTo>
                    <a:pt x="211" y="69"/>
                    <a:pt x="206" y="74"/>
                    <a:pt x="205" y="67"/>
                  </a:cubicBezTo>
                  <a:cubicBezTo>
                    <a:pt x="203" y="74"/>
                    <a:pt x="210" y="73"/>
                    <a:pt x="213" y="71"/>
                  </a:cubicBezTo>
                  <a:close/>
                  <a:moveTo>
                    <a:pt x="213" y="63"/>
                  </a:moveTo>
                  <a:cubicBezTo>
                    <a:pt x="214" y="64"/>
                    <a:pt x="214" y="64"/>
                    <a:pt x="215" y="64"/>
                  </a:cubicBezTo>
                  <a:cubicBezTo>
                    <a:pt x="216" y="65"/>
                    <a:pt x="216" y="71"/>
                    <a:pt x="219" y="68"/>
                  </a:cubicBezTo>
                  <a:cubicBezTo>
                    <a:pt x="218" y="66"/>
                    <a:pt x="217" y="68"/>
                    <a:pt x="216" y="67"/>
                  </a:cubicBezTo>
                  <a:cubicBezTo>
                    <a:pt x="217" y="63"/>
                    <a:pt x="216" y="64"/>
                    <a:pt x="215" y="64"/>
                  </a:cubicBezTo>
                  <a:cubicBezTo>
                    <a:pt x="214" y="63"/>
                    <a:pt x="214" y="63"/>
                    <a:pt x="213" y="63"/>
                  </a:cubicBezTo>
                  <a:close/>
                  <a:moveTo>
                    <a:pt x="150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5" y="64"/>
                    <a:pt x="155" y="64"/>
                    <a:pt x="155" y="64"/>
                  </a:cubicBezTo>
                  <a:lnTo>
                    <a:pt x="150" y="60"/>
                  </a:lnTo>
                  <a:close/>
                  <a:moveTo>
                    <a:pt x="119" y="56"/>
                  </a:moveTo>
                  <a:cubicBezTo>
                    <a:pt x="122" y="57"/>
                    <a:pt x="122" y="57"/>
                    <a:pt x="122" y="57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1" y="59"/>
                    <a:pt x="121" y="61"/>
                    <a:pt x="122" y="62"/>
                  </a:cubicBezTo>
                  <a:cubicBezTo>
                    <a:pt x="122" y="62"/>
                    <a:pt x="123" y="62"/>
                    <a:pt x="123" y="63"/>
                  </a:cubicBezTo>
                  <a:cubicBezTo>
                    <a:pt x="123" y="63"/>
                    <a:pt x="122" y="62"/>
                    <a:pt x="122" y="62"/>
                  </a:cubicBezTo>
                  <a:cubicBezTo>
                    <a:pt x="120" y="62"/>
                    <a:pt x="117" y="63"/>
                    <a:pt x="117" y="59"/>
                  </a:cubicBezTo>
                  <a:cubicBezTo>
                    <a:pt x="118" y="60"/>
                    <a:pt x="121" y="60"/>
                    <a:pt x="121" y="57"/>
                  </a:cubicBezTo>
                  <a:lnTo>
                    <a:pt x="119" y="56"/>
                  </a:lnTo>
                  <a:close/>
                  <a:moveTo>
                    <a:pt x="56" y="61"/>
                  </a:moveTo>
                  <a:cubicBezTo>
                    <a:pt x="58" y="62"/>
                    <a:pt x="58" y="63"/>
                    <a:pt x="60" y="59"/>
                  </a:cubicBezTo>
                  <a:cubicBezTo>
                    <a:pt x="58" y="59"/>
                    <a:pt x="56" y="59"/>
                    <a:pt x="56" y="61"/>
                  </a:cubicBezTo>
                  <a:close/>
                  <a:moveTo>
                    <a:pt x="135" y="50"/>
                  </a:moveTo>
                  <a:cubicBezTo>
                    <a:pt x="135" y="53"/>
                    <a:pt x="138" y="52"/>
                    <a:pt x="137" y="56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8" y="55"/>
                    <a:pt x="138" y="64"/>
                    <a:pt x="141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1" y="58"/>
                    <a:pt x="135" y="54"/>
                    <a:pt x="139" y="52"/>
                  </a:cubicBezTo>
                  <a:cubicBezTo>
                    <a:pt x="140" y="51"/>
                    <a:pt x="136" y="49"/>
                    <a:pt x="135" y="50"/>
                  </a:cubicBezTo>
                  <a:close/>
                  <a:moveTo>
                    <a:pt x="50" y="54"/>
                  </a:moveTo>
                  <a:cubicBezTo>
                    <a:pt x="52" y="54"/>
                    <a:pt x="53" y="62"/>
                    <a:pt x="56" y="58"/>
                  </a:cubicBezTo>
                  <a:cubicBezTo>
                    <a:pt x="53" y="57"/>
                    <a:pt x="52" y="50"/>
                    <a:pt x="50" y="54"/>
                  </a:cubicBezTo>
                  <a:close/>
                  <a:moveTo>
                    <a:pt x="112" y="41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lnTo>
                    <a:pt x="112" y="41"/>
                  </a:lnTo>
                  <a:close/>
                  <a:moveTo>
                    <a:pt x="57" y="97"/>
                  </a:moveTo>
                  <a:cubicBezTo>
                    <a:pt x="57" y="97"/>
                    <a:pt x="58" y="97"/>
                    <a:pt x="58" y="97"/>
                  </a:cubicBezTo>
                  <a:cubicBezTo>
                    <a:pt x="58" y="97"/>
                    <a:pt x="57" y="97"/>
                    <a:pt x="57" y="97"/>
                  </a:cubicBezTo>
                  <a:close/>
                  <a:moveTo>
                    <a:pt x="224" y="88"/>
                  </a:moveTo>
                  <a:cubicBezTo>
                    <a:pt x="223" y="89"/>
                    <a:pt x="223" y="89"/>
                    <a:pt x="223" y="90"/>
                  </a:cubicBezTo>
                  <a:cubicBezTo>
                    <a:pt x="224" y="90"/>
                    <a:pt x="224" y="89"/>
                    <a:pt x="224" y="88"/>
                  </a:cubicBezTo>
                  <a:close/>
                  <a:moveTo>
                    <a:pt x="230" y="93"/>
                  </a:moveTo>
                  <a:cubicBezTo>
                    <a:pt x="230" y="93"/>
                    <a:pt x="230" y="93"/>
                    <a:pt x="230" y="93"/>
                  </a:cubicBezTo>
                  <a:cubicBezTo>
                    <a:pt x="230" y="93"/>
                    <a:pt x="230" y="93"/>
                    <a:pt x="230" y="93"/>
                  </a:cubicBezTo>
                  <a:close/>
                  <a:moveTo>
                    <a:pt x="465" y="113"/>
                  </a:moveTo>
                  <a:cubicBezTo>
                    <a:pt x="467" y="114"/>
                    <a:pt x="468" y="119"/>
                    <a:pt x="468" y="114"/>
                  </a:cubicBezTo>
                  <a:cubicBezTo>
                    <a:pt x="468" y="111"/>
                    <a:pt x="467" y="114"/>
                    <a:pt x="465" y="113"/>
                  </a:cubicBezTo>
                  <a:close/>
                  <a:moveTo>
                    <a:pt x="464" y="107"/>
                  </a:moveTo>
                  <a:cubicBezTo>
                    <a:pt x="463" y="106"/>
                    <a:pt x="462" y="105"/>
                    <a:pt x="462" y="103"/>
                  </a:cubicBezTo>
                  <a:cubicBezTo>
                    <a:pt x="462" y="106"/>
                    <a:pt x="463" y="106"/>
                    <a:pt x="464" y="107"/>
                  </a:cubicBezTo>
                  <a:close/>
                  <a:moveTo>
                    <a:pt x="464" y="107"/>
                  </a:moveTo>
                  <a:cubicBezTo>
                    <a:pt x="465" y="107"/>
                    <a:pt x="466" y="108"/>
                    <a:pt x="468" y="107"/>
                  </a:cubicBezTo>
                  <a:cubicBezTo>
                    <a:pt x="467" y="105"/>
                    <a:pt x="465" y="107"/>
                    <a:pt x="464" y="107"/>
                  </a:cubicBezTo>
                  <a:close/>
                  <a:moveTo>
                    <a:pt x="441" y="108"/>
                  </a:moveTo>
                  <a:cubicBezTo>
                    <a:pt x="441" y="105"/>
                    <a:pt x="434" y="101"/>
                    <a:pt x="441" y="100"/>
                  </a:cubicBezTo>
                  <a:cubicBezTo>
                    <a:pt x="441" y="100"/>
                    <a:pt x="438" y="100"/>
                    <a:pt x="437" y="97"/>
                  </a:cubicBezTo>
                  <a:cubicBezTo>
                    <a:pt x="438" y="102"/>
                    <a:pt x="437" y="106"/>
                    <a:pt x="441" y="108"/>
                  </a:cubicBezTo>
                  <a:close/>
                  <a:moveTo>
                    <a:pt x="431" y="94"/>
                  </a:moveTo>
                  <a:cubicBezTo>
                    <a:pt x="431" y="94"/>
                    <a:pt x="430" y="94"/>
                    <a:pt x="429" y="94"/>
                  </a:cubicBezTo>
                  <a:cubicBezTo>
                    <a:pt x="430" y="94"/>
                    <a:pt x="430" y="94"/>
                    <a:pt x="431" y="94"/>
                  </a:cubicBezTo>
                  <a:close/>
                  <a:moveTo>
                    <a:pt x="429" y="94"/>
                  </a:moveTo>
                  <a:cubicBezTo>
                    <a:pt x="428" y="93"/>
                    <a:pt x="427" y="87"/>
                    <a:pt x="424" y="89"/>
                  </a:cubicBezTo>
                  <a:cubicBezTo>
                    <a:pt x="425" y="92"/>
                    <a:pt x="425" y="95"/>
                    <a:pt x="426" y="96"/>
                  </a:cubicBezTo>
                  <a:cubicBezTo>
                    <a:pt x="426" y="93"/>
                    <a:pt x="428" y="94"/>
                    <a:pt x="429" y="94"/>
                  </a:cubicBezTo>
                  <a:close/>
                  <a:moveTo>
                    <a:pt x="357" y="102"/>
                  </a:moveTo>
                  <a:cubicBezTo>
                    <a:pt x="360" y="103"/>
                    <a:pt x="360" y="103"/>
                    <a:pt x="360" y="103"/>
                  </a:cubicBezTo>
                  <a:cubicBezTo>
                    <a:pt x="361" y="101"/>
                    <a:pt x="359" y="101"/>
                    <a:pt x="359" y="100"/>
                  </a:cubicBezTo>
                  <a:cubicBezTo>
                    <a:pt x="358" y="101"/>
                    <a:pt x="356" y="101"/>
                    <a:pt x="357" y="102"/>
                  </a:cubicBezTo>
                  <a:close/>
                  <a:moveTo>
                    <a:pt x="345" y="87"/>
                  </a:moveTo>
                  <a:cubicBezTo>
                    <a:pt x="344" y="93"/>
                    <a:pt x="344" y="93"/>
                    <a:pt x="344" y="93"/>
                  </a:cubicBezTo>
                  <a:cubicBezTo>
                    <a:pt x="345" y="94"/>
                    <a:pt x="344" y="89"/>
                    <a:pt x="347" y="90"/>
                  </a:cubicBezTo>
                  <a:lnTo>
                    <a:pt x="345" y="87"/>
                  </a:lnTo>
                  <a:close/>
                  <a:moveTo>
                    <a:pt x="352" y="59"/>
                  </a:moveTo>
                  <a:cubicBezTo>
                    <a:pt x="353" y="59"/>
                    <a:pt x="353" y="59"/>
                    <a:pt x="353" y="59"/>
                  </a:cubicBezTo>
                  <a:cubicBezTo>
                    <a:pt x="353" y="59"/>
                    <a:pt x="353" y="59"/>
                    <a:pt x="353" y="59"/>
                  </a:cubicBezTo>
                  <a:lnTo>
                    <a:pt x="352" y="59"/>
                  </a:lnTo>
                  <a:close/>
                  <a:moveTo>
                    <a:pt x="334" y="102"/>
                  </a:moveTo>
                  <a:cubicBezTo>
                    <a:pt x="333" y="94"/>
                    <a:pt x="333" y="94"/>
                    <a:pt x="333" y="94"/>
                  </a:cubicBezTo>
                  <a:cubicBezTo>
                    <a:pt x="332" y="94"/>
                    <a:pt x="332" y="100"/>
                    <a:pt x="334" y="102"/>
                  </a:cubicBezTo>
                  <a:close/>
                  <a:moveTo>
                    <a:pt x="318" y="98"/>
                  </a:moveTo>
                  <a:cubicBezTo>
                    <a:pt x="323" y="100"/>
                    <a:pt x="323" y="100"/>
                    <a:pt x="323" y="100"/>
                  </a:cubicBezTo>
                  <a:cubicBezTo>
                    <a:pt x="322" y="98"/>
                    <a:pt x="322" y="98"/>
                    <a:pt x="322" y="98"/>
                  </a:cubicBezTo>
                  <a:lnTo>
                    <a:pt x="318" y="98"/>
                  </a:lnTo>
                  <a:close/>
                  <a:moveTo>
                    <a:pt x="305" y="93"/>
                  </a:moveTo>
                  <a:cubicBezTo>
                    <a:pt x="308" y="95"/>
                    <a:pt x="308" y="95"/>
                    <a:pt x="308" y="95"/>
                  </a:cubicBezTo>
                  <a:cubicBezTo>
                    <a:pt x="309" y="94"/>
                    <a:pt x="309" y="94"/>
                    <a:pt x="309" y="94"/>
                  </a:cubicBezTo>
                  <a:lnTo>
                    <a:pt x="305" y="93"/>
                  </a:lnTo>
                  <a:close/>
                  <a:moveTo>
                    <a:pt x="173" y="79"/>
                  </a:moveTo>
                  <a:cubicBezTo>
                    <a:pt x="171" y="80"/>
                    <a:pt x="165" y="78"/>
                    <a:pt x="166" y="84"/>
                  </a:cubicBezTo>
                  <a:cubicBezTo>
                    <a:pt x="168" y="76"/>
                    <a:pt x="172" y="86"/>
                    <a:pt x="173" y="79"/>
                  </a:cubicBezTo>
                  <a:close/>
                  <a:moveTo>
                    <a:pt x="68" y="94"/>
                  </a:moveTo>
                  <a:cubicBezTo>
                    <a:pt x="63" y="93"/>
                    <a:pt x="63" y="93"/>
                    <a:pt x="63" y="93"/>
                  </a:cubicBezTo>
                  <a:cubicBezTo>
                    <a:pt x="67" y="94"/>
                    <a:pt x="64" y="97"/>
                    <a:pt x="68" y="94"/>
                  </a:cubicBezTo>
                  <a:close/>
                  <a:moveTo>
                    <a:pt x="424" y="167"/>
                  </a:moveTo>
                  <a:cubicBezTo>
                    <a:pt x="425" y="167"/>
                    <a:pt x="425" y="167"/>
                    <a:pt x="425" y="167"/>
                  </a:cubicBezTo>
                  <a:cubicBezTo>
                    <a:pt x="425" y="167"/>
                    <a:pt x="425" y="167"/>
                    <a:pt x="424" y="167"/>
                  </a:cubicBezTo>
                  <a:close/>
                  <a:moveTo>
                    <a:pt x="424" y="167"/>
                  </a:moveTo>
                  <a:cubicBezTo>
                    <a:pt x="422" y="165"/>
                    <a:pt x="419" y="166"/>
                    <a:pt x="418" y="167"/>
                  </a:cubicBezTo>
                  <a:cubicBezTo>
                    <a:pt x="421" y="173"/>
                    <a:pt x="423" y="168"/>
                    <a:pt x="424" y="167"/>
                  </a:cubicBezTo>
                  <a:close/>
                  <a:moveTo>
                    <a:pt x="427" y="177"/>
                  </a:moveTo>
                  <a:cubicBezTo>
                    <a:pt x="430" y="178"/>
                    <a:pt x="430" y="178"/>
                    <a:pt x="430" y="178"/>
                  </a:cubicBezTo>
                  <a:cubicBezTo>
                    <a:pt x="429" y="178"/>
                    <a:pt x="427" y="174"/>
                    <a:pt x="427" y="177"/>
                  </a:cubicBezTo>
                  <a:close/>
                  <a:moveTo>
                    <a:pt x="428" y="171"/>
                  </a:moveTo>
                  <a:cubicBezTo>
                    <a:pt x="426" y="170"/>
                    <a:pt x="426" y="170"/>
                    <a:pt x="426" y="170"/>
                  </a:cubicBezTo>
                  <a:cubicBezTo>
                    <a:pt x="427" y="172"/>
                    <a:pt x="427" y="172"/>
                    <a:pt x="427" y="172"/>
                  </a:cubicBezTo>
                  <a:lnTo>
                    <a:pt x="428" y="171"/>
                  </a:lnTo>
                  <a:close/>
                  <a:moveTo>
                    <a:pt x="495" y="116"/>
                  </a:moveTo>
                  <a:cubicBezTo>
                    <a:pt x="498" y="117"/>
                    <a:pt x="499" y="118"/>
                    <a:pt x="501" y="118"/>
                  </a:cubicBezTo>
                  <a:lnTo>
                    <a:pt x="495" y="116"/>
                  </a:lnTo>
                  <a:close/>
                  <a:moveTo>
                    <a:pt x="523" y="125"/>
                  </a:moveTo>
                  <a:cubicBezTo>
                    <a:pt x="523" y="125"/>
                    <a:pt x="523" y="125"/>
                    <a:pt x="523" y="125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lnTo>
                    <a:pt x="523" y="125"/>
                  </a:lnTo>
                  <a:close/>
                  <a:moveTo>
                    <a:pt x="500" y="119"/>
                  </a:moveTo>
                  <a:cubicBezTo>
                    <a:pt x="500" y="120"/>
                    <a:pt x="500" y="120"/>
                    <a:pt x="500" y="120"/>
                  </a:cubicBezTo>
                  <a:cubicBezTo>
                    <a:pt x="501" y="120"/>
                    <a:pt x="501" y="120"/>
                    <a:pt x="500" y="119"/>
                  </a:cubicBezTo>
                  <a:close/>
                  <a:moveTo>
                    <a:pt x="466" y="136"/>
                  </a:moveTo>
                  <a:cubicBezTo>
                    <a:pt x="466" y="137"/>
                    <a:pt x="468" y="139"/>
                    <a:pt x="469" y="140"/>
                  </a:cubicBezTo>
                  <a:cubicBezTo>
                    <a:pt x="468" y="138"/>
                    <a:pt x="466" y="134"/>
                    <a:pt x="466" y="136"/>
                  </a:cubicBezTo>
                  <a:close/>
                  <a:moveTo>
                    <a:pt x="557" y="113"/>
                  </a:moveTo>
                  <a:cubicBezTo>
                    <a:pt x="560" y="114"/>
                    <a:pt x="560" y="114"/>
                    <a:pt x="560" y="114"/>
                  </a:cubicBezTo>
                  <a:cubicBezTo>
                    <a:pt x="560" y="113"/>
                    <a:pt x="558" y="113"/>
                    <a:pt x="557" y="113"/>
                  </a:cubicBezTo>
                  <a:close/>
                  <a:moveTo>
                    <a:pt x="575" y="142"/>
                  </a:moveTo>
                  <a:cubicBezTo>
                    <a:pt x="574" y="142"/>
                    <a:pt x="574" y="142"/>
                    <a:pt x="574" y="142"/>
                  </a:cubicBezTo>
                  <a:cubicBezTo>
                    <a:pt x="575" y="143"/>
                    <a:pt x="576" y="143"/>
                    <a:pt x="578" y="144"/>
                  </a:cubicBezTo>
                  <a:lnTo>
                    <a:pt x="575" y="142"/>
                  </a:lnTo>
                  <a:close/>
                  <a:moveTo>
                    <a:pt x="502" y="122"/>
                  </a:moveTo>
                  <a:cubicBezTo>
                    <a:pt x="504" y="123"/>
                    <a:pt x="504" y="123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2" y="122"/>
                    <a:pt x="502" y="122"/>
                    <a:pt x="502" y="122"/>
                  </a:cubicBezTo>
                  <a:close/>
                  <a:moveTo>
                    <a:pt x="560" y="102"/>
                  </a:moveTo>
                  <a:cubicBezTo>
                    <a:pt x="558" y="102"/>
                    <a:pt x="557" y="103"/>
                    <a:pt x="556" y="103"/>
                  </a:cubicBezTo>
                  <a:cubicBezTo>
                    <a:pt x="558" y="103"/>
                    <a:pt x="560" y="103"/>
                    <a:pt x="560" y="102"/>
                  </a:cubicBezTo>
                  <a:close/>
                  <a:moveTo>
                    <a:pt x="523" y="124"/>
                  </a:move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lose/>
                  <a:moveTo>
                    <a:pt x="567" y="146"/>
                  </a:moveTo>
                  <a:cubicBezTo>
                    <a:pt x="566" y="146"/>
                    <a:pt x="565" y="146"/>
                    <a:pt x="564" y="146"/>
                  </a:cubicBezTo>
                  <a:cubicBezTo>
                    <a:pt x="565" y="147"/>
                    <a:pt x="567" y="147"/>
                    <a:pt x="567" y="146"/>
                  </a:cubicBezTo>
                  <a:close/>
                  <a:moveTo>
                    <a:pt x="470" y="141"/>
                  </a:moveTo>
                  <a:cubicBezTo>
                    <a:pt x="469" y="140"/>
                    <a:pt x="469" y="140"/>
                    <a:pt x="469" y="140"/>
                  </a:cubicBezTo>
                  <a:cubicBezTo>
                    <a:pt x="470" y="141"/>
                    <a:pt x="470" y="141"/>
                    <a:pt x="470" y="141"/>
                  </a:cubicBezTo>
                  <a:close/>
                  <a:moveTo>
                    <a:pt x="431" y="163"/>
                  </a:moveTo>
                  <a:cubicBezTo>
                    <a:pt x="430" y="162"/>
                    <a:pt x="429" y="160"/>
                    <a:pt x="429" y="161"/>
                  </a:cubicBezTo>
                  <a:cubicBezTo>
                    <a:pt x="430" y="162"/>
                    <a:pt x="430" y="163"/>
                    <a:pt x="431" y="163"/>
                  </a:cubicBezTo>
                  <a:close/>
                  <a:moveTo>
                    <a:pt x="458" y="4"/>
                  </a:moveTo>
                  <a:cubicBezTo>
                    <a:pt x="458" y="5"/>
                    <a:pt x="458" y="5"/>
                    <a:pt x="458" y="5"/>
                  </a:cubicBezTo>
                  <a:cubicBezTo>
                    <a:pt x="458" y="4"/>
                    <a:pt x="458" y="4"/>
                    <a:pt x="458" y="4"/>
                  </a:cubicBezTo>
                  <a:close/>
                  <a:moveTo>
                    <a:pt x="461" y="34"/>
                  </a:moveTo>
                  <a:cubicBezTo>
                    <a:pt x="461" y="33"/>
                    <a:pt x="462" y="33"/>
                    <a:pt x="462" y="33"/>
                  </a:cubicBezTo>
                  <a:cubicBezTo>
                    <a:pt x="461" y="33"/>
                    <a:pt x="460" y="34"/>
                    <a:pt x="461" y="34"/>
                  </a:cubicBezTo>
                  <a:close/>
                  <a:moveTo>
                    <a:pt x="524" y="32"/>
                  </a:moveTo>
                  <a:cubicBezTo>
                    <a:pt x="520" y="39"/>
                    <a:pt x="520" y="39"/>
                    <a:pt x="520" y="39"/>
                  </a:cubicBezTo>
                  <a:cubicBezTo>
                    <a:pt x="523" y="38"/>
                    <a:pt x="524" y="39"/>
                    <a:pt x="526" y="37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6" y="39"/>
                    <a:pt x="526" y="39"/>
                    <a:pt x="526" y="39"/>
                  </a:cubicBezTo>
                  <a:cubicBezTo>
                    <a:pt x="533" y="42"/>
                    <a:pt x="517" y="57"/>
                    <a:pt x="531" y="58"/>
                  </a:cubicBezTo>
                  <a:cubicBezTo>
                    <a:pt x="532" y="57"/>
                    <a:pt x="532" y="57"/>
                    <a:pt x="532" y="57"/>
                  </a:cubicBezTo>
                  <a:cubicBezTo>
                    <a:pt x="528" y="64"/>
                    <a:pt x="528" y="64"/>
                    <a:pt x="528" y="64"/>
                  </a:cubicBezTo>
                  <a:cubicBezTo>
                    <a:pt x="529" y="64"/>
                    <a:pt x="534" y="62"/>
                    <a:pt x="536" y="62"/>
                  </a:cubicBezTo>
                  <a:cubicBezTo>
                    <a:pt x="531" y="64"/>
                    <a:pt x="536" y="64"/>
                    <a:pt x="532" y="67"/>
                  </a:cubicBezTo>
                  <a:cubicBezTo>
                    <a:pt x="535" y="67"/>
                    <a:pt x="536" y="65"/>
                    <a:pt x="537" y="64"/>
                  </a:cubicBezTo>
                  <a:cubicBezTo>
                    <a:pt x="541" y="64"/>
                    <a:pt x="541" y="66"/>
                    <a:pt x="541" y="68"/>
                  </a:cubicBezTo>
                  <a:cubicBezTo>
                    <a:pt x="541" y="69"/>
                    <a:pt x="540" y="69"/>
                    <a:pt x="541" y="69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1" y="72"/>
                    <a:pt x="541" y="72"/>
                    <a:pt x="542" y="73"/>
                  </a:cubicBezTo>
                  <a:cubicBezTo>
                    <a:pt x="542" y="75"/>
                    <a:pt x="544" y="77"/>
                    <a:pt x="546" y="78"/>
                  </a:cubicBezTo>
                  <a:cubicBezTo>
                    <a:pt x="540" y="76"/>
                    <a:pt x="538" y="75"/>
                    <a:pt x="536" y="74"/>
                  </a:cubicBezTo>
                  <a:cubicBezTo>
                    <a:pt x="535" y="73"/>
                    <a:pt x="535" y="73"/>
                    <a:pt x="534" y="72"/>
                  </a:cubicBezTo>
                  <a:cubicBezTo>
                    <a:pt x="533" y="72"/>
                    <a:pt x="533" y="72"/>
                    <a:pt x="532" y="72"/>
                  </a:cubicBezTo>
                  <a:cubicBezTo>
                    <a:pt x="531" y="73"/>
                    <a:pt x="531" y="73"/>
                    <a:pt x="532" y="74"/>
                  </a:cubicBezTo>
                  <a:cubicBezTo>
                    <a:pt x="533" y="75"/>
                    <a:pt x="533" y="76"/>
                    <a:pt x="534" y="76"/>
                  </a:cubicBezTo>
                  <a:cubicBezTo>
                    <a:pt x="536" y="77"/>
                    <a:pt x="538" y="79"/>
                    <a:pt x="538" y="82"/>
                  </a:cubicBezTo>
                  <a:cubicBezTo>
                    <a:pt x="539" y="78"/>
                    <a:pt x="539" y="78"/>
                    <a:pt x="539" y="78"/>
                  </a:cubicBezTo>
                  <a:cubicBezTo>
                    <a:pt x="544" y="78"/>
                    <a:pt x="544" y="81"/>
                    <a:pt x="545" y="83"/>
                  </a:cubicBezTo>
                  <a:cubicBezTo>
                    <a:pt x="545" y="86"/>
                    <a:pt x="545" y="88"/>
                    <a:pt x="550" y="87"/>
                  </a:cubicBezTo>
                  <a:cubicBezTo>
                    <a:pt x="550" y="89"/>
                    <a:pt x="549" y="91"/>
                    <a:pt x="548" y="94"/>
                  </a:cubicBezTo>
                  <a:cubicBezTo>
                    <a:pt x="546" y="96"/>
                    <a:pt x="545" y="98"/>
                    <a:pt x="548" y="99"/>
                  </a:cubicBezTo>
                  <a:cubicBezTo>
                    <a:pt x="550" y="99"/>
                    <a:pt x="553" y="98"/>
                    <a:pt x="555" y="97"/>
                  </a:cubicBezTo>
                  <a:cubicBezTo>
                    <a:pt x="558" y="101"/>
                    <a:pt x="558" y="101"/>
                    <a:pt x="558" y="101"/>
                  </a:cubicBezTo>
                  <a:cubicBezTo>
                    <a:pt x="552" y="101"/>
                    <a:pt x="552" y="101"/>
                    <a:pt x="552" y="101"/>
                  </a:cubicBezTo>
                  <a:cubicBezTo>
                    <a:pt x="553" y="103"/>
                    <a:pt x="554" y="103"/>
                    <a:pt x="556" y="103"/>
                  </a:cubicBezTo>
                  <a:cubicBezTo>
                    <a:pt x="553" y="105"/>
                    <a:pt x="554" y="106"/>
                    <a:pt x="554" y="108"/>
                  </a:cubicBezTo>
                  <a:cubicBezTo>
                    <a:pt x="555" y="109"/>
                    <a:pt x="556" y="111"/>
                    <a:pt x="554" y="113"/>
                  </a:cubicBezTo>
                  <a:cubicBezTo>
                    <a:pt x="557" y="113"/>
                    <a:pt x="557" y="113"/>
                    <a:pt x="557" y="113"/>
                  </a:cubicBezTo>
                  <a:cubicBezTo>
                    <a:pt x="557" y="114"/>
                    <a:pt x="556" y="114"/>
                    <a:pt x="555" y="114"/>
                  </a:cubicBezTo>
                  <a:cubicBezTo>
                    <a:pt x="562" y="115"/>
                    <a:pt x="562" y="118"/>
                    <a:pt x="568" y="119"/>
                  </a:cubicBezTo>
                  <a:cubicBezTo>
                    <a:pt x="569" y="118"/>
                    <a:pt x="570" y="115"/>
                    <a:pt x="566" y="115"/>
                  </a:cubicBezTo>
                  <a:cubicBezTo>
                    <a:pt x="571" y="112"/>
                    <a:pt x="573" y="119"/>
                    <a:pt x="575" y="121"/>
                  </a:cubicBezTo>
                  <a:cubicBezTo>
                    <a:pt x="570" y="119"/>
                    <a:pt x="571" y="121"/>
                    <a:pt x="570" y="122"/>
                  </a:cubicBezTo>
                  <a:cubicBezTo>
                    <a:pt x="572" y="123"/>
                    <a:pt x="572" y="122"/>
                    <a:pt x="573" y="123"/>
                  </a:cubicBezTo>
                  <a:cubicBezTo>
                    <a:pt x="577" y="125"/>
                    <a:pt x="574" y="126"/>
                    <a:pt x="572" y="126"/>
                  </a:cubicBezTo>
                  <a:cubicBezTo>
                    <a:pt x="570" y="127"/>
                    <a:pt x="569" y="127"/>
                    <a:pt x="577" y="130"/>
                  </a:cubicBezTo>
                  <a:cubicBezTo>
                    <a:pt x="570" y="129"/>
                    <a:pt x="570" y="129"/>
                    <a:pt x="570" y="129"/>
                  </a:cubicBezTo>
                  <a:cubicBezTo>
                    <a:pt x="578" y="133"/>
                    <a:pt x="578" y="133"/>
                    <a:pt x="578" y="133"/>
                  </a:cubicBezTo>
                  <a:cubicBezTo>
                    <a:pt x="570" y="131"/>
                    <a:pt x="570" y="132"/>
                    <a:pt x="571" y="133"/>
                  </a:cubicBezTo>
                  <a:cubicBezTo>
                    <a:pt x="571" y="134"/>
                    <a:pt x="572" y="135"/>
                    <a:pt x="564" y="133"/>
                  </a:cubicBezTo>
                  <a:cubicBezTo>
                    <a:pt x="566" y="135"/>
                    <a:pt x="574" y="135"/>
                    <a:pt x="573" y="136"/>
                  </a:cubicBezTo>
                  <a:cubicBezTo>
                    <a:pt x="577" y="139"/>
                    <a:pt x="570" y="139"/>
                    <a:pt x="572" y="141"/>
                  </a:cubicBezTo>
                  <a:cubicBezTo>
                    <a:pt x="572" y="141"/>
                    <a:pt x="572" y="142"/>
                    <a:pt x="574" y="142"/>
                  </a:cubicBezTo>
                  <a:cubicBezTo>
                    <a:pt x="573" y="142"/>
                    <a:pt x="572" y="142"/>
                    <a:pt x="571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68" y="142"/>
                    <a:pt x="568" y="142"/>
                    <a:pt x="567" y="142"/>
                  </a:cubicBezTo>
                  <a:cubicBezTo>
                    <a:pt x="565" y="143"/>
                    <a:pt x="564" y="143"/>
                    <a:pt x="561" y="143"/>
                  </a:cubicBezTo>
                  <a:cubicBezTo>
                    <a:pt x="568" y="146"/>
                    <a:pt x="568" y="146"/>
                    <a:pt x="568" y="146"/>
                  </a:cubicBezTo>
                  <a:cubicBezTo>
                    <a:pt x="565" y="145"/>
                    <a:pt x="561" y="144"/>
                    <a:pt x="561" y="145"/>
                  </a:cubicBezTo>
                  <a:cubicBezTo>
                    <a:pt x="561" y="145"/>
                    <a:pt x="563" y="146"/>
                    <a:pt x="564" y="146"/>
                  </a:cubicBezTo>
                  <a:cubicBezTo>
                    <a:pt x="555" y="146"/>
                    <a:pt x="552" y="146"/>
                    <a:pt x="548" y="147"/>
                  </a:cubicBezTo>
                  <a:cubicBezTo>
                    <a:pt x="552" y="149"/>
                    <a:pt x="554" y="151"/>
                    <a:pt x="558" y="151"/>
                  </a:cubicBezTo>
                  <a:cubicBezTo>
                    <a:pt x="558" y="153"/>
                    <a:pt x="554" y="152"/>
                    <a:pt x="549" y="152"/>
                  </a:cubicBezTo>
                  <a:cubicBezTo>
                    <a:pt x="545" y="151"/>
                    <a:pt x="540" y="151"/>
                    <a:pt x="538" y="152"/>
                  </a:cubicBezTo>
                  <a:cubicBezTo>
                    <a:pt x="541" y="154"/>
                    <a:pt x="541" y="154"/>
                    <a:pt x="541" y="154"/>
                  </a:cubicBezTo>
                  <a:cubicBezTo>
                    <a:pt x="534" y="152"/>
                    <a:pt x="534" y="152"/>
                    <a:pt x="534" y="152"/>
                  </a:cubicBezTo>
                  <a:cubicBezTo>
                    <a:pt x="536" y="153"/>
                    <a:pt x="537" y="154"/>
                    <a:pt x="539" y="155"/>
                  </a:cubicBezTo>
                  <a:cubicBezTo>
                    <a:pt x="535" y="157"/>
                    <a:pt x="527" y="159"/>
                    <a:pt x="518" y="153"/>
                  </a:cubicBezTo>
                  <a:cubicBezTo>
                    <a:pt x="521" y="154"/>
                    <a:pt x="520" y="158"/>
                    <a:pt x="526" y="160"/>
                  </a:cubicBezTo>
                  <a:cubicBezTo>
                    <a:pt x="521" y="158"/>
                    <a:pt x="517" y="158"/>
                    <a:pt x="514" y="159"/>
                  </a:cubicBezTo>
                  <a:cubicBezTo>
                    <a:pt x="510" y="159"/>
                    <a:pt x="507" y="160"/>
                    <a:pt x="504" y="160"/>
                  </a:cubicBezTo>
                  <a:cubicBezTo>
                    <a:pt x="504" y="160"/>
                    <a:pt x="504" y="160"/>
                    <a:pt x="504" y="160"/>
                  </a:cubicBezTo>
                  <a:cubicBezTo>
                    <a:pt x="501" y="158"/>
                    <a:pt x="501" y="158"/>
                    <a:pt x="501" y="158"/>
                  </a:cubicBezTo>
                  <a:cubicBezTo>
                    <a:pt x="501" y="159"/>
                    <a:pt x="501" y="159"/>
                    <a:pt x="501" y="159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1" y="160"/>
                    <a:pt x="498" y="159"/>
                    <a:pt x="496" y="158"/>
                  </a:cubicBezTo>
                  <a:cubicBezTo>
                    <a:pt x="496" y="159"/>
                    <a:pt x="497" y="163"/>
                    <a:pt x="496" y="165"/>
                  </a:cubicBezTo>
                  <a:cubicBezTo>
                    <a:pt x="495" y="162"/>
                    <a:pt x="494" y="164"/>
                    <a:pt x="493" y="166"/>
                  </a:cubicBezTo>
                  <a:cubicBezTo>
                    <a:pt x="492" y="167"/>
                    <a:pt x="491" y="169"/>
                    <a:pt x="489" y="166"/>
                  </a:cubicBezTo>
                  <a:cubicBezTo>
                    <a:pt x="489" y="167"/>
                    <a:pt x="490" y="167"/>
                    <a:pt x="490" y="169"/>
                  </a:cubicBezTo>
                  <a:cubicBezTo>
                    <a:pt x="485" y="169"/>
                    <a:pt x="477" y="165"/>
                    <a:pt x="473" y="171"/>
                  </a:cubicBezTo>
                  <a:cubicBezTo>
                    <a:pt x="469" y="161"/>
                    <a:pt x="466" y="165"/>
                    <a:pt x="461" y="162"/>
                  </a:cubicBezTo>
                  <a:cubicBezTo>
                    <a:pt x="463" y="168"/>
                    <a:pt x="464" y="164"/>
                    <a:pt x="466" y="168"/>
                  </a:cubicBezTo>
                  <a:cubicBezTo>
                    <a:pt x="464" y="167"/>
                    <a:pt x="469" y="176"/>
                    <a:pt x="464" y="172"/>
                  </a:cubicBezTo>
                  <a:cubicBezTo>
                    <a:pt x="465" y="173"/>
                    <a:pt x="465" y="174"/>
                    <a:pt x="465" y="173"/>
                  </a:cubicBezTo>
                  <a:cubicBezTo>
                    <a:pt x="464" y="174"/>
                    <a:pt x="463" y="166"/>
                    <a:pt x="461" y="169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59" y="168"/>
                    <a:pt x="459" y="168"/>
                    <a:pt x="459" y="168"/>
                  </a:cubicBezTo>
                  <a:cubicBezTo>
                    <a:pt x="455" y="172"/>
                    <a:pt x="450" y="171"/>
                    <a:pt x="448" y="177"/>
                  </a:cubicBezTo>
                  <a:cubicBezTo>
                    <a:pt x="447" y="176"/>
                    <a:pt x="446" y="174"/>
                    <a:pt x="446" y="172"/>
                  </a:cubicBezTo>
                  <a:cubicBezTo>
                    <a:pt x="445" y="173"/>
                    <a:pt x="440" y="167"/>
                    <a:pt x="439" y="172"/>
                  </a:cubicBezTo>
                  <a:cubicBezTo>
                    <a:pt x="440" y="174"/>
                    <a:pt x="440" y="174"/>
                    <a:pt x="440" y="174"/>
                  </a:cubicBezTo>
                  <a:cubicBezTo>
                    <a:pt x="438" y="179"/>
                    <a:pt x="435" y="170"/>
                    <a:pt x="430" y="170"/>
                  </a:cubicBezTo>
                  <a:cubicBezTo>
                    <a:pt x="431" y="170"/>
                    <a:pt x="434" y="172"/>
                    <a:pt x="432" y="167"/>
                  </a:cubicBezTo>
                  <a:cubicBezTo>
                    <a:pt x="431" y="164"/>
                    <a:pt x="429" y="165"/>
                    <a:pt x="429" y="168"/>
                  </a:cubicBezTo>
                  <a:cubicBezTo>
                    <a:pt x="427" y="162"/>
                    <a:pt x="427" y="162"/>
                    <a:pt x="427" y="162"/>
                  </a:cubicBezTo>
                  <a:cubicBezTo>
                    <a:pt x="429" y="165"/>
                    <a:pt x="431" y="164"/>
                    <a:pt x="432" y="166"/>
                  </a:cubicBezTo>
                  <a:cubicBezTo>
                    <a:pt x="432" y="165"/>
                    <a:pt x="431" y="164"/>
                    <a:pt x="431" y="163"/>
                  </a:cubicBezTo>
                  <a:cubicBezTo>
                    <a:pt x="433" y="164"/>
                    <a:pt x="434" y="164"/>
                    <a:pt x="436" y="165"/>
                  </a:cubicBezTo>
                  <a:cubicBezTo>
                    <a:pt x="434" y="166"/>
                    <a:pt x="434" y="166"/>
                    <a:pt x="434" y="166"/>
                  </a:cubicBezTo>
                  <a:cubicBezTo>
                    <a:pt x="437" y="171"/>
                    <a:pt x="438" y="164"/>
                    <a:pt x="439" y="166"/>
                  </a:cubicBezTo>
                  <a:cubicBezTo>
                    <a:pt x="437" y="161"/>
                    <a:pt x="436" y="162"/>
                    <a:pt x="436" y="158"/>
                  </a:cubicBezTo>
                  <a:cubicBezTo>
                    <a:pt x="439" y="154"/>
                    <a:pt x="440" y="162"/>
                    <a:pt x="445" y="166"/>
                  </a:cubicBezTo>
                  <a:cubicBezTo>
                    <a:pt x="445" y="167"/>
                    <a:pt x="445" y="167"/>
                    <a:pt x="445" y="167"/>
                  </a:cubicBezTo>
                  <a:cubicBezTo>
                    <a:pt x="447" y="168"/>
                    <a:pt x="450" y="173"/>
                    <a:pt x="450" y="168"/>
                  </a:cubicBezTo>
                  <a:cubicBezTo>
                    <a:pt x="448" y="165"/>
                    <a:pt x="447" y="165"/>
                    <a:pt x="446" y="164"/>
                  </a:cubicBezTo>
                  <a:cubicBezTo>
                    <a:pt x="445" y="162"/>
                    <a:pt x="450" y="169"/>
                    <a:pt x="450" y="165"/>
                  </a:cubicBezTo>
                  <a:cubicBezTo>
                    <a:pt x="447" y="161"/>
                    <a:pt x="444" y="160"/>
                    <a:pt x="442" y="161"/>
                  </a:cubicBezTo>
                  <a:cubicBezTo>
                    <a:pt x="442" y="159"/>
                    <a:pt x="441" y="158"/>
                    <a:pt x="440" y="156"/>
                  </a:cubicBezTo>
                  <a:cubicBezTo>
                    <a:pt x="447" y="158"/>
                    <a:pt x="455" y="162"/>
                    <a:pt x="459" y="157"/>
                  </a:cubicBezTo>
                  <a:cubicBezTo>
                    <a:pt x="454" y="151"/>
                    <a:pt x="460" y="156"/>
                    <a:pt x="457" y="150"/>
                  </a:cubicBezTo>
                  <a:cubicBezTo>
                    <a:pt x="459" y="154"/>
                    <a:pt x="459" y="149"/>
                    <a:pt x="462" y="151"/>
                  </a:cubicBezTo>
                  <a:cubicBezTo>
                    <a:pt x="460" y="145"/>
                    <a:pt x="457" y="148"/>
                    <a:pt x="457" y="144"/>
                  </a:cubicBezTo>
                  <a:cubicBezTo>
                    <a:pt x="460" y="144"/>
                    <a:pt x="468" y="152"/>
                    <a:pt x="471" y="149"/>
                  </a:cubicBezTo>
                  <a:cubicBezTo>
                    <a:pt x="470" y="147"/>
                    <a:pt x="469" y="147"/>
                    <a:pt x="468" y="146"/>
                  </a:cubicBezTo>
                  <a:cubicBezTo>
                    <a:pt x="471" y="147"/>
                    <a:pt x="478" y="158"/>
                    <a:pt x="477" y="149"/>
                  </a:cubicBezTo>
                  <a:cubicBezTo>
                    <a:pt x="475" y="147"/>
                    <a:pt x="473" y="144"/>
                    <a:pt x="470" y="141"/>
                  </a:cubicBezTo>
                  <a:cubicBezTo>
                    <a:pt x="471" y="141"/>
                    <a:pt x="471" y="141"/>
                    <a:pt x="471" y="139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1" y="133"/>
                    <a:pt x="474" y="143"/>
                    <a:pt x="477" y="147"/>
                  </a:cubicBezTo>
                  <a:cubicBezTo>
                    <a:pt x="477" y="141"/>
                    <a:pt x="477" y="141"/>
                    <a:pt x="477" y="141"/>
                  </a:cubicBezTo>
                  <a:cubicBezTo>
                    <a:pt x="478" y="139"/>
                    <a:pt x="480" y="139"/>
                    <a:pt x="482" y="139"/>
                  </a:cubicBezTo>
                  <a:cubicBezTo>
                    <a:pt x="484" y="140"/>
                    <a:pt x="486" y="143"/>
                    <a:pt x="488" y="146"/>
                  </a:cubicBezTo>
                  <a:cubicBezTo>
                    <a:pt x="489" y="145"/>
                    <a:pt x="491" y="145"/>
                    <a:pt x="488" y="140"/>
                  </a:cubicBezTo>
                  <a:cubicBezTo>
                    <a:pt x="486" y="137"/>
                    <a:pt x="484" y="135"/>
                    <a:pt x="483" y="133"/>
                  </a:cubicBezTo>
                  <a:cubicBezTo>
                    <a:pt x="482" y="131"/>
                    <a:pt x="481" y="130"/>
                    <a:pt x="479" y="131"/>
                  </a:cubicBezTo>
                  <a:cubicBezTo>
                    <a:pt x="480" y="135"/>
                    <a:pt x="483" y="135"/>
                    <a:pt x="482" y="136"/>
                  </a:cubicBezTo>
                  <a:cubicBezTo>
                    <a:pt x="481" y="135"/>
                    <a:pt x="480" y="140"/>
                    <a:pt x="477" y="136"/>
                  </a:cubicBezTo>
                  <a:cubicBezTo>
                    <a:pt x="481" y="135"/>
                    <a:pt x="481" y="135"/>
                    <a:pt x="481" y="135"/>
                  </a:cubicBezTo>
                  <a:cubicBezTo>
                    <a:pt x="478" y="128"/>
                    <a:pt x="479" y="135"/>
                    <a:pt x="477" y="132"/>
                  </a:cubicBezTo>
                  <a:cubicBezTo>
                    <a:pt x="477" y="129"/>
                    <a:pt x="478" y="129"/>
                    <a:pt x="479" y="129"/>
                  </a:cubicBezTo>
                  <a:cubicBezTo>
                    <a:pt x="479" y="129"/>
                    <a:pt x="480" y="129"/>
                    <a:pt x="480" y="129"/>
                  </a:cubicBezTo>
                  <a:cubicBezTo>
                    <a:pt x="480" y="129"/>
                    <a:pt x="481" y="129"/>
                    <a:pt x="481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2" y="129"/>
                    <a:pt x="481" y="127"/>
                    <a:pt x="485" y="130"/>
                  </a:cubicBezTo>
                  <a:cubicBezTo>
                    <a:pt x="488" y="136"/>
                    <a:pt x="486" y="134"/>
                    <a:pt x="486" y="136"/>
                  </a:cubicBezTo>
                  <a:cubicBezTo>
                    <a:pt x="488" y="136"/>
                    <a:pt x="491" y="138"/>
                    <a:pt x="495" y="139"/>
                  </a:cubicBezTo>
                  <a:cubicBezTo>
                    <a:pt x="499" y="139"/>
                    <a:pt x="502" y="139"/>
                    <a:pt x="499" y="133"/>
                  </a:cubicBezTo>
                  <a:cubicBezTo>
                    <a:pt x="497" y="132"/>
                    <a:pt x="495" y="131"/>
                    <a:pt x="493" y="129"/>
                  </a:cubicBezTo>
                  <a:cubicBezTo>
                    <a:pt x="493" y="128"/>
                    <a:pt x="500" y="132"/>
                    <a:pt x="493" y="126"/>
                  </a:cubicBezTo>
                  <a:cubicBezTo>
                    <a:pt x="494" y="128"/>
                    <a:pt x="490" y="124"/>
                    <a:pt x="489" y="123"/>
                  </a:cubicBezTo>
                  <a:cubicBezTo>
                    <a:pt x="489" y="123"/>
                    <a:pt x="489" y="123"/>
                    <a:pt x="489" y="123"/>
                  </a:cubicBezTo>
                  <a:cubicBezTo>
                    <a:pt x="489" y="123"/>
                    <a:pt x="488" y="122"/>
                    <a:pt x="487" y="121"/>
                  </a:cubicBezTo>
                  <a:cubicBezTo>
                    <a:pt x="491" y="125"/>
                    <a:pt x="494" y="126"/>
                    <a:pt x="497" y="127"/>
                  </a:cubicBezTo>
                  <a:cubicBezTo>
                    <a:pt x="495" y="126"/>
                    <a:pt x="494" y="124"/>
                    <a:pt x="493" y="123"/>
                  </a:cubicBezTo>
                  <a:cubicBezTo>
                    <a:pt x="495" y="123"/>
                    <a:pt x="496" y="125"/>
                    <a:pt x="498" y="127"/>
                  </a:cubicBezTo>
                  <a:cubicBezTo>
                    <a:pt x="499" y="128"/>
                    <a:pt x="505" y="131"/>
                    <a:pt x="501" y="127"/>
                  </a:cubicBezTo>
                  <a:cubicBezTo>
                    <a:pt x="498" y="124"/>
                    <a:pt x="496" y="125"/>
                    <a:pt x="493" y="122"/>
                  </a:cubicBezTo>
                  <a:cubicBezTo>
                    <a:pt x="496" y="123"/>
                    <a:pt x="499" y="125"/>
                    <a:pt x="502" y="126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2" y="126"/>
                    <a:pt x="504" y="127"/>
                    <a:pt x="503" y="126"/>
                  </a:cubicBezTo>
                  <a:cubicBezTo>
                    <a:pt x="500" y="124"/>
                    <a:pt x="499" y="123"/>
                    <a:pt x="499" y="124"/>
                  </a:cubicBezTo>
                  <a:cubicBezTo>
                    <a:pt x="497" y="122"/>
                    <a:pt x="501" y="124"/>
                    <a:pt x="504" y="125"/>
                  </a:cubicBezTo>
                  <a:cubicBezTo>
                    <a:pt x="506" y="126"/>
                    <a:pt x="509" y="126"/>
                    <a:pt x="504" y="123"/>
                  </a:cubicBezTo>
                  <a:cubicBezTo>
                    <a:pt x="508" y="125"/>
                    <a:pt x="508" y="125"/>
                    <a:pt x="508" y="125"/>
                  </a:cubicBezTo>
                  <a:cubicBezTo>
                    <a:pt x="507" y="124"/>
                    <a:pt x="506" y="123"/>
                    <a:pt x="505" y="123"/>
                  </a:cubicBezTo>
                  <a:cubicBezTo>
                    <a:pt x="510" y="125"/>
                    <a:pt x="510" y="125"/>
                    <a:pt x="510" y="125"/>
                  </a:cubicBezTo>
                  <a:cubicBezTo>
                    <a:pt x="515" y="126"/>
                    <a:pt x="502" y="120"/>
                    <a:pt x="500" y="119"/>
                  </a:cubicBezTo>
                  <a:cubicBezTo>
                    <a:pt x="500" y="119"/>
                    <a:pt x="500" y="119"/>
                    <a:pt x="500" y="119"/>
                  </a:cubicBezTo>
                  <a:cubicBezTo>
                    <a:pt x="499" y="119"/>
                    <a:pt x="496" y="117"/>
                    <a:pt x="495" y="116"/>
                  </a:cubicBezTo>
                  <a:cubicBezTo>
                    <a:pt x="497" y="117"/>
                    <a:pt x="499" y="118"/>
                    <a:pt x="501" y="118"/>
                  </a:cubicBezTo>
                  <a:cubicBezTo>
                    <a:pt x="501" y="118"/>
                    <a:pt x="501" y="118"/>
                    <a:pt x="501" y="118"/>
                  </a:cubicBezTo>
                  <a:cubicBezTo>
                    <a:pt x="509" y="122"/>
                    <a:pt x="514" y="122"/>
                    <a:pt x="529" y="127"/>
                  </a:cubicBezTo>
                  <a:cubicBezTo>
                    <a:pt x="529" y="127"/>
                    <a:pt x="528" y="127"/>
                    <a:pt x="528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5" y="125"/>
                    <a:pt x="524" y="125"/>
                    <a:pt x="523" y="124"/>
                  </a:cubicBezTo>
                  <a:cubicBezTo>
                    <a:pt x="523" y="124"/>
                    <a:pt x="522" y="124"/>
                    <a:pt x="521" y="123"/>
                  </a:cubicBezTo>
                  <a:cubicBezTo>
                    <a:pt x="518" y="122"/>
                    <a:pt x="511" y="120"/>
                    <a:pt x="512" y="119"/>
                  </a:cubicBezTo>
                  <a:cubicBezTo>
                    <a:pt x="509" y="118"/>
                    <a:pt x="510" y="119"/>
                    <a:pt x="509" y="119"/>
                  </a:cubicBezTo>
                  <a:cubicBezTo>
                    <a:pt x="509" y="118"/>
                    <a:pt x="509" y="118"/>
                    <a:pt x="511" y="119"/>
                  </a:cubicBezTo>
                  <a:cubicBezTo>
                    <a:pt x="505" y="117"/>
                    <a:pt x="505" y="117"/>
                    <a:pt x="505" y="117"/>
                  </a:cubicBezTo>
                  <a:cubicBezTo>
                    <a:pt x="511" y="119"/>
                    <a:pt x="509" y="117"/>
                    <a:pt x="508" y="117"/>
                  </a:cubicBezTo>
                  <a:cubicBezTo>
                    <a:pt x="499" y="114"/>
                    <a:pt x="499" y="114"/>
                    <a:pt x="499" y="114"/>
                  </a:cubicBezTo>
                  <a:cubicBezTo>
                    <a:pt x="503" y="116"/>
                    <a:pt x="504" y="116"/>
                    <a:pt x="502" y="115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98" y="113"/>
                    <a:pt x="509" y="117"/>
                    <a:pt x="503" y="114"/>
                  </a:cubicBezTo>
                  <a:cubicBezTo>
                    <a:pt x="505" y="115"/>
                    <a:pt x="507" y="116"/>
                    <a:pt x="509" y="117"/>
                  </a:cubicBezTo>
                  <a:cubicBezTo>
                    <a:pt x="510" y="116"/>
                    <a:pt x="521" y="119"/>
                    <a:pt x="526" y="120"/>
                  </a:cubicBezTo>
                  <a:cubicBezTo>
                    <a:pt x="529" y="120"/>
                    <a:pt x="526" y="118"/>
                    <a:pt x="525" y="116"/>
                  </a:cubicBezTo>
                  <a:cubicBezTo>
                    <a:pt x="523" y="115"/>
                    <a:pt x="523" y="114"/>
                    <a:pt x="531" y="114"/>
                  </a:cubicBezTo>
                  <a:cubicBezTo>
                    <a:pt x="528" y="113"/>
                    <a:pt x="526" y="113"/>
                    <a:pt x="524" y="113"/>
                  </a:cubicBezTo>
                  <a:cubicBezTo>
                    <a:pt x="522" y="112"/>
                    <a:pt x="521" y="112"/>
                    <a:pt x="518" y="112"/>
                  </a:cubicBezTo>
                  <a:cubicBezTo>
                    <a:pt x="517" y="113"/>
                    <a:pt x="516" y="113"/>
                    <a:pt x="509" y="112"/>
                  </a:cubicBezTo>
                  <a:cubicBezTo>
                    <a:pt x="502" y="113"/>
                    <a:pt x="529" y="117"/>
                    <a:pt x="519" y="117"/>
                  </a:cubicBezTo>
                  <a:cubicBezTo>
                    <a:pt x="511" y="115"/>
                    <a:pt x="511" y="115"/>
                    <a:pt x="514" y="115"/>
                  </a:cubicBezTo>
                  <a:cubicBezTo>
                    <a:pt x="508" y="113"/>
                    <a:pt x="504" y="113"/>
                    <a:pt x="502" y="113"/>
                  </a:cubicBezTo>
                  <a:cubicBezTo>
                    <a:pt x="503" y="113"/>
                    <a:pt x="501" y="112"/>
                    <a:pt x="500" y="111"/>
                  </a:cubicBezTo>
                  <a:cubicBezTo>
                    <a:pt x="498" y="110"/>
                    <a:pt x="496" y="110"/>
                    <a:pt x="496" y="109"/>
                  </a:cubicBezTo>
                  <a:cubicBezTo>
                    <a:pt x="499" y="110"/>
                    <a:pt x="502" y="109"/>
                    <a:pt x="501" y="109"/>
                  </a:cubicBezTo>
                  <a:cubicBezTo>
                    <a:pt x="505" y="109"/>
                    <a:pt x="506" y="107"/>
                    <a:pt x="515" y="108"/>
                  </a:cubicBezTo>
                  <a:cubicBezTo>
                    <a:pt x="516" y="106"/>
                    <a:pt x="503" y="107"/>
                    <a:pt x="511" y="105"/>
                  </a:cubicBezTo>
                  <a:cubicBezTo>
                    <a:pt x="505" y="106"/>
                    <a:pt x="506" y="104"/>
                    <a:pt x="501" y="105"/>
                  </a:cubicBezTo>
                  <a:cubicBezTo>
                    <a:pt x="504" y="105"/>
                    <a:pt x="503" y="106"/>
                    <a:pt x="501" y="106"/>
                  </a:cubicBezTo>
                  <a:cubicBezTo>
                    <a:pt x="499" y="107"/>
                    <a:pt x="496" y="107"/>
                    <a:pt x="494" y="107"/>
                  </a:cubicBezTo>
                  <a:cubicBezTo>
                    <a:pt x="493" y="107"/>
                    <a:pt x="491" y="106"/>
                    <a:pt x="490" y="106"/>
                  </a:cubicBezTo>
                  <a:cubicBezTo>
                    <a:pt x="492" y="106"/>
                    <a:pt x="495" y="106"/>
                    <a:pt x="496" y="105"/>
                  </a:cubicBezTo>
                  <a:cubicBezTo>
                    <a:pt x="491" y="105"/>
                    <a:pt x="491" y="105"/>
                    <a:pt x="491" y="105"/>
                  </a:cubicBezTo>
                  <a:cubicBezTo>
                    <a:pt x="497" y="105"/>
                    <a:pt x="494" y="104"/>
                    <a:pt x="492" y="104"/>
                  </a:cubicBezTo>
                  <a:cubicBezTo>
                    <a:pt x="489" y="103"/>
                    <a:pt x="487" y="103"/>
                    <a:pt x="494" y="101"/>
                  </a:cubicBezTo>
                  <a:cubicBezTo>
                    <a:pt x="494" y="102"/>
                    <a:pt x="498" y="102"/>
                    <a:pt x="492" y="103"/>
                  </a:cubicBezTo>
                  <a:cubicBezTo>
                    <a:pt x="494" y="103"/>
                    <a:pt x="496" y="103"/>
                    <a:pt x="499" y="102"/>
                  </a:cubicBezTo>
                  <a:cubicBezTo>
                    <a:pt x="501" y="102"/>
                    <a:pt x="503" y="101"/>
                    <a:pt x="506" y="101"/>
                  </a:cubicBezTo>
                  <a:cubicBezTo>
                    <a:pt x="508" y="100"/>
                    <a:pt x="506" y="98"/>
                    <a:pt x="505" y="97"/>
                  </a:cubicBezTo>
                  <a:cubicBezTo>
                    <a:pt x="504" y="95"/>
                    <a:pt x="503" y="94"/>
                    <a:pt x="506" y="91"/>
                  </a:cubicBezTo>
                  <a:cubicBezTo>
                    <a:pt x="503" y="93"/>
                    <a:pt x="504" y="94"/>
                    <a:pt x="500" y="96"/>
                  </a:cubicBezTo>
                  <a:cubicBezTo>
                    <a:pt x="498" y="95"/>
                    <a:pt x="500" y="94"/>
                    <a:pt x="502" y="91"/>
                  </a:cubicBezTo>
                  <a:cubicBezTo>
                    <a:pt x="504" y="89"/>
                    <a:pt x="506" y="85"/>
                    <a:pt x="507" y="83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6" y="82"/>
                    <a:pt x="500" y="87"/>
                    <a:pt x="500" y="83"/>
                  </a:cubicBezTo>
                  <a:cubicBezTo>
                    <a:pt x="501" y="83"/>
                    <a:pt x="503" y="82"/>
                    <a:pt x="503" y="82"/>
                  </a:cubicBezTo>
                  <a:cubicBezTo>
                    <a:pt x="501" y="80"/>
                    <a:pt x="498" y="84"/>
                    <a:pt x="496" y="83"/>
                  </a:cubicBezTo>
                  <a:cubicBezTo>
                    <a:pt x="503" y="76"/>
                    <a:pt x="489" y="85"/>
                    <a:pt x="492" y="79"/>
                  </a:cubicBezTo>
                  <a:cubicBezTo>
                    <a:pt x="490" y="80"/>
                    <a:pt x="490" y="80"/>
                    <a:pt x="490" y="80"/>
                  </a:cubicBezTo>
                  <a:cubicBezTo>
                    <a:pt x="493" y="76"/>
                    <a:pt x="483" y="77"/>
                    <a:pt x="481" y="74"/>
                  </a:cubicBezTo>
                  <a:cubicBezTo>
                    <a:pt x="482" y="74"/>
                    <a:pt x="482" y="77"/>
                    <a:pt x="487" y="74"/>
                  </a:cubicBezTo>
                  <a:cubicBezTo>
                    <a:pt x="487" y="69"/>
                    <a:pt x="487" y="69"/>
                    <a:pt x="487" y="69"/>
                  </a:cubicBezTo>
                  <a:cubicBezTo>
                    <a:pt x="485" y="70"/>
                    <a:pt x="484" y="69"/>
                    <a:pt x="482" y="71"/>
                  </a:cubicBezTo>
                  <a:cubicBezTo>
                    <a:pt x="481" y="72"/>
                    <a:pt x="483" y="72"/>
                    <a:pt x="483" y="72"/>
                  </a:cubicBezTo>
                  <a:cubicBezTo>
                    <a:pt x="480" y="73"/>
                    <a:pt x="480" y="73"/>
                    <a:pt x="480" y="73"/>
                  </a:cubicBezTo>
                  <a:cubicBezTo>
                    <a:pt x="481" y="68"/>
                    <a:pt x="488" y="69"/>
                    <a:pt x="493" y="67"/>
                  </a:cubicBezTo>
                  <a:cubicBezTo>
                    <a:pt x="491" y="66"/>
                    <a:pt x="495" y="63"/>
                    <a:pt x="495" y="62"/>
                  </a:cubicBezTo>
                  <a:cubicBezTo>
                    <a:pt x="489" y="63"/>
                    <a:pt x="490" y="66"/>
                    <a:pt x="484" y="68"/>
                  </a:cubicBezTo>
                  <a:cubicBezTo>
                    <a:pt x="481" y="68"/>
                    <a:pt x="483" y="62"/>
                    <a:pt x="488" y="59"/>
                  </a:cubicBezTo>
                  <a:cubicBezTo>
                    <a:pt x="475" y="63"/>
                    <a:pt x="482" y="53"/>
                    <a:pt x="473" y="57"/>
                  </a:cubicBezTo>
                  <a:cubicBezTo>
                    <a:pt x="474" y="57"/>
                    <a:pt x="477" y="55"/>
                    <a:pt x="475" y="5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68" y="55"/>
                    <a:pt x="480" y="50"/>
                    <a:pt x="477" y="49"/>
                  </a:cubicBezTo>
                  <a:cubicBezTo>
                    <a:pt x="476" y="50"/>
                    <a:pt x="475" y="51"/>
                    <a:pt x="473" y="52"/>
                  </a:cubicBezTo>
                  <a:cubicBezTo>
                    <a:pt x="470" y="50"/>
                    <a:pt x="482" y="42"/>
                    <a:pt x="475" y="41"/>
                  </a:cubicBezTo>
                  <a:cubicBezTo>
                    <a:pt x="475" y="42"/>
                    <a:pt x="474" y="42"/>
                    <a:pt x="474" y="42"/>
                  </a:cubicBezTo>
                  <a:cubicBezTo>
                    <a:pt x="473" y="43"/>
                    <a:pt x="473" y="42"/>
                    <a:pt x="475" y="40"/>
                  </a:cubicBezTo>
                  <a:cubicBezTo>
                    <a:pt x="479" y="40"/>
                    <a:pt x="479" y="40"/>
                    <a:pt x="479" y="40"/>
                  </a:cubicBezTo>
                  <a:cubicBezTo>
                    <a:pt x="489" y="34"/>
                    <a:pt x="472" y="37"/>
                    <a:pt x="474" y="33"/>
                  </a:cubicBezTo>
                  <a:cubicBezTo>
                    <a:pt x="472" y="34"/>
                    <a:pt x="473" y="36"/>
                    <a:pt x="469" y="36"/>
                  </a:cubicBezTo>
                  <a:cubicBezTo>
                    <a:pt x="468" y="35"/>
                    <a:pt x="480" y="30"/>
                    <a:pt x="474" y="30"/>
                  </a:cubicBezTo>
                  <a:cubicBezTo>
                    <a:pt x="473" y="32"/>
                    <a:pt x="467" y="34"/>
                    <a:pt x="467" y="35"/>
                  </a:cubicBezTo>
                  <a:cubicBezTo>
                    <a:pt x="465" y="34"/>
                    <a:pt x="462" y="34"/>
                    <a:pt x="466" y="32"/>
                  </a:cubicBezTo>
                  <a:cubicBezTo>
                    <a:pt x="465" y="32"/>
                    <a:pt x="463" y="32"/>
                    <a:pt x="462" y="33"/>
                  </a:cubicBezTo>
                  <a:cubicBezTo>
                    <a:pt x="465" y="31"/>
                    <a:pt x="462" y="30"/>
                    <a:pt x="461" y="29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69" y="24"/>
                    <a:pt x="458" y="27"/>
                    <a:pt x="458" y="25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6" y="25"/>
                    <a:pt x="459" y="22"/>
                    <a:pt x="454" y="22"/>
                  </a:cubicBezTo>
                  <a:cubicBezTo>
                    <a:pt x="451" y="24"/>
                    <a:pt x="451" y="24"/>
                    <a:pt x="451" y="24"/>
                  </a:cubicBezTo>
                  <a:cubicBezTo>
                    <a:pt x="453" y="22"/>
                    <a:pt x="446" y="21"/>
                    <a:pt x="451" y="18"/>
                  </a:cubicBezTo>
                  <a:cubicBezTo>
                    <a:pt x="450" y="18"/>
                    <a:pt x="445" y="22"/>
                    <a:pt x="444" y="20"/>
                  </a:cubicBezTo>
                  <a:cubicBezTo>
                    <a:pt x="446" y="18"/>
                    <a:pt x="447" y="16"/>
                    <a:pt x="444" y="16"/>
                  </a:cubicBezTo>
                  <a:cubicBezTo>
                    <a:pt x="442" y="17"/>
                    <a:pt x="440" y="18"/>
                    <a:pt x="442" y="18"/>
                  </a:cubicBezTo>
                  <a:cubicBezTo>
                    <a:pt x="443" y="18"/>
                    <a:pt x="443" y="18"/>
                    <a:pt x="444" y="17"/>
                  </a:cubicBezTo>
                  <a:cubicBezTo>
                    <a:pt x="441" y="19"/>
                    <a:pt x="441" y="19"/>
                    <a:pt x="441" y="19"/>
                  </a:cubicBezTo>
                  <a:cubicBezTo>
                    <a:pt x="438" y="18"/>
                    <a:pt x="443" y="17"/>
                    <a:pt x="441" y="15"/>
                  </a:cubicBezTo>
                  <a:cubicBezTo>
                    <a:pt x="439" y="16"/>
                    <a:pt x="438" y="17"/>
                    <a:pt x="436" y="18"/>
                  </a:cubicBezTo>
                  <a:cubicBezTo>
                    <a:pt x="437" y="15"/>
                    <a:pt x="439" y="12"/>
                    <a:pt x="440" y="8"/>
                  </a:cubicBezTo>
                  <a:cubicBezTo>
                    <a:pt x="443" y="7"/>
                    <a:pt x="444" y="8"/>
                    <a:pt x="448" y="6"/>
                  </a:cubicBezTo>
                  <a:cubicBezTo>
                    <a:pt x="448" y="7"/>
                    <a:pt x="449" y="7"/>
                    <a:pt x="450" y="8"/>
                  </a:cubicBezTo>
                  <a:cubicBezTo>
                    <a:pt x="455" y="8"/>
                    <a:pt x="454" y="5"/>
                    <a:pt x="455" y="3"/>
                  </a:cubicBezTo>
                  <a:cubicBezTo>
                    <a:pt x="456" y="5"/>
                    <a:pt x="456" y="5"/>
                    <a:pt x="456" y="5"/>
                  </a:cubicBezTo>
                  <a:cubicBezTo>
                    <a:pt x="457" y="5"/>
                    <a:pt x="458" y="5"/>
                    <a:pt x="458" y="5"/>
                  </a:cubicBezTo>
                  <a:cubicBezTo>
                    <a:pt x="458" y="6"/>
                    <a:pt x="458" y="6"/>
                    <a:pt x="458" y="6"/>
                  </a:cubicBezTo>
                  <a:cubicBezTo>
                    <a:pt x="463" y="0"/>
                    <a:pt x="468" y="6"/>
                    <a:pt x="471" y="1"/>
                  </a:cubicBezTo>
                  <a:cubicBezTo>
                    <a:pt x="471" y="2"/>
                    <a:pt x="468" y="4"/>
                    <a:pt x="466" y="6"/>
                  </a:cubicBezTo>
                  <a:cubicBezTo>
                    <a:pt x="465" y="8"/>
                    <a:pt x="468" y="6"/>
                    <a:pt x="470" y="6"/>
                  </a:cubicBezTo>
                  <a:cubicBezTo>
                    <a:pt x="474" y="2"/>
                    <a:pt x="474" y="2"/>
                    <a:pt x="474" y="2"/>
                  </a:cubicBezTo>
                  <a:cubicBezTo>
                    <a:pt x="473" y="7"/>
                    <a:pt x="478" y="0"/>
                    <a:pt x="482" y="2"/>
                  </a:cubicBezTo>
                  <a:cubicBezTo>
                    <a:pt x="480" y="6"/>
                    <a:pt x="495" y="3"/>
                    <a:pt x="496" y="4"/>
                  </a:cubicBezTo>
                  <a:cubicBezTo>
                    <a:pt x="496" y="7"/>
                    <a:pt x="490" y="5"/>
                    <a:pt x="488" y="8"/>
                  </a:cubicBezTo>
                  <a:cubicBezTo>
                    <a:pt x="488" y="9"/>
                    <a:pt x="491" y="7"/>
                    <a:pt x="493" y="8"/>
                  </a:cubicBezTo>
                  <a:cubicBezTo>
                    <a:pt x="487" y="11"/>
                    <a:pt x="487" y="11"/>
                    <a:pt x="487" y="11"/>
                  </a:cubicBezTo>
                  <a:cubicBezTo>
                    <a:pt x="487" y="13"/>
                    <a:pt x="493" y="9"/>
                    <a:pt x="491" y="11"/>
                  </a:cubicBezTo>
                  <a:cubicBezTo>
                    <a:pt x="495" y="11"/>
                    <a:pt x="493" y="9"/>
                    <a:pt x="498" y="7"/>
                  </a:cubicBezTo>
                  <a:cubicBezTo>
                    <a:pt x="497" y="8"/>
                    <a:pt x="495" y="11"/>
                    <a:pt x="498" y="10"/>
                  </a:cubicBezTo>
                  <a:cubicBezTo>
                    <a:pt x="499" y="10"/>
                    <a:pt x="499" y="8"/>
                    <a:pt x="500" y="9"/>
                  </a:cubicBezTo>
                  <a:cubicBezTo>
                    <a:pt x="499" y="14"/>
                    <a:pt x="506" y="13"/>
                    <a:pt x="507" y="17"/>
                  </a:cubicBezTo>
                  <a:cubicBezTo>
                    <a:pt x="510" y="16"/>
                    <a:pt x="510" y="16"/>
                    <a:pt x="510" y="16"/>
                  </a:cubicBezTo>
                  <a:cubicBezTo>
                    <a:pt x="509" y="16"/>
                    <a:pt x="508" y="17"/>
                    <a:pt x="509" y="17"/>
                  </a:cubicBezTo>
                  <a:cubicBezTo>
                    <a:pt x="511" y="16"/>
                    <a:pt x="511" y="16"/>
                    <a:pt x="511" y="16"/>
                  </a:cubicBezTo>
                  <a:cubicBezTo>
                    <a:pt x="511" y="17"/>
                    <a:pt x="509" y="23"/>
                    <a:pt x="511" y="25"/>
                  </a:cubicBezTo>
                  <a:cubicBezTo>
                    <a:pt x="514" y="22"/>
                    <a:pt x="514" y="22"/>
                    <a:pt x="514" y="22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16" y="24"/>
                    <a:pt x="516" y="24"/>
                    <a:pt x="516" y="24"/>
                  </a:cubicBezTo>
                  <a:cubicBezTo>
                    <a:pt x="511" y="27"/>
                    <a:pt x="516" y="28"/>
                    <a:pt x="515" y="31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17" y="32"/>
                    <a:pt x="517" y="32"/>
                    <a:pt x="517" y="32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20" y="32"/>
                    <a:pt x="515" y="36"/>
                    <a:pt x="518" y="36"/>
                  </a:cubicBezTo>
                  <a:cubicBezTo>
                    <a:pt x="517" y="36"/>
                    <a:pt x="522" y="33"/>
                    <a:pt x="524" y="32"/>
                  </a:cubicBezTo>
                  <a:close/>
                  <a:moveTo>
                    <a:pt x="552" y="103"/>
                  </a:moveTo>
                  <a:cubicBezTo>
                    <a:pt x="552" y="104"/>
                    <a:pt x="552" y="104"/>
                    <a:pt x="552" y="104"/>
                  </a:cubicBezTo>
                  <a:cubicBezTo>
                    <a:pt x="553" y="103"/>
                    <a:pt x="552" y="103"/>
                    <a:pt x="552" y="103"/>
                  </a:cubicBezTo>
                  <a:cubicBezTo>
                    <a:pt x="551" y="101"/>
                    <a:pt x="551" y="101"/>
                    <a:pt x="551" y="101"/>
                  </a:cubicBezTo>
                  <a:cubicBezTo>
                    <a:pt x="547" y="102"/>
                    <a:pt x="550" y="102"/>
                    <a:pt x="552" y="103"/>
                  </a:cubicBezTo>
                  <a:close/>
                  <a:moveTo>
                    <a:pt x="473" y="166"/>
                  </a:moveTo>
                  <a:cubicBezTo>
                    <a:pt x="475" y="166"/>
                    <a:pt x="475" y="166"/>
                    <a:pt x="475" y="166"/>
                  </a:cubicBezTo>
                  <a:cubicBezTo>
                    <a:pt x="475" y="167"/>
                    <a:pt x="473" y="165"/>
                    <a:pt x="475" y="168"/>
                  </a:cubicBezTo>
                  <a:cubicBezTo>
                    <a:pt x="474" y="167"/>
                    <a:pt x="474" y="168"/>
                    <a:pt x="473" y="166"/>
                  </a:cubicBezTo>
                  <a:close/>
                  <a:moveTo>
                    <a:pt x="509" y="103"/>
                  </a:moveTo>
                  <a:cubicBezTo>
                    <a:pt x="506" y="104"/>
                    <a:pt x="506" y="104"/>
                    <a:pt x="506" y="104"/>
                  </a:cubicBezTo>
                  <a:cubicBezTo>
                    <a:pt x="510" y="104"/>
                    <a:pt x="510" y="104"/>
                    <a:pt x="510" y="104"/>
                  </a:cubicBezTo>
                  <a:lnTo>
                    <a:pt x="509" y="103"/>
                  </a:lnTo>
                  <a:close/>
                  <a:moveTo>
                    <a:pt x="502" y="93"/>
                  </a:moveTo>
                  <a:cubicBezTo>
                    <a:pt x="502" y="94"/>
                    <a:pt x="502" y="94"/>
                    <a:pt x="501" y="95"/>
                  </a:cubicBezTo>
                  <a:cubicBezTo>
                    <a:pt x="502" y="95"/>
                    <a:pt x="502" y="95"/>
                    <a:pt x="502" y="95"/>
                  </a:cubicBezTo>
                  <a:cubicBezTo>
                    <a:pt x="502" y="94"/>
                    <a:pt x="503" y="93"/>
                    <a:pt x="503" y="93"/>
                  </a:cubicBezTo>
                  <a:lnTo>
                    <a:pt x="502" y="93"/>
                  </a:lnTo>
                  <a:close/>
                  <a:moveTo>
                    <a:pt x="523" y="61"/>
                  </a:moveTo>
                  <a:cubicBezTo>
                    <a:pt x="518" y="65"/>
                    <a:pt x="524" y="62"/>
                    <a:pt x="522" y="64"/>
                  </a:cubicBezTo>
                  <a:cubicBezTo>
                    <a:pt x="522" y="64"/>
                    <a:pt x="521" y="65"/>
                    <a:pt x="521" y="65"/>
                  </a:cubicBezTo>
                  <a:cubicBezTo>
                    <a:pt x="522" y="65"/>
                    <a:pt x="522" y="64"/>
                    <a:pt x="522" y="64"/>
                  </a:cubicBezTo>
                  <a:cubicBezTo>
                    <a:pt x="524" y="63"/>
                    <a:pt x="528" y="59"/>
                    <a:pt x="523" y="61"/>
                  </a:cubicBezTo>
                  <a:close/>
                  <a:moveTo>
                    <a:pt x="540" y="98"/>
                  </a:moveTo>
                  <a:cubicBezTo>
                    <a:pt x="544" y="98"/>
                    <a:pt x="543" y="95"/>
                    <a:pt x="545" y="94"/>
                  </a:cubicBezTo>
                  <a:cubicBezTo>
                    <a:pt x="544" y="93"/>
                    <a:pt x="541" y="95"/>
                    <a:pt x="539" y="96"/>
                  </a:cubicBezTo>
                  <a:cubicBezTo>
                    <a:pt x="539" y="95"/>
                    <a:pt x="539" y="95"/>
                    <a:pt x="539" y="94"/>
                  </a:cubicBezTo>
                  <a:cubicBezTo>
                    <a:pt x="531" y="96"/>
                    <a:pt x="543" y="96"/>
                    <a:pt x="540" y="98"/>
                  </a:cubicBezTo>
                  <a:close/>
                  <a:moveTo>
                    <a:pt x="562" y="140"/>
                  </a:moveTo>
                  <a:cubicBezTo>
                    <a:pt x="565" y="140"/>
                    <a:pt x="565" y="140"/>
                    <a:pt x="565" y="140"/>
                  </a:cubicBezTo>
                  <a:cubicBezTo>
                    <a:pt x="568" y="141"/>
                    <a:pt x="568" y="141"/>
                    <a:pt x="568" y="141"/>
                  </a:cubicBezTo>
                  <a:cubicBezTo>
                    <a:pt x="569" y="141"/>
                    <a:pt x="569" y="141"/>
                    <a:pt x="569" y="141"/>
                  </a:cubicBezTo>
                  <a:lnTo>
                    <a:pt x="562" y="140"/>
                  </a:lnTo>
                  <a:close/>
                  <a:moveTo>
                    <a:pt x="556" y="144"/>
                  </a:moveTo>
                  <a:cubicBezTo>
                    <a:pt x="554" y="145"/>
                    <a:pt x="546" y="143"/>
                    <a:pt x="541" y="140"/>
                  </a:cubicBezTo>
                  <a:cubicBezTo>
                    <a:pt x="544" y="140"/>
                    <a:pt x="545" y="139"/>
                    <a:pt x="553" y="142"/>
                  </a:cubicBezTo>
                  <a:cubicBezTo>
                    <a:pt x="548" y="140"/>
                    <a:pt x="564" y="146"/>
                    <a:pt x="556" y="144"/>
                  </a:cubicBezTo>
                  <a:close/>
                  <a:moveTo>
                    <a:pt x="521" y="78"/>
                  </a:moveTo>
                  <a:cubicBezTo>
                    <a:pt x="520" y="80"/>
                    <a:pt x="513" y="85"/>
                    <a:pt x="519" y="86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3" y="81"/>
                    <a:pt x="523" y="81"/>
                    <a:pt x="523" y="81"/>
                  </a:cubicBezTo>
                  <a:cubicBezTo>
                    <a:pt x="515" y="86"/>
                    <a:pt x="521" y="79"/>
                    <a:pt x="521" y="78"/>
                  </a:cubicBezTo>
                  <a:close/>
                  <a:moveTo>
                    <a:pt x="529" y="145"/>
                  </a:moveTo>
                  <a:cubicBezTo>
                    <a:pt x="528" y="146"/>
                    <a:pt x="522" y="144"/>
                    <a:pt x="516" y="140"/>
                  </a:cubicBezTo>
                  <a:cubicBezTo>
                    <a:pt x="519" y="142"/>
                    <a:pt x="526" y="144"/>
                    <a:pt x="531" y="146"/>
                  </a:cubicBezTo>
                  <a:cubicBezTo>
                    <a:pt x="530" y="145"/>
                    <a:pt x="529" y="145"/>
                    <a:pt x="529" y="145"/>
                  </a:cubicBezTo>
                  <a:close/>
                  <a:moveTo>
                    <a:pt x="523" y="141"/>
                  </a:moveTo>
                  <a:cubicBezTo>
                    <a:pt x="523" y="140"/>
                    <a:pt x="518" y="137"/>
                    <a:pt x="523" y="139"/>
                  </a:cubicBezTo>
                  <a:cubicBezTo>
                    <a:pt x="526" y="141"/>
                    <a:pt x="536" y="147"/>
                    <a:pt x="536" y="144"/>
                  </a:cubicBezTo>
                  <a:cubicBezTo>
                    <a:pt x="527" y="140"/>
                    <a:pt x="524" y="138"/>
                    <a:pt x="518" y="137"/>
                  </a:cubicBezTo>
                  <a:lnTo>
                    <a:pt x="523" y="141"/>
                  </a:lnTo>
                  <a:close/>
                  <a:moveTo>
                    <a:pt x="541" y="148"/>
                  </a:moveTo>
                  <a:cubicBezTo>
                    <a:pt x="541" y="147"/>
                    <a:pt x="541" y="146"/>
                    <a:pt x="541" y="145"/>
                  </a:cubicBezTo>
                  <a:cubicBezTo>
                    <a:pt x="531" y="141"/>
                    <a:pt x="539" y="146"/>
                    <a:pt x="541" y="148"/>
                  </a:cubicBezTo>
                  <a:cubicBezTo>
                    <a:pt x="541" y="149"/>
                    <a:pt x="541" y="149"/>
                    <a:pt x="541" y="149"/>
                  </a:cubicBezTo>
                  <a:cubicBezTo>
                    <a:pt x="541" y="149"/>
                    <a:pt x="541" y="148"/>
                    <a:pt x="541" y="148"/>
                  </a:cubicBezTo>
                  <a:close/>
                  <a:moveTo>
                    <a:pt x="513" y="155"/>
                  </a:moveTo>
                  <a:cubicBezTo>
                    <a:pt x="515" y="156"/>
                    <a:pt x="515" y="156"/>
                    <a:pt x="515" y="156"/>
                  </a:cubicBezTo>
                  <a:cubicBezTo>
                    <a:pt x="516" y="157"/>
                    <a:pt x="517" y="158"/>
                    <a:pt x="518" y="157"/>
                  </a:cubicBezTo>
                  <a:cubicBezTo>
                    <a:pt x="515" y="156"/>
                    <a:pt x="515" y="156"/>
                    <a:pt x="515" y="156"/>
                  </a:cubicBezTo>
                  <a:cubicBezTo>
                    <a:pt x="514" y="154"/>
                    <a:pt x="514" y="152"/>
                    <a:pt x="513" y="155"/>
                  </a:cubicBezTo>
                  <a:close/>
                  <a:moveTo>
                    <a:pt x="537" y="149"/>
                  </a:moveTo>
                  <a:cubicBezTo>
                    <a:pt x="533" y="149"/>
                    <a:pt x="533" y="149"/>
                    <a:pt x="533" y="149"/>
                  </a:cubicBezTo>
                  <a:cubicBezTo>
                    <a:pt x="533" y="148"/>
                    <a:pt x="533" y="146"/>
                    <a:pt x="537" y="149"/>
                  </a:cubicBezTo>
                  <a:close/>
                  <a:moveTo>
                    <a:pt x="516" y="149"/>
                  </a:moveTo>
                  <a:cubicBezTo>
                    <a:pt x="516" y="149"/>
                    <a:pt x="513" y="150"/>
                    <a:pt x="512" y="151"/>
                  </a:cubicBezTo>
                  <a:cubicBezTo>
                    <a:pt x="514" y="152"/>
                    <a:pt x="518" y="152"/>
                    <a:pt x="516" y="149"/>
                  </a:cubicBezTo>
                  <a:close/>
                  <a:moveTo>
                    <a:pt x="455" y="166"/>
                  </a:moveTo>
                  <a:cubicBezTo>
                    <a:pt x="454" y="162"/>
                    <a:pt x="454" y="162"/>
                    <a:pt x="454" y="162"/>
                  </a:cubicBezTo>
                  <a:cubicBezTo>
                    <a:pt x="452" y="162"/>
                    <a:pt x="452" y="162"/>
                    <a:pt x="452" y="162"/>
                  </a:cubicBezTo>
                  <a:lnTo>
                    <a:pt x="455" y="166"/>
                  </a:lnTo>
                  <a:close/>
                  <a:moveTo>
                    <a:pt x="468" y="155"/>
                  </a:moveTo>
                  <a:cubicBezTo>
                    <a:pt x="469" y="155"/>
                    <a:pt x="469" y="155"/>
                    <a:pt x="469" y="155"/>
                  </a:cubicBezTo>
                  <a:cubicBezTo>
                    <a:pt x="468" y="153"/>
                    <a:pt x="468" y="153"/>
                    <a:pt x="468" y="153"/>
                  </a:cubicBezTo>
                  <a:lnTo>
                    <a:pt x="468" y="155"/>
                  </a:lnTo>
                  <a:close/>
                  <a:moveTo>
                    <a:pt x="484" y="145"/>
                  </a:moveTo>
                  <a:cubicBezTo>
                    <a:pt x="484" y="146"/>
                    <a:pt x="484" y="146"/>
                    <a:pt x="484" y="147"/>
                  </a:cubicBezTo>
                  <a:cubicBezTo>
                    <a:pt x="484" y="150"/>
                    <a:pt x="481" y="153"/>
                    <a:pt x="479" y="152"/>
                  </a:cubicBezTo>
                  <a:cubicBezTo>
                    <a:pt x="479" y="155"/>
                    <a:pt x="483" y="158"/>
                    <a:pt x="484" y="160"/>
                  </a:cubicBezTo>
                  <a:cubicBezTo>
                    <a:pt x="478" y="146"/>
                    <a:pt x="486" y="160"/>
                    <a:pt x="486" y="154"/>
                  </a:cubicBezTo>
                  <a:cubicBezTo>
                    <a:pt x="485" y="153"/>
                    <a:pt x="484" y="154"/>
                    <a:pt x="483" y="152"/>
                  </a:cubicBezTo>
                  <a:cubicBezTo>
                    <a:pt x="483" y="150"/>
                    <a:pt x="484" y="149"/>
                    <a:pt x="485" y="150"/>
                  </a:cubicBezTo>
                  <a:cubicBezTo>
                    <a:pt x="486" y="151"/>
                    <a:pt x="486" y="152"/>
                    <a:pt x="486" y="152"/>
                  </a:cubicBezTo>
                  <a:cubicBezTo>
                    <a:pt x="486" y="151"/>
                    <a:pt x="485" y="150"/>
                    <a:pt x="485" y="150"/>
                  </a:cubicBezTo>
                  <a:cubicBezTo>
                    <a:pt x="485" y="149"/>
                    <a:pt x="484" y="148"/>
                    <a:pt x="484" y="147"/>
                  </a:cubicBezTo>
                  <a:cubicBezTo>
                    <a:pt x="484" y="146"/>
                    <a:pt x="484" y="146"/>
                    <a:pt x="484" y="145"/>
                  </a:cubicBezTo>
                  <a:close/>
                  <a:moveTo>
                    <a:pt x="506" y="138"/>
                  </a:moveTo>
                  <a:cubicBezTo>
                    <a:pt x="507" y="139"/>
                    <a:pt x="508" y="141"/>
                    <a:pt x="510" y="142"/>
                  </a:cubicBezTo>
                  <a:cubicBezTo>
                    <a:pt x="509" y="140"/>
                    <a:pt x="507" y="139"/>
                    <a:pt x="506" y="138"/>
                  </a:cubicBezTo>
                  <a:cubicBezTo>
                    <a:pt x="505" y="138"/>
                    <a:pt x="504" y="137"/>
                    <a:pt x="504" y="137"/>
                  </a:cubicBezTo>
                  <a:cubicBezTo>
                    <a:pt x="504" y="137"/>
                    <a:pt x="505" y="138"/>
                    <a:pt x="506" y="138"/>
                  </a:cubicBezTo>
                  <a:close/>
                  <a:moveTo>
                    <a:pt x="498" y="132"/>
                  </a:moveTo>
                  <a:cubicBezTo>
                    <a:pt x="501" y="133"/>
                    <a:pt x="503" y="135"/>
                    <a:pt x="506" y="136"/>
                  </a:cubicBezTo>
                  <a:cubicBezTo>
                    <a:pt x="502" y="134"/>
                    <a:pt x="502" y="134"/>
                    <a:pt x="502" y="134"/>
                  </a:cubicBezTo>
                  <a:cubicBezTo>
                    <a:pt x="504" y="134"/>
                    <a:pt x="505" y="135"/>
                    <a:pt x="506" y="135"/>
                  </a:cubicBezTo>
                  <a:cubicBezTo>
                    <a:pt x="502" y="132"/>
                    <a:pt x="497" y="129"/>
                    <a:pt x="498" y="132"/>
                  </a:cubicBezTo>
                  <a:close/>
                  <a:moveTo>
                    <a:pt x="508" y="133"/>
                  </a:moveTo>
                  <a:cubicBezTo>
                    <a:pt x="504" y="132"/>
                    <a:pt x="504" y="132"/>
                    <a:pt x="504" y="132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8" y="136"/>
                    <a:pt x="508" y="136"/>
                    <a:pt x="508" y="136"/>
                  </a:cubicBezTo>
                  <a:cubicBezTo>
                    <a:pt x="504" y="133"/>
                    <a:pt x="504" y="133"/>
                    <a:pt x="504" y="133"/>
                  </a:cubicBezTo>
                  <a:lnTo>
                    <a:pt x="508" y="133"/>
                  </a:lnTo>
                  <a:close/>
                  <a:moveTo>
                    <a:pt x="539" y="127"/>
                  </a:moveTo>
                  <a:cubicBezTo>
                    <a:pt x="542" y="128"/>
                    <a:pt x="544" y="129"/>
                    <a:pt x="538" y="128"/>
                  </a:cubicBezTo>
                  <a:cubicBezTo>
                    <a:pt x="536" y="126"/>
                    <a:pt x="536" y="126"/>
                    <a:pt x="536" y="126"/>
                  </a:cubicBezTo>
                  <a:cubicBezTo>
                    <a:pt x="536" y="126"/>
                    <a:pt x="532" y="126"/>
                    <a:pt x="534" y="127"/>
                  </a:cubicBezTo>
                  <a:cubicBezTo>
                    <a:pt x="517" y="121"/>
                    <a:pt x="536" y="128"/>
                    <a:pt x="528" y="123"/>
                  </a:cubicBezTo>
                  <a:cubicBezTo>
                    <a:pt x="530" y="126"/>
                    <a:pt x="520" y="122"/>
                    <a:pt x="514" y="120"/>
                  </a:cubicBezTo>
                  <a:cubicBezTo>
                    <a:pt x="518" y="121"/>
                    <a:pt x="518" y="120"/>
                    <a:pt x="520" y="120"/>
                  </a:cubicBezTo>
                  <a:cubicBezTo>
                    <a:pt x="521" y="120"/>
                    <a:pt x="522" y="120"/>
                    <a:pt x="524" y="121"/>
                  </a:cubicBezTo>
                  <a:cubicBezTo>
                    <a:pt x="525" y="121"/>
                    <a:pt x="526" y="121"/>
                    <a:pt x="528" y="122"/>
                  </a:cubicBezTo>
                  <a:cubicBezTo>
                    <a:pt x="529" y="122"/>
                    <a:pt x="531" y="123"/>
                    <a:pt x="534" y="124"/>
                  </a:cubicBezTo>
                  <a:cubicBezTo>
                    <a:pt x="532" y="124"/>
                    <a:pt x="536" y="125"/>
                    <a:pt x="539" y="127"/>
                  </a:cubicBezTo>
                  <a:close/>
                  <a:moveTo>
                    <a:pt x="520" y="108"/>
                  </a:moveTo>
                  <a:cubicBezTo>
                    <a:pt x="520" y="106"/>
                    <a:pt x="520" y="106"/>
                    <a:pt x="520" y="106"/>
                  </a:cubicBezTo>
                  <a:cubicBezTo>
                    <a:pt x="521" y="108"/>
                    <a:pt x="521" y="108"/>
                    <a:pt x="521" y="108"/>
                  </a:cubicBezTo>
                  <a:lnTo>
                    <a:pt x="520" y="108"/>
                  </a:lnTo>
                  <a:close/>
                  <a:moveTo>
                    <a:pt x="488" y="61"/>
                  </a:moveTo>
                  <a:cubicBezTo>
                    <a:pt x="483" y="63"/>
                    <a:pt x="489" y="64"/>
                    <a:pt x="492" y="62"/>
                  </a:cubicBezTo>
                  <a:cubicBezTo>
                    <a:pt x="490" y="63"/>
                    <a:pt x="489" y="61"/>
                    <a:pt x="488" y="61"/>
                  </a:cubicBezTo>
                  <a:close/>
                  <a:moveTo>
                    <a:pt x="480" y="41"/>
                  </a:moveTo>
                  <a:cubicBezTo>
                    <a:pt x="481" y="42"/>
                    <a:pt x="476" y="46"/>
                    <a:pt x="482" y="44"/>
                  </a:cubicBezTo>
                  <a:cubicBezTo>
                    <a:pt x="483" y="41"/>
                    <a:pt x="483" y="41"/>
                    <a:pt x="483" y="41"/>
                  </a:cubicBezTo>
                  <a:cubicBezTo>
                    <a:pt x="481" y="41"/>
                    <a:pt x="483" y="40"/>
                    <a:pt x="480" y="41"/>
                  </a:cubicBezTo>
                  <a:close/>
                  <a:moveTo>
                    <a:pt x="472" y="28"/>
                  </a:moveTo>
                  <a:cubicBezTo>
                    <a:pt x="478" y="25"/>
                    <a:pt x="478" y="25"/>
                    <a:pt x="478" y="25"/>
                  </a:cubicBezTo>
                  <a:cubicBezTo>
                    <a:pt x="477" y="26"/>
                    <a:pt x="477" y="26"/>
                    <a:pt x="477" y="26"/>
                  </a:cubicBezTo>
                  <a:lnTo>
                    <a:pt x="472" y="28"/>
                  </a:lnTo>
                  <a:close/>
                  <a:moveTo>
                    <a:pt x="466" y="33"/>
                  </a:moveTo>
                  <a:cubicBezTo>
                    <a:pt x="466" y="33"/>
                    <a:pt x="466" y="31"/>
                    <a:pt x="469" y="30"/>
                  </a:cubicBezTo>
                  <a:lnTo>
                    <a:pt x="466" y="33"/>
                  </a:lnTo>
                  <a:close/>
                  <a:moveTo>
                    <a:pt x="465" y="16"/>
                  </a:moveTo>
                  <a:cubicBezTo>
                    <a:pt x="459" y="19"/>
                    <a:pt x="459" y="19"/>
                    <a:pt x="459" y="19"/>
                  </a:cubicBezTo>
                  <a:cubicBezTo>
                    <a:pt x="459" y="19"/>
                    <a:pt x="459" y="19"/>
                    <a:pt x="459" y="19"/>
                  </a:cubicBezTo>
                  <a:lnTo>
                    <a:pt x="465" y="16"/>
                  </a:lnTo>
                  <a:close/>
                  <a:moveTo>
                    <a:pt x="469" y="16"/>
                  </a:moveTo>
                  <a:cubicBezTo>
                    <a:pt x="468" y="17"/>
                    <a:pt x="467" y="17"/>
                    <a:pt x="466" y="18"/>
                  </a:cubicBezTo>
                  <a:cubicBezTo>
                    <a:pt x="464" y="19"/>
                    <a:pt x="464" y="20"/>
                    <a:pt x="466" y="20"/>
                  </a:cubicBezTo>
                  <a:cubicBezTo>
                    <a:pt x="469" y="19"/>
                    <a:pt x="467" y="19"/>
                    <a:pt x="467" y="18"/>
                  </a:cubicBezTo>
                  <a:cubicBezTo>
                    <a:pt x="468" y="18"/>
                    <a:pt x="470" y="18"/>
                    <a:pt x="469" y="20"/>
                  </a:cubicBezTo>
                  <a:cubicBezTo>
                    <a:pt x="464" y="21"/>
                    <a:pt x="464" y="21"/>
                    <a:pt x="460" y="23"/>
                  </a:cubicBezTo>
                  <a:cubicBezTo>
                    <a:pt x="456" y="21"/>
                    <a:pt x="462" y="19"/>
                    <a:pt x="466" y="18"/>
                  </a:cubicBezTo>
                  <a:cubicBezTo>
                    <a:pt x="466" y="17"/>
                    <a:pt x="468" y="17"/>
                    <a:pt x="469" y="16"/>
                  </a:cubicBezTo>
                  <a:close/>
                  <a:moveTo>
                    <a:pt x="474" y="23"/>
                  </a:moveTo>
                  <a:cubicBezTo>
                    <a:pt x="473" y="23"/>
                    <a:pt x="472" y="23"/>
                    <a:pt x="471" y="24"/>
                  </a:cubicBezTo>
                  <a:cubicBezTo>
                    <a:pt x="469" y="23"/>
                    <a:pt x="467" y="22"/>
                    <a:pt x="463" y="25"/>
                  </a:cubicBezTo>
                  <a:cubicBezTo>
                    <a:pt x="464" y="26"/>
                    <a:pt x="464" y="26"/>
                    <a:pt x="464" y="26"/>
                  </a:cubicBezTo>
                  <a:cubicBezTo>
                    <a:pt x="464" y="26"/>
                    <a:pt x="464" y="26"/>
                    <a:pt x="465" y="25"/>
                  </a:cubicBezTo>
                  <a:cubicBezTo>
                    <a:pt x="468" y="25"/>
                    <a:pt x="465" y="27"/>
                    <a:pt x="464" y="28"/>
                  </a:cubicBezTo>
                  <a:cubicBezTo>
                    <a:pt x="466" y="27"/>
                    <a:pt x="468" y="25"/>
                    <a:pt x="471" y="24"/>
                  </a:cubicBezTo>
                  <a:cubicBezTo>
                    <a:pt x="472" y="24"/>
                    <a:pt x="472" y="24"/>
                    <a:pt x="473" y="24"/>
                  </a:cubicBezTo>
                  <a:cubicBezTo>
                    <a:pt x="473" y="25"/>
                    <a:pt x="472" y="25"/>
                    <a:pt x="474" y="25"/>
                  </a:cubicBezTo>
                  <a:cubicBezTo>
                    <a:pt x="475" y="24"/>
                    <a:pt x="475" y="24"/>
                    <a:pt x="475" y="24"/>
                  </a:cubicBezTo>
                  <a:cubicBezTo>
                    <a:pt x="474" y="24"/>
                    <a:pt x="474" y="24"/>
                    <a:pt x="473" y="24"/>
                  </a:cubicBezTo>
                  <a:cubicBezTo>
                    <a:pt x="474" y="24"/>
                    <a:pt x="474" y="23"/>
                    <a:pt x="474" y="23"/>
                  </a:cubicBezTo>
                  <a:close/>
                  <a:moveTo>
                    <a:pt x="472" y="13"/>
                  </a:moveTo>
                  <a:cubicBezTo>
                    <a:pt x="473" y="13"/>
                    <a:pt x="475" y="13"/>
                    <a:pt x="476" y="12"/>
                  </a:cubicBezTo>
                  <a:cubicBezTo>
                    <a:pt x="477" y="11"/>
                    <a:pt x="477" y="11"/>
                    <a:pt x="477" y="11"/>
                  </a:cubicBezTo>
                  <a:cubicBezTo>
                    <a:pt x="474" y="10"/>
                    <a:pt x="472" y="12"/>
                    <a:pt x="472" y="13"/>
                  </a:cubicBezTo>
                  <a:close/>
                  <a:moveTo>
                    <a:pt x="489" y="54"/>
                  </a:moveTo>
                  <a:cubicBezTo>
                    <a:pt x="489" y="54"/>
                    <a:pt x="490" y="56"/>
                    <a:pt x="487" y="58"/>
                  </a:cubicBezTo>
                  <a:cubicBezTo>
                    <a:pt x="492" y="56"/>
                    <a:pt x="492" y="56"/>
                    <a:pt x="492" y="56"/>
                  </a:cubicBezTo>
                  <a:cubicBezTo>
                    <a:pt x="491" y="55"/>
                    <a:pt x="494" y="53"/>
                    <a:pt x="496" y="53"/>
                  </a:cubicBezTo>
                  <a:cubicBezTo>
                    <a:pt x="492" y="53"/>
                    <a:pt x="494" y="51"/>
                    <a:pt x="489" y="54"/>
                  </a:cubicBezTo>
                  <a:close/>
                  <a:moveTo>
                    <a:pt x="518" y="105"/>
                  </a:moveTo>
                  <a:cubicBezTo>
                    <a:pt x="520" y="104"/>
                    <a:pt x="514" y="102"/>
                    <a:pt x="521" y="101"/>
                  </a:cubicBezTo>
                  <a:cubicBezTo>
                    <a:pt x="512" y="101"/>
                    <a:pt x="516" y="104"/>
                    <a:pt x="518" y="105"/>
                  </a:cubicBezTo>
                  <a:close/>
                  <a:moveTo>
                    <a:pt x="528" y="105"/>
                  </a:moveTo>
                  <a:cubicBezTo>
                    <a:pt x="528" y="106"/>
                    <a:pt x="528" y="106"/>
                    <a:pt x="528" y="106"/>
                  </a:cubicBezTo>
                  <a:cubicBezTo>
                    <a:pt x="527" y="107"/>
                    <a:pt x="520" y="107"/>
                    <a:pt x="524" y="108"/>
                  </a:cubicBezTo>
                  <a:cubicBezTo>
                    <a:pt x="526" y="108"/>
                    <a:pt x="523" y="107"/>
                    <a:pt x="525" y="107"/>
                  </a:cubicBezTo>
                  <a:cubicBezTo>
                    <a:pt x="529" y="107"/>
                    <a:pt x="528" y="107"/>
                    <a:pt x="528" y="106"/>
                  </a:cubicBezTo>
                  <a:cubicBezTo>
                    <a:pt x="528" y="106"/>
                    <a:pt x="528" y="106"/>
                    <a:pt x="528" y="105"/>
                  </a:cubicBezTo>
                  <a:close/>
                  <a:moveTo>
                    <a:pt x="513" y="71"/>
                  </a:moveTo>
                  <a:cubicBezTo>
                    <a:pt x="514" y="72"/>
                    <a:pt x="514" y="72"/>
                    <a:pt x="514" y="72"/>
                  </a:cubicBezTo>
                  <a:cubicBezTo>
                    <a:pt x="510" y="75"/>
                    <a:pt x="510" y="75"/>
                    <a:pt x="510" y="75"/>
                  </a:cubicBezTo>
                  <a:lnTo>
                    <a:pt x="513" y="71"/>
                  </a:lnTo>
                  <a:close/>
                  <a:moveTo>
                    <a:pt x="511" y="55"/>
                  </a:moveTo>
                  <a:cubicBezTo>
                    <a:pt x="511" y="56"/>
                    <a:pt x="511" y="56"/>
                    <a:pt x="511" y="56"/>
                  </a:cubicBezTo>
                  <a:cubicBezTo>
                    <a:pt x="510" y="56"/>
                    <a:pt x="510" y="56"/>
                    <a:pt x="510" y="56"/>
                  </a:cubicBezTo>
                  <a:cubicBezTo>
                    <a:pt x="509" y="57"/>
                    <a:pt x="507" y="57"/>
                    <a:pt x="506" y="58"/>
                  </a:cubicBezTo>
                  <a:cubicBezTo>
                    <a:pt x="506" y="58"/>
                    <a:pt x="506" y="59"/>
                    <a:pt x="506" y="59"/>
                  </a:cubicBezTo>
                  <a:cubicBezTo>
                    <a:pt x="506" y="59"/>
                    <a:pt x="506" y="58"/>
                    <a:pt x="506" y="58"/>
                  </a:cubicBezTo>
                  <a:cubicBezTo>
                    <a:pt x="506" y="57"/>
                    <a:pt x="505" y="56"/>
                    <a:pt x="509" y="54"/>
                  </a:cubicBezTo>
                  <a:cubicBezTo>
                    <a:pt x="507" y="55"/>
                    <a:pt x="508" y="57"/>
                    <a:pt x="511" y="56"/>
                  </a:cubicBezTo>
                  <a:lnTo>
                    <a:pt x="511" y="55"/>
                  </a:lnTo>
                  <a:close/>
                  <a:moveTo>
                    <a:pt x="501" y="25"/>
                  </a:moveTo>
                  <a:cubicBezTo>
                    <a:pt x="500" y="26"/>
                    <a:pt x="499" y="26"/>
                    <a:pt x="502" y="26"/>
                  </a:cubicBezTo>
                  <a:cubicBezTo>
                    <a:pt x="503" y="25"/>
                    <a:pt x="502" y="24"/>
                    <a:pt x="501" y="25"/>
                  </a:cubicBezTo>
                  <a:close/>
                  <a:moveTo>
                    <a:pt x="519" y="60"/>
                  </a:moveTo>
                  <a:cubicBezTo>
                    <a:pt x="516" y="61"/>
                    <a:pt x="518" y="62"/>
                    <a:pt x="514" y="63"/>
                  </a:cubicBezTo>
                  <a:cubicBezTo>
                    <a:pt x="513" y="63"/>
                    <a:pt x="513" y="63"/>
                    <a:pt x="513" y="63"/>
                  </a:cubicBezTo>
                  <a:cubicBezTo>
                    <a:pt x="515" y="63"/>
                    <a:pt x="507" y="67"/>
                    <a:pt x="512" y="66"/>
                  </a:cubicBezTo>
                  <a:cubicBezTo>
                    <a:pt x="511" y="66"/>
                    <a:pt x="511" y="66"/>
                    <a:pt x="511" y="66"/>
                  </a:cubicBezTo>
                  <a:cubicBezTo>
                    <a:pt x="513" y="66"/>
                    <a:pt x="515" y="62"/>
                    <a:pt x="518" y="62"/>
                  </a:cubicBezTo>
                  <a:cubicBezTo>
                    <a:pt x="519" y="63"/>
                    <a:pt x="521" y="60"/>
                    <a:pt x="519" y="60"/>
                  </a:cubicBezTo>
                  <a:close/>
                  <a:moveTo>
                    <a:pt x="507" y="19"/>
                  </a:moveTo>
                  <a:cubicBezTo>
                    <a:pt x="507" y="21"/>
                    <a:pt x="500" y="23"/>
                    <a:pt x="504" y="24"/>
                  </a:cubicBezTo>
                  <a:cubicBezTo>
                    <a:pt x="504" y="22"/>
                    <a:pt x="511" y="19"/>
                    <a:pt x="507" y="19"/>
                  </a:cubicBezTo>
                  <a:close/>
                  <a:moveTo>
                    <a:pt x="524" y="45"/>
                  </a:moveTo>
                  <a:cubicBezTo>
                    <a:pt x="525" y="45"/>
                    <a:pt x="525" y="45"/>
                    <a:pt x="525" y="45"/>
                  </a:cubicBezTo>
                  <a:cubicBezTo>
                    <a:pt x="524" y="47"/>
                    <a:pt x="524" y="47"/>
                    <a:pt x="524" y="47"/>
                  </a:cubicBezTo>
                  <a:cubicBezTo>
                    <a:pt x="523" y="47"/>
                    <a:pt x="523" y="47"/>
                    <a:pt x="523" y="47"/>
                  </a:cubicBezTo>
                  <a:lnTo>
                    <a:pt x="524" y="45"/>
                  </a:lnTo>
                  <a:close/>
                  <a:moveTo>
                    <a:pt x="467" y="35"/>
                  </a:moveTo>
                  <a:cubicBezTo>
                    <a:pt x="466" y="35"/>
                    <a:pt x="466" y="36"/>
                    <a:pt x="467" y="36"/>
                  </a:cubicBezTo>
                  <a:cubicBezTo>
                    <a:pt x="467" y="36"/>
                    <a:pt x="467" y="35"/>
                    <a:pt x="467" y="35"/>
                  </a:cubicBezTo>
                  <a:close/>
                  <a:moveTo>
                    <a:pt x="501" y="109"/>
                  </a:moveTo>
                  <a:cubicBezTo>
                    <a:pt x="500" y="108"/>
                    <a:pt x="499" y="108"/>
                    <a:pt x="498" y="108"/>
                  </a:cubicBezTo>
                  <a:cubicBezTo>
                    <a:pt x="499" y="108"/>
                    <a:pt x="500" y="108"/>
                    <a:pt x="501" y="109"/>
                  </a:cubicBezTo>
                  <a:close/>
                  <a:moveTo>
                    <a:pt x="496" y="109"/>
                  </a:moveTo>
                  <a:cubicBezTo>
                    <a:pt x="496" y="109"/>
                    <a:pt x="496" y="109"/>
                    <a:pt x="496" y="109"/>
                  </a:cubicBezTo>
                  <a:cubicBezTo>
                    <a:pt x="496" y="109"/>
                    <a:pt x="496" y="109"/>
                    <a:pt x="496" y="109"/>
                  </a:cubicBezTo>
                  <a:close/>
                  <a:moveTo>
                    <a:pt x="429" y="155"/>
                  </a:moveTo>
                  <a:cubicBezTo>
                    <a:pt x="428" y="155"/>
                    <a:pt x="425" y="152"/>
                    <a:pt x="428" y="156"/>
                  </a:cubicBezTo>
                  <a:cubicBezTo>
                    <a:pt x="429" y="158"/>
                    <a:pt x="428" y="155"/>
                    <a:pt x="429" y="155"/>
                  </a:cubicBezTo>
                  <a:close/>
                  <a:moveTo>
                    <a:pt x="433" y="159"/>
                  </a:moveTo>
                  <a:cubicBezTo>
                    <a:pt x="434" y="159"/>
                    <a:pt x="435" y="160"/>
                    <a:pt x="436" y="161"/>
                  </a:cubicBezTo>
                  <a:cubicBezTo>
                    <a:pt x="434" y="159"/>
                    <a:pt x="434" y="159"/>
                    <a:pt x="433" y="159"/>
                  </a:cubicBezTo>
                  <a:close/>
                  <a:moveTo>
                    <a:pt x="433" y="159"/>
                  </a:moveTo>
                  <a:cubicBezTo>
                    <a:pt x="432" y="159"/>
                    <a:pt x="432" y="160"/>
                    <a:pt x="431" y="161"/>
                  </a:cubicBezTo>
                  <a:cubicBezTo>
                    <a:pt x="433" y="162"/>
                    <a:pt x="433" y="160"/>
                    <a:pt x="433" y="159"/>
                  </a:cubicBezTo>
                  <a:close/>
                  <a:moveTo>
                    <a:pt x="442" y="148"/>
                  </a:moveTo>
                  <a:cubicBezTo>
                    <a:pt x="443" y="150"/>
                    <a:pt x="447" y="151"/>
                    <a:pt x="445" y="155"/>
                  </a:cubicBezTo>
                  <a:cubicBezTo>
                    <a:pt x="445" y="155"/>
                    <a:pt x="446" y="153"/>
                    <a:pt x="448" y="155"/>
                  </a:cubicBezTo>
                  <a:cubicBezTo>
                    <a:pt x="445" y="151"/>
                    <a:pt x="444" y="148"/>
                    <a:pt x="442" y="148"/>
                  </a:cubicBezTo>
                  <a:close/>
                  <a:moveTo>
                    <a:pt x="452" y="156"/>
                  </a:moveTo>
                  <a:cubicBezTo>
                    <a:pt x="452" y="155"/>
                    <a:pt x="452" y="155"/>
                    <a:pt x="453" y="155"/>
                  </a:cubicBezTo>
                  <a:cubicBezTo>
                    <a:pt x="452" y="155"/>
                    <a:pt x="452" y="155"/>
                    <a:pt x="452" y="156"/>
                  </a:cubicBezTo>
                  <a:close/>
                  <a:moveTo>
                    <a:pt x="453" y="155"/>
                  </a:moveTo>
                  <a:cubicBezTo>
                    <a:pt x="454" y="155"/>
                    <a:pt x="457" y="160"/>
                    <a:pt x="457" y="157"/>
                  </a:cubicBezTo>
                  <a:cubicBezTo>
                    <a:pt x="456" y="155"/>
                    <a:pt x="454" y="152"/>
                    <a:pt x="453" y="152"/>
                  </a:cubicBezTo>
                  <a:cubicBezTo>
                    <a:pt x="454" y="155"/>
                    <a:pt x="453" y="155"/>
                    <a:pt x="453" y="155"/>
                  </a:cubicBezTo>
                  <a:close/>
                  <a:moveTo>
                    <a:pt x="480" y="123"/>
                  </a:moveTo>
                  <a:cubicBezTo>
                    <a:pt x="479" y="124"/>
                    <a:pt x="479" y="124"/>
                    <a:pt x="479" y="124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480" y="125"/>
                    <a:pt x="481" y="124"/>
                    <a:pt x="480" y="123"/>
                  </a:cubicBezTo>
                  <a:close/>
                  <a:moveTo>
                    <a:pt x="491" y="134"/>
                  </a:moveTo>
                  <a:cubicBezTo>
                    <a:pt x="488" y="129"/>
                    <a:pt x="488" y="129"/>
                    <a:pt x="488" y="129"/>
                  </a:cubicBezTo>
                  <a:cubicBezTo>
                    <a:pt x="487" y="128"/>
                    <a:pt x="490" y="132"/>
                    <a:pt x="489" y="132"/>
                  </a:cubicBezTo>
                  <a:cubicBezTo>
                    <a:pt x="489" y="133"/>
                    <a:pt x="490" y="134"/>
                    <a:pt x="491" y="134"/>
                  </a:cubicBezTo>
                  <a:close/>
                  <a:moveTo>
                    <a:pt x="504" y="160"/>
                  </a:moveTo>
                  <a:cubicBezTo>
                    <a:pt x="504" y="160"/>
                    <a:pt x="504" y="160"/>
                    <a:pt x="503" y="160"/>
                  </a:cubicBezTo>
                  <a:cubicBezTo>
                    <a:pt x="504" y="160"/>
                    <a:pt x="504" y="160"/>
                    <a:pt x="504" y="160"/>
                  </a:cubicBezTo>
                  <a:close/>
                  <a:moveTo>
                    <a:pt x="484" y="120"/>
                  </a:moveTo>
                  <a:cubicBezTo>
                    <a:pt x="486" y="122"/>
                    <a:pt x="487" y="124"/>
                    <a:pt x="489" y="125"/>
                  </a:cubicBezTo>
                  <a:cubicBezTo>
                    <a:pt x="490" y="126"/>
                    <a:pt x="486" y="121"/>
                    <a:pt x="484" y="120"/>
                  </a:cubicBezTo>
                  <a:close/>
                  <a:moveTo>
                    <a:pt x="489" y="120"/>
                  </a:moveTo>
                  <a:cubicBezTo>
                    <a:pt x="488" y="120"/>
                    <a:pt x="487" y="120"/>
                    <a:pt x="486" y="119"/>
                  </a:cubicBezTo>
                  <a:cubicBezTo>
                    <a:pt x="488" y="121"/>
                    <a:pt x="488" y="121"/>
                    <a:pt x="488" y="121"/>
                  </a:cubicBezTo>
                  <a:lnTo>
                    <a:pt x="489" y="120"/>
                  </a:lnTo>
                  <a:close/>
                  <a:moveTo>
                    <a:pt x="496" y="122"/>
                  </a:moveTo>
                  <a:cubicBezTo>
                    <a:pt x="494" y="121"/>
                    <a:pt x="494" y="121"/>
                    <a:pt x="494" y="121"/>
                  </a:cubicBezTo>
                  <a:cubicBezTo>
                    <a:pt x="495" y="122"/>
                    <a:pt x="495" y="122"/>
                    <a:pt x="495" y="122"/>
                  </a:cubicBezTo>
                  <a:lnTo>
                    <a:pt x="496" y="122"/>
                  </a:lnTo>
                  <a:close/>
                  <a:moveTo>
                    <a:pt x="501" y="90"/>
                  </a:moveTo>
                  <a:cubicBezTo>
                    <a:pt x="500" y="90"/>
                    <a:pt x="500" y="86"/>
                    <a:pt x="495" y="89"/>
                  </a:cubicBezTo>
                  <a:cubicBezTo>
                    <a:pt x="502" y="87"/>
                    <a:pt x="495" y="93"/>
                    <a:pt x="501" y="90"/>
                  </a:cubicBezTo>
                  <a:close/>
                  <a:moveTo>
                    <a:pt x="470" y="41"/>
                  </a:moveTo>
                  <a:cubicBezTo>
                    <a:pt x="471" y="38"/>
                    <a:pt x="471" y="38"/>
                    <a:pt x="471" y="38"/>
                  </a:cubicBezTo>
                  <a:cubicBezTo>
                    <a:pt x="470" y="40"/>
                    <a:pt x="467" y="40"/>
                    <a:pt x="470" y="4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46" name="Группа 45"/>
            <p:cNvGrpSpPr/>
            <p:nvPr/>
          </p:nvGrpSpPr>
          <p:grpSpPr>
            <a:xfrm>
              <a:off x="313008" y="1714926"/>
              <a:ext cx="1372848" cy="583833"/>
              <a:chOff x="418320" y="2135041"/>
              <a:chExt cx="1372848" cy="778444"/>
            </a:xfrm>
          </p:grpSpPr>
          <p:sp>
            <p:nvSpPr>
              <p:cNvPr id="58" name="Скругленный прямоугольник 57"/>
              <p:cNvSpPr/>
              <p:nvPr/>
            </p:nvSpPr>
            <p:spPr>
              <a:xfrm>
                <a:off x="423168" y="2135041"/>
                <a:ext cx="1368000" cy="721536"/>
              </a:xfrm>
              <a:prstGeom prst="roundRect">
                <a:avLst>
                  <a:gd name="adj" fmla="val 26917"/>
                </a:avLst>
              </a:prstGeom>
              <a:solidFill>
                <a:srgbClr val="E5E9E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418320" y="2173313"/>
                <a:ext cx="1368000" cy="740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400" b="1" cap="small" dirty="0" err="1">
                    <a:latin typeface="Calibri" pitchFamily="34" charset="0"/>
                    <a:cs typeface="Calibri" pitchFamily="34" charset="0"/>
                  </a:rPr>
                  <a:t>Противо</a:t>
                </a:r>
                <a:r>
                  <a:rPr lang="ru-RU" sz="1400" b="1" cap="small" dirty="0">
                    <a:latin typeface="Calibri" pitchFamily="34" charset="0"/>
                    <a:cs typeface="Calibri" pitchFamily="34" charset="0"/>
                  </a:rPr>
                  <a:t>-опухолевый иммунитет</a:t>
                </a:r>
              </a:p>
            </p:txBody>
          </p:sp>
        </p:grpSp>
        <p:pic>
          <p:nvPicPr>
            <p:cNvPr id="60" name="Picture 7" descr="https://www.play.cz/wp-content/uploads/2015/02/dirigent.pn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1105" y="921910"/>
              <a:ext cx="788947" cy="648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1" name="Группа 60"/>
            <p:cNvGrpSpPr/>
            <p:nvPr/>
          </p:nvGrpSpPr>
          <p:grpSpPr>
            <a:xfrm>
              <a:off x="465408" y="3789342"/>
              <a:ext cx="1372848" cy="583833"/>
              <a:chOff x="418320" y="2135041"/>
              <a:chExt cx="1372848" cy="778444"/>
            </a:xfrm>
          </p:grpSpPr>
          <p:sp>
            <p:nvSpPr>
              <p:cNvPr id="62" name="Скругленный прямоугольник 61"/>
              <p:cNvSpPr/>
              <p:nvPr/>
            </p:nvSpPr>
            <p:spPr>
              <a:xfrm>
                <a:off x="423168" y="2135041"/>
                <a:ext cx="1368000" cy="721536"/>
              </a:xfrm>
              <a:prstGeom prst="roundRect">
                <a:avLst>
                  <a:gd name="adj" fmla="val 26917"/>
                </a:avLst>
              </a:prstGeom>
              <a:solidFill>
                <a:srgbClr val="E5E9E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418320" y="2173313"/>
                <a:ext cx="1368000" cy="740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400" b="1" cap="small" dirty="0" err="1">
                    <a:latin typeface="Calibri" pitchFamily="34" charset="0"/>
                    <a:cs typeface="Calibri" pitchFamily="34" charset="0"/>
                  </a:rPr>
                  <a:t>Противо</a:t>
                </a:r>
                <a:r>
                  <a:rPr lang="ru-RU" sz="1400" b="1" cap="small" dirty="0">
                    <a:latin typeface="Calibri" pitchFamily="34" charset="0"/>
                    <a:cs typeface="Calibri" pitchFamily="34" charset="0"/>
                  </a:rPr>
                  <a:t>-вирусный иммунитет</a:t>
                </a:r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7398016" y="1494266"/>
              <a:ext cx="1512000" cy="566570"/>
              <a:chOff x="349392" y="2135041"/>
              <a:chExt cx="1512000" cy="755426"/>
            </a:xfrm>
          </p:grpSpPr>
          <p:sp>
            <p:nvSpPr>
              <p:cNvPr id="65" name="Скругленный прямоугольник 64"/>
              <p:cNvSpPr/>
              <p:nvPr/>
            </p:nvSpPr>
            <p:spPr>
              <a:xfrm>
                <a:off x="423168" y="2135041"/>
                <a:ext cx="1368000" cy="721536"/>
              </a:xfrm>
              <a:prstGeom prst="roundRect">
                <a:avLst>
                  <a:gd name="adj" fmla="val 26917"/>
                </a:avLst>
              </a:prstGeom>
              <a:solidFill>
                <a:srgbClr val="E5E9E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349392" y="2150296"/>
                <a:ext cx="1512000" cy="740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400" b="1" cap="small" dirty="0">
                    <a:latin typeface="Calibri" pitchFamily="34" charset="0"/>
                    <a:cs typeface="Calibri" pitchFamily="34" charset="0"/>
                  </a:rPr>
                  <a:t>Анти-</a:t>
                </a:r>
                <a:r>
                  <a:rPr lang="ru-RU" sz="1400" b="1" cap="small" dirty="0" err="1">
                    <a:latin typeface="Calibri" pitchFamily="34" charset="0"/>
                    <a:cs typeface="Calibri" pitchFamily="34" charset="0"/>
                  </a:rPr>
                  <a:t>микотический</a:t>
                </a:r>
                <a:r>
                  <a:rPr lang="ru-RU" sz="1400" b="1" cap="small" dirty="0">
                    <a:latin typeface="Calibri" pitchFamily="34" charset="0"/>
                    <a:cs typeface="Calibri" pitchFamily="34" charset="0"/>
                  </a:rPr>
                  <a:t> иммунитет</a:t>
                </a:r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7398016" y="2661943"/>
              <a:ext cx="1512000" cy="566570"/>
              <a:chOff x="349392" y="2135041"/>
              <a:chExt cx="1512000" cy="755426"/>
            </a:xfrm>
          </p:grpSpPr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3168" y="2135041"/>
                <a:ext cx="1368000" cy="721536"/>
              </a:xfrm>
              <a:prstGeom prst="roundRect">
                <a:avLst>
                  <a:gd name="adj" fmla="val 26917"/>
                </a:avLst>
              </a:prstGeom>
              <a:solidFill>
                <a:srgbClr val="E5E9E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349392" y="2150296"/>
                <a:ext cx="1512000" cy="740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400" b="1" cap="small" dirty="0">
                    <a:latin typeface="Calibri" pitchFamily="34" charset="0"/>
                    <a:cs typeface="Calibri" pitchFamily="34" charset="0"/>
                  </a:rPr>
                  <a:t>Анти-протозойный иммунитет</a:t>
                </a:r>
              </a:p>
            </p:txBody>
          </p:sp>
        </p:grpSp>
        <p:grpSp>
          <p:nvGrpSpPr>
            <p:cNvPr id="76" name="Группа 75"/>
            <p:cNvGrpSpPr/>
            <p:nvPr/>
          </p:nvGrpSpPr>
          <p:grpSpPr>
            <a:xfrm>
              <a:off x="7398016" y="3518767"/>
              <a:ext cx="1512000" cy="566570"/>
              <a:chOff x="349392" y="2135041"/>
              <a:chExt cx="1512000" cy="755426"/>
            </a:xfrm>
          </p:grpSpPr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23168" y="2135041"/>
                <a:ext cx="1368000" cy="721536"/>
              </a:xfrm>
              <a:prstGeom prst="roundRect">
                <a:avLst>
                  <a:gd name="adj" fmla="val 26917"/>
                </a:avLst>
              </a:prstGeom>
              <a:solidFill>
                <a:srgbClr val="E5E9E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349392" y="2150296"/>
                <a:ext cx="1512000" cy="740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400" b="1" cap="small" dirty="0">
                    <a:latin typeface="Calibri" pitchFamily="34" charset="0"/>
                    <a:cs typeface="Calibri" pitchFamily="34" charset="0"/>
                  </a:rPr>
                  <a:t>Анти-бактериальный иммунитет</a:t>
                </a:r>
              </a:p>
            </p:txBody>
          </p:sp>
        </p:grpSp>
        <p:sp>
          <p:nvSpPr>
            <p:cNvPr id="79" name="Freeform 18"/>
            <p:cNvSpPr>
              <a:spLocks noEditPoints="1"/>
            </p:cNvSpPr>
            <p:nvPr/>
          </p:nvSpPr>
          <p:spPr bwMode="auto">
            <a:xfrm rot="20022344" flipV="1">
              <a:off x="6869302" y="4129808"/>
              <a:ext cx="746008" cy="172800"/>
            </a:xfrm>
            <a:custGeom>
              <a:avLst/>
              <a:gdLst>
                <a:gd name="T0" fmla="*/ 266 w 578"/>
                <a:gd name="T1" fmla="*/ 80 h 179"/>
                <a:gd name="T2" fmla="*/ 212 w 578"/>
                <a:gd name="T3" fmla="*/ 39 h 179"/>
                <a:gd name="T4" fmla="*/ 51 w 578"/>
                <a:gd name="T5" fmla="*/ 101 h 179"/>
                <a:gd name="T6" fmla="*/ 204 w 578"/>
                <a:gd name="T7" fmla="*/ 36 h 179"/>
                <a:gd name="T8" fmla="*/ 277 w 578"/>
                <a:gd name="T9" fmla="*/ 48 h 179"/>
                <a:gd name="T10" fmla="*/ 376 w 578"/>
                <a:gd name="T11" fmla="*/ 58 h 179"/>
                <a:gd name="T12" fmla="*/ 464 w 578"/>
                <a:gd name="T13" fmla="*/ 100 h 179"/>
                <a:gd name="T14" fmla="*/ 386 w 578"/>
                <a:gd name="T15" fmla="*/ 94 h 179"/>
                <a:gd name="T16" fmla="*/ 328 w 578"/>
                <a:gd name="T17" fmla="*/ 96 h 179"/>
                <a:gd name="T18" fmla="*/ 277 w 578"/>
                <a:gd name="T19" fmla="*/ 93 h 179"/>
                <a:gd name="T20" fmla="*/ 244 w 578"/>
                <a:gd name="T21" fmla="*/ 91 h 179"/>
                <a:gd name="T22" fmla="*/ 156 w 578"/>
                <a:gd name="T23" fmla="*/ 81 h 179"/>
                <a:gd name="T24" fmla="*/ 73 w 578"/>
                <a:gd name="T25" fmla="*/ 90 h 179"/>
                <a:gd name="T26" fmla="*/ 22 w 578"/>
                <a:gd name="T27" fmla="*/ 121 h 179"/>
                <a:gd name="T28" fmla="*/ 17 w 578"/>
                <a:gd name="T29" fmla="*/ 76 h 179"/>
                <a:gd name="T30" fmla="*/ 90 w 578"/>
                <a:gd name="T31" fmla="*/ 45 h 179"/>
                <a:gd name="T32" fmla="*/ 179 w 578"/>
                <a:gd name="T33" fmla="*/ 79 h 179"/>
                <a:gd name="T34" fmla="*/ 170 w 578"/>
                <a:gd name="T35" fmla="*/ 56 h 179"/>
                <a:gd name="T36" fmla="*/ 303 w 578"/>
                <a:gd name="T37" fmla="*/ 55 h 179"/>
                <a:gd name="T38" fmla="*/ 404 w 578"/>
                <a:gd name="T39" fmla="*/ 83 h 179"/>
                <a:gd name="T40" fmla="*/ 324 w 578"/>
                <a:gd name="T41" fmla="*/ 82 h 179"/>
                <a:gd name="T42" fmla="*/ 219 w 578"/>
                <a:gd name="T43" fmla="*/ 71 h 179"/>
                <a:gd name="T44" fmla="*/ 25 w 578"/>
                <a:gd name="T45" fmla="*/ 95 h 179"/>
                <a:gd name="T46" fmla="*/ 39 w 578"/>
                <a:gd name="T47" fmla="*/ 89 h 179"/>
                <a:gd name="T48" fmla="*/ 150 w 578"/>
                <a:gd name="T49" fmla="*/ 60 h 179"/>
                <a:gd name="T50" fmla="*/ 141 w 578"/>
                <a:gd name="T51" fmla="*/ 60 h 179"/>
                <a:gd name="T52" fmla="*/ 230 w 578"/>
                <a:gd name="T53" fmla="*/ 93 h 179"/>
                <a:gd name="T54" fmla="*/ 424 w 578"/>
                <a:gd name="T55" fmla="*/ 89 h 179"/>
                <a:gd name="T56" fmla="*/ 323 w 578"/>
                <a:gd name="T57" fmla="*/ 100 h 179"/>
                <a:gd name="T58" fmla="*/ 427 w 578"/>
                <a:gd name="T59" fmla="*/ 177 h 179"/>
                <a:gd name="T60" fmla="*/ 500 w 578"/>
                <a:gd name="T61" fmla="*/ 119 h 179"/>
                <a:gd name="T62" fmla="*/ 523 w 578"/>
                <a:gd name="T63" fmla="*/ 124 h 179"/>
                <a:gd name="T64" fmla="*/ 520 w 578"/>
                <a:gd name="T65" fmla="*/ 39 h 179"/>
                <a:gd name="T66" fmla="*/ 534 w 578"/>
                <a:gd name="T67" fmla="*/ 76 h 179"/>
                <a:gd name="T68" fmla="*/ 573 w 578"/>
                <a:gd name="T69" fmla="*/ 123 h 179"/>
                <a:gd name="T70" fmla="*/ 549 w 578"/>
                <a:gd name="T71" fmla="*/ 152 h 179"/>
                <a:gd name="T72" fmla="*/ 461 w 578"/>
                <a:gd name="T73" fmla="*/ 162 h 179"/>
                <a:gd name="T74" fmla="*/ 439 w 578"/>
                <a:gd name="T75" fmla="*/ 166 h 179"/>
                <a:gd name="T76" fmla="*/ 477 w 578"/>
                <a:gd name="T77" fmla="*/ 147 h 179"/>
                <a:gd name="T78" fmla="*/ 493 w 578"/>
                <a:gd name="T79" fmla="*/ 129 h 179"/>
                <a:gd name="T80" fmla="*/ 500 w 578"/>
                <a:gd name="T81" fmla="*/ 119 h 179"/>
                <a:gd name="T82" fmla="*/ 509 w 578"/>
                <a:gd name="T83" fmla="*/ 117 h 179"/>
                <a:gd name="T84" fmla="*/ 496 w 578"/>
                <a:gd name="T85" fmla="*/ 105 h 179"/>
                <a:gd name="T86" fmla="*/ 487 w 578"/>
                <a:gd name="T87" fmla="*/ 74 h 179"/>
                <a:gd name="T88" fmla="*/ 469 w 578"/>
                <a:gd name="T89" fmla="*/ 36 h 179"/>
                <a:gd name="T90" fmla="*/ 440 w 578"/>
                <a:gd name="T91" fmla="*/ 8 h 179"/>
                <a:gd name="T92" fmla="*/ 500 w 578"/>
                <a:gd name="T93" fmla="*/ 9 h 179"/>
                <a:gd name="T94" fmla="*/ 552 w 578"/>
                <a:gd name="T95" fmla="*/ 103 h 179"/>
                <a:gd name="T96" fmla="*/ 540 w 578"/>
                <a:gd name="T97" fmla="*/ 98 h 179"/>
                <a:gd name="T98" fmla="*/ 521 w 578"/>
                <a:gd name="T99" fmla="*/ 78 h 179"/>
                <a:gd name="T100" fmla="*/ 513 w 578"/>
                <a:gd name="T101" fmla="*/ 155 h 179"/>
                <a:gd name="T102" fmla="*/ 486 w 578"/>
                <a:gd name="T103" fmla="*/ 154 h 179"/>
                <a:gd name="T104" fmla="*/ 504 w 578"/>
                <a:gd name="T105" fmla="*/ 133 h 179"/>
                <a:gd name="T106" fmla="*/ 520 w 578"/>
                <a:gd name="T107" fmla="*/ 108 h 179"/>
                <a:gd name="T108" fmla="*/ 469 w 578"/>
                <a:gd name="T109" fmla="*/ 16 h 179"/>
                <a:gd name="T110" fmla="*/ 474 w 578"/>
                <a:gd name="T111" fmla="*/ 23 h 179"/>
                <a:gd name="T112" fmla="*/ 513 w 578"/>
                <a:gd name="T113" fmla="*/ 71 h 179"/>
                <a:gd name="T114" fmla="*/ 512 w 578"/>
                <a:gd name="T115" fmla="*/ 66 h 179"/>
                <a:gd name="T116" fmla="*/ 496 w 578"/>
                <a:gd name="T117" fmla="*/ 109 h 179"/>
                <a:gd name="T118" fmla="*/ 457 w 578"/>
                <a:gd name="T119" fmla="*/ 157 h 179"/>
                <a:gd name="T120" fmla="*/ 488 w 578"/>
                <a:gd name="T12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8" h="179">
                  <a:moveTo>
                    <a:pt x="484" y="109"/>
                  </a:moveTo>
                  <a:cubicBezTo>
                    <a:pt x="484" y="110"/>
                    <a:pt x="484" y="110"/>
                    <a:pt x="484" y="110"/>
                  </a:cubicBezTo>
                  <a:cubicBezTo>
                    <a:pt x="483" y="110"/>
                    <a:pt x="483" y="110"/>
                    <a:pt x="484" y="109"/>
                  </a:cubicBezTo>
                  <a:close/>
                  <a:moveTo>
                    <a:pt x="484" y="110"/>
                  </a:moveTo>
                  <a:cubicBezTo>
                    <a:pt x="486" y="114"/>
                    <a:pt x="491" y="116"/>
                    <a:pt x="494" y="118"/>
                  </a:cubicBezTo>
                  <a:cubicBezTo>
                    <a:pt x="496" y="111"/>
                    <a:pt x="487" y="111"/>
                    <a:pt x="484" y="110"/>
                  </a:cubicBezTo>
                  <a:close/>
                  <a:moveTo>
                    <a:pt x="491" y="102"/>
                  </a:moveTo>
                  <a:cubicBezTo>
                    <a:pt x="488" y="99"/>
                    <a:pt x="488" y="99"/>
                    <a:pt x="488" y="99"/>
                  </a:cubicBezTo>
                  <a:cubicBezTo>
                    <a:pt x="489" y="100"/>
                    <a:pt x="488" y="103"/>
                    <a:pt x="491" y="102"/>
                  </a:cubicBezTo>
                  <a:close/>
                  <a:moveTo>
                    <a:pt x="484" y="104"/>
                  </a:moveTo>
                  <a:cubicBezTo>
                    <a:pt x="485" y="108"/>
                    <a:pt x="485" y="108"/>
                    <a:pt x="485" y="108"/>
                  </a:cubicBezTo>
                  <a:cubicBezTo>
                    <a:pt x="486" y="105"/>
                    <a:pt x="486" y="105"/>
                    <a:pt x="486" y="105"/>
                  </a:cubicBezTo>
                  <a:lnTo>
                    <a:pt x="484" y="104"/>
                  </a:lnTo>
                  <a:close/>
                  <a:moveTo>
                    <a:pt x="277" y="97"/>
                  </a:moveTo>
                  <a:cubicBezTo>
                    <a:pt x="277" y="96"/>
                    <a:pt x="277" y="94"/>
                    <a:pt x="277" y="93"/>
                  </a:cubicBezTo>
                  <a:lnTo>
                    <a:pt x="277" y="97"/>
                  </a:lnTo>
                  <a:close/>
                  <a:moveTo>
                    <a:pt x="266" y="80"/>
                  </a:moveTo>
                  <a:cubicBezTo>
                    <a:pt x="267" y="80"/>
                    <a:pt x="267" y="81"/>
                    <a:pt x="268" y="81"/>
                  </a:cubicBezTo>
                  <a:cubicBezTo>
                    <a:pt x="267" y="80"/>
                    <a:pt x="267" y="80"/>
                    <a:pt x="266" y="80"/>
                  </a:cubicBezTo>
                  <a:close/>
                  <a:moveTo>
                    <a:pt x="284" y="93"/>
                  </a:moveTo>
                  <a:cubicBezTo>
                    <a:pt x="286" y="93"/>
                    <a:pt x="286" y="93"/>
                    <a:pt x="286" y="93"/>
                  </a:cubicBezTo>
                  <a:cubicBezTo>
                    <a:pt x="285" y="93"/>
                    <a:pt x="284" y="93"/>
                    <a:pt x="284" y="93"/>
                  </a:cubicBezTo>
                  <a:close/>
                  <a:moveTo>
                    <a:pt x="394" y="100"/>
                  </a:moveTo>
                  <a:cubicBezTo>
                    <a:pt x="393" y="99"/>
                    <a:pt x="391" y="97"/>
                    <a:pt x="390" y="95"/>
                  </a:cubicBezTo>
                  <a:cubicBezTo>
                    <a:pt x="391" y="97"/>
                    <a:pt x="390" y="101"/>
                    <a:pt x="394" y="100"/>
                  </a:cubicBezTo>
                  <a:close/>
                  <a:moveTo>
                    <a:pt x="225" y="44"/>
                  </a:move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3"/>
                    <a:pt x="225" y="44"/>
                  </a:cubicBezTo>
                  <a:close/>
                  <a:moveTo>
                    <a:pt x="267" y="49"/>
                  </a:moveTo>
                  <a:cubicBezTo>
                    <a:pt x="267" y="49"/>
                    <a:pt x="267" y="49"/>
                    <a:pt x="267" y="49"/>
                  </a:cubicBezTo>
                  <a:cubicBezTo>
                    <a:pt x="267" y="48"/>
                    <a:pt x="268" y="48"/>
                    <a:pt x="268" y="46"/>
                  </a:cubicBezTo>
                  <a:lnTo>
                    <a:pt x="267" y="49"/>
                  </a:lnTo>
                  <a:close/>
                  <a:moveTo>
                    <a:pt x="294" y="90"/>
                  </a:moveTo>
                  <a:cubicBezTo>
                    <a:pt x="293" y="89"/>
                    <a:pt x="293" y="89"/>
                    <a:pt x="293" y="89"/>
                  </a:cubicBezTo>
                  <a:cubicBezTo>
                    <a:pt x="292" y="89"/>
                    <a:pt x="292" y="89"/>
                    <a:pt x="292" y="89"/>
                  </a:cubicBezTo>
                  <a:cubicBezTo>
                    <a:pt x="293" y="90"/>
                    <a:pt x="293" y="90"/>
                    <a:pt x="294" y="90"/>
                  </a:cubicBezTo>
                  <a:close/>
                  <a:moveTo>
                    <a:pt x="210" y="34"/>
                  </a:moveTo>
                  <a:cubicBezTo>
                    <a:pt x="210" y="36"/>
                    <a:pt x="211" y="38"/>
                    <a:pt x="212" y="39"/>
                  </a:cubicBezTo>
                  <a:cubicBezTo>
                    <a:pt x="212" y="37"/>
                    <a:pt x="211" y="35"/>
                    <a:pt x="210" y="34"/>
                  </a:cubicBezTo>
                  <a:close/>
                  <a:moveTo>
                    <a:pt x="266" y="80"/>
                  </a:move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ubicBezTo>
                    <a:pt x="266" y="80"/>
                    <a:pt x="266" y="80"/>
                    <a:pt x="266" y="80"/>
                  </a:cubicBezTo>
                  <a:close/>
                  <a:moveTo>
                    <a:pt x="279" y="48"/>
                  </a:moveTo>
                  <a:cubicBezTo>
                    <a:pt x="280" y="49"/>
                    <a:pt x="281" y="49"/>
                    <a:pt x="281" y="49"/>
                  </a:cubicBezTo>
                  <a:cubicBezTo>
                    <a:pt x="281" y="48"/>
                    <a:pt x="280" y="48"/>
                    <a:pt x="279" y="48"/>
                  </a:cubicBezTo>
                  <a:close/>
                  <a:moveTo>
                    <a:pt x="389" y="93"/>
                  </a:moveTo>
                  <a:cubicBezTo>
                    <a:pt x="390" y="95"/>
                    <a:pt x="390" y="95"/>
                    <a:pt x="390" y="95"/>
                  </a:cubicBezTo>
                  <a:cubicBezTo>
                    <a:pt x="390" y="94"/>
                    <a:pt x="390" y="93"/>
                    <a:pt x="389" y="93"/>
                  </a:cubicBezTo>
                  <a:close/>
                  <a:moveTo>
                    <a:pt x="471" y="106"/>
                  </a:moveTo>
                  <a:cubicBezTo>
                    <a:pt x="471" y="108"/>
                    <a:pt x="470" y="109"/>
                    <a:pt x="472" y="110"/>
                  </a:cubicBezTo>
                  <a:cubicBezTo>
                    <a:pt x="472" y="108"/>
                    <a:pt x="471" y="107"/>
                    <a:pt x="471" y="106"/>
                  </a:cubicBezTo>
                  <a:close/>
                  <a:moveTo>
                    <a:pt x="5" y="110"/>
                  </a:move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lose/>
                  <a:moveTo>
                    <a:pt x="52" y="103"/>
                  </a:moveTo>
                  <a:cubicBezTo>
                    <a:pt x="51" y="102"/>
                    <a:pt x="51" y="102"/>
                    <a:pt x="51" y="101"/>
                  </a:cubicBezTo>
                  <a:cubicBezTo>
                    <a:pt x="51" y="103"/>
                    <a:pt x="51" y="104"/>
                    <a:pt x="52" y="103"/>
                  </a:cubicBezTo>
                  <a:close/>
                  <a:moveTo>
                    <a:pt x="87" y="38"/>
                  </a:moveTo>
                  <a:cubicBezTo>
                    <a:pt x="96" y="43"/>
                    <a:pt x="96" y="43"/>
                    <a:pt x="96" y="43"/>
                  </a:cubicBezTo>
                  <a:cubicBezTo>
                    <a:pt x="96" y="41"/>
                    <a:pt x="100" y="39"/>
                    <a:pt x="97" y="37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38"/>
                    <a:pt x="101" y="38"/>
                    <a:pt x="101" y="38"/>
                  </a:cubicBezTo>
                  <a:cubicBezTo>
                    <a:pt x="115" y="31"/>
                    <a:pt x="128" y="52"/>
                    <a:pt x="141" y="38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1" y="43"/>
                    <a:pt x="151" y="37"/>
                    <a:pt x="154" y="35"/>
                  </a:cubicBezTo>
                  <a:cubicBezTo>
                    <a:pt x="153" y="41"/>
                    <a:pt x="159" y="36"/>
                    <a:pt x="160" y="41"/>
                  </a:cubicBezTo>
                  <a:cubicBezTo>
                    <a:pt x="162" y="38"/>
                    <a:pt x="160" y="37"/>
                    <a:pt x="159" y="35"/>
                  </a:cubicBezTo>
                  <a:cubicBezTo>
                    <a:pt x="167" y="29"/>
                    <a:pt x="174" y="38"/>
                    <a:pt x="182" y="34"/>
                  </a:cubicBezTo>
                  <a:cubicBezTo>
                    <a:pt x="174" y="42"/>
                    <a:pt x="174" y="40"/>
                    <a:pt x="168" y="43"/>
                  </a:cubicBezTo>
                  <a:cubicBezTo>
                    <a:pt x="175" y="46"/>
                    <a:pt x="176" y="40"/>
                    <a:pt x="184" y="42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4" y="31"/>
                    <a:pt x="192" y="44"/>
                    <a:pt x="193" y="35"/>
                  </a:cubicBezTo>
                  <a:cubicBezTo>
                    <a:pt x="197" y="36"/>
                    <a:pt x="201" y="45"/>
                    <a:pt x="206" y="44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9" y="35"/>
                    <a:pt x="209" y="35"/>
                    <a:pt x="209" y="35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1" y="41"/>
                    <a:pt x="211" y="40"/>
                    <a:pt x="212" y="39"/>
                  </a:cubicBezTo>
                  <a:cubicBezTo>
                    <a:pt x="215" y="45"/>
                    <a:pt x="220" y="42"/>
                    <a:pt x="224" y="47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5" y="45"/>
                    <a:pt x="226" y="45"/>
                    <a:pt x="226" y="46"/>
                  </a:cubicBezTo>
                  <a:cubicBezTo>
                    <a:pt x="227" y="41"/>
                    <a:pt x="230" y="43"/>
                    <a:pt x="231" y="39"/>
                  </a:cubicBezTo>
                  <a:cubicBezTo>
                    <a:pt x="229" y="37"/>
                    <a:pt x="226" y="35"/>
                    <a:pt x="226" y="38"/>
                  </a:cubicBezTo>
                  <a:cubicBezTo>
                    <a:pt x="222" y="32"/>
                    <a:pt x="231" y="35"/>
                    <a:pt x="233" y="35"/>
                  </a:cubicBezTo>
                  <a:cubicBezTo>
                    <a:pt x="230" y="37"/>
                    <a:pt x="234" y="38"/>
                    <a:pt x="235" y="39"/>
                  </a:cubicBezTo>
                  <a:cubicBezTo>
                    <a:pt x="236" y="39"/>
                    <a:pt x="235" y="38"/>
                    <a:pt x="235" y="37"/>
                  </a:cubicBezTo>
                  <a:cubicBezTo>
                    <a:pt x="240" y="34"/>
                    <a:pt x="241" y="48"/>
                    <a:pt x="244" y="39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9" y="40"/>
                    <a:pt x="249" y="40"/>
                    <a:pt x="249" y="40"/>
                  </a:cubicBezTo>
                  <a:cubicBezTo>
                    <a:pt x="249" y="50"/>
                    <a:pt x="254" y="41"/>
                    <a:pt x="254" y="51"/>
                  </a:cubicBezTo>
                  <a:cubicBezTo>
                    <a:pt x="258" y="51"/>
                    <a:pt x="254" y="45"/>
                    <a:pt x="255" y="46"/>
                  </a:cubicBezTo>
                  <a:cubicBezTo>
                    <a:pt x="259" y="44"/>
                    <a:pt x="266" y="54"/>
                    <a:pt x="267" y="49"/>
                  </a:cubicBezTo>
                  <a:cubicBezTo>
                    <a:pt x="270" y="53"/>
                    <a:pt x="274" y="51"/>
                    <a:pt x="277" y="53"/>
                  </a:cubicBezTo>
                  <a:cubicBezTo>
                    <a:pt x="277" y="48"/>
                    <a:pt x="277" y="48"/>
                    <a:pt x="277" y="48"/>
                  </a:cubicBezTo>
                  <a:cubicBezTo>
                    <a:pt x="279" y="50"/>
                    <a:pt x="280" y="52"/>
                    <a:pt x="282" y="51"/>
                  </a:cubicBezTo>
                  <a:cubicBezTo>
                    <a:pt x="282" y="51"/>
                    <a:pt x="282" y="50"/>
                    <a:pt x="281" y="49"/>
                  </a:cubicBezTo>
                  <a:cubicBezTo>
                    <a:pt x="287" y="52"/>
                    <a:pt x="291" y="53"/>
                    <a:pt x="296" y="53"/>
                  </a:cubicBezTo>
                  <a:cubicBezTo>
                    <a:pt x="296" y="50"/>
                    <a:pt x="296" y="49"/>
                    <a:pt x="293" y="47"/>
                  </a:cubicBezTo>
                  <a:cubicBezTo>
                    <a:pt x="298" y="43"/>
                    <a:pt x="305" y="54"/>
                    <a:pt x="311" y="53"/>
                  </a:cubicBezTo>
                  <a:cubicBezTo>
                    <a:pt x="311" y="50"/>
                    <a:pt x="311" y="50"/>
                    <a:pt x="311" y="50"/>
                  </a:cubicBezTo>
                  <a:cubicBezTo>
                    <a:pt x="314" y="54"/>
                    <a:pt x="314" y="54"/>
                    <a:pt x="314" y="54"/>
                  </a:cubicBezTo>
                  <a:cubicBezTo>
                    <a:pt x="314" y="53"/>
                    <a:pt x="314" y="51"/>
                    <a:pt x="315" y="50"/>
                  </a:cubicBezTo>
                  <a:cubicBezTo>
                    <a:pt x="321" y="49"/>
                    <a:pt x="329" y="50"/>
                    <a:pt x="331" y="59"/>
                  </a:cubicBezTo>
                  <a:cubicBezTo>
                    <a:pt x="330" y="57"/>
                    <a:pt x="335" y="54"/>
                    <a:pt x="331" y="50"/>
                  </a:cubicBezTo>
                  <a:cubicBezTo>
                    <a:pt x="337" y="57"/>
                    <a:pt x="345" y="56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5" y="62"/>
                    <a:pt x="355" y="62"/>
                    <a:pt x="355" y="62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53" y="59"/>
                    <a:pt x="353" y="59"/>
                    <a:pt x="353" y="59"/>
                  </a:cubicBezTo>
                  <a:cubicBezTo>
                    <a:pt x="356" y="60"/>
                    <a:pt x="359" y="62"/>
                    <a:pt x="360" y="65"/>
                  </a:cubicBezTo>
                  <a:cubicBezTo>
                    <a:pt x="361" y="63"/>
                    <a:pt x="362" y="60"/>
                    <a:pt x="364" y="58"/>
                  </a:cubicBezTo>
                  <a:cubicBezTo>
                    <a:pt x="364" y="64"/>
                    <a:pt x="373" y="54"/>
                    <a:pt x="376" y="61"/>
                  </a:cubicBezTo>
                  <a:cubicBezTo>
                    <a:pt x="377" y="60"/>
                    <a:pt x="375" y="60"/>
                    <a:pt x="376" y="58"/>
                  </a:cubicBezTo>
                  <a:cubicBezTo>
                    <a:pt x="385" y="60"/>
                    <a:pt x="397" y="69"/>
                    <a:pt x="408" y="67"/>
                  </a:cubicBezTo>
                  <a:cubicBezTo>
                    <a:pt x="407" y="77"/>
                    <a:pt x="416" y="76"/>
                    <a:pt x="420" y="83"/>
                  </a:cubicBezTo>
                  <a:cubicBezTo>
                    <a:pt x="423" y="77"/>
                    <a:pt x="418" y="79"/>
                    <a:pt x="417" y="74"/>
                  </a:cubicBezTo>
                  <a:cubicBezTo>
                    <a:pt x="420" y="76"/>
                    <a:pt x="420" y="66"/>
                    <a:pt x="424" y="72"/>
                  </a:cubicBezTo>
                  <a:cubicBezTo>
                    <a:pt x="424" y="71"/>
                    <a:pt x="425" y="71"/>
                    <a:pt x="423" y="70"/>
                  </a:cubicBezTo>
                  <a:cubicBezTo>
                    <a:pt x="427" y="71"/>
                    <a:pt x="421" y="78"/>
                    <a:pt x="426" y="77"/>
                  </a:cubicBezTo>
                  <a:cubicBezTo>
                    <a:pt x="428" y="73"/>
                    <a:pt x="428" y="73"/>
                    <a:pt x="428" y="73"/>
                  </a:cubicBezTo>
                  <a:cubicBezTo>
                    <a:pt x="429" y="79"/>
                    <a:pt x="429" y="79"/>
                    <a:pt x="429" y="79"/>
                  </a:cubicBezTo>
                  <a:cubicBezTo>
                    <a:pt x="440" y="79"/>
                    <a:pt x="447" y="84"/>
                    <a:pt x="457" y="82"/>
                  </a:cubicBezTo>
                  <a:cubicBezTo>
                    <a:pt x="457" y="83"/>
                    <a:pt x="457" y="85"/>
                    <a:pt x="455" y="86"/>
                  </a:cubicBezTo>
                  <a:cubicBezTo>
                    <a:pt x="459" y="87"/>
                    <a:pt x="461" y="96"/>
                    <a:pt x="467" y="93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75" y="89"/>
                    <a:pt x="472" y="98"/>
                    <a:pt x="479" y="103"/>
                  </a:cubicBezTo>
                  <a:cubicBezTo>
                    <a:pt x="478" y="102"/>
                    <a:pt x="474" y="98"/>
                    <a:pt x="472" y="102"/>
                  </a:cubicBezTo>
                  <a:cubicBezTo>
                    <a:pt x="472" y="106"/>
                    <a:pt x="476" y="107"/>
                    <a:pt x="478" y="105"/>
                  </a:cubicBezTo>
                  <a:cubicBezTo>
                    <a:pt x="476" y="110"/>
                    <a:pt x="476" y="110"/>
                    <a:pt x="476" y="110"/>
                  </a:cubicBezTo>
                  <a:cubicBezTo>
                    <a:pt x="476" y="106"/>
                    <a:pt x="473" y="106"/>
                    <a:pt x="471" y="103"/>
                  </a:cubicBezTo>
                  <a:cubicBezTo>
                    <a:pt x="471" y="104"/>
                    <a:pt x="471" y="105"/>
                    <a:pt x="471" y="106"/>
                  </a:cubicBezTo>
                  <a:cubicBezTo>
                    <a:pt x="470" y="104"/>
                    <a:pt x="467" y="103"/>
                    <a:pt x="464" y="100"/>
                  </a:cubicBezTo>
                  <a:cubicBezTo>
                    <a:pt x="469" y="101"/>
                    <a:pt x="469" y="101"/>
                    <a:pt x="469" y="101"/>
                  </a:cubicBezTo>
                  <a:cubicBezTo>
                    <a:pt x="469" y="95"/>
                    <a:pt x="462" y="99"/>
                    <a:pt x="461" y="97"/>
                  </a:cubicBezTo>
                  <a:cubicBezTo>
                    <a:pt x="459" y="102"/>
                    <a:pt x="462" y="102"/>
                    <a:pt x="458" y="105"/>
                  </a:cubicBezTo>
                  <a:cubicBezTo>
                    <a:pt x="451" y="105"/>
                    <a:pt x="456" y="99"/>
                    <a:pt x="451" y="92"/>
                  </a:cubicBezTo>
                  <a:cubicBezTo>
                    <a:pt x="452" y="90"/>
                    <a:pt x="452" y="90"/>
                    <a:pt x="452" y="90"/>
                  </a:cubicBezTo>
                  <a:cubicBezTo>
                    <a:pt x="450" y="89"/>
                    <a:pt x="450" y="83"/>
                    <a:pt x="446" y="86"/>
                  </a:cubicBezTo>
                  <a:cubicBezTo>
                    <a:pt x="445" y="90"/>
                    <a:pt x="448" y="90"/>
                    <a:pt x="448" y="92"/>
                  </a:cubicBezTo>
                  <a:cubicBezTo>
                    <a:pt x="447" y="94"/>
                    <a:pt x="446" y="85"/>
                    <a:pt x="443" y="88"/>
                  </a:cubicBezTo>
                  <a:cubicBezTo>
                    <a:pt x="444" y="94"/>
                    <a:pt x="448" y="97"/>
                    <a:pt x="452" y="98"/>
                  </a:cubicBezTo>
                  <a:cubicBezTo>
                    <a:pt x="451" y="99"/>
                    <a:pt x="450" y="101"/>
                    <a:pt x="450" y="103"/>
                  </a:cubicBezTo>
                  <a:cubicBezTo>
                    <a:pt x="441" y="96"/>
                    <a:pt x="431" y="87"/>
                    <a:pt x="420" y="88"/>
                  </a:cubicBezTo>
                  <a:cubicBezTo>
                    <a:pt x="424" y="96"/>
                    <a:pt x="418" y="87"/>
                    <a:pt x="417" y="95"/>
                  </a:cubicBezTo>
                  <a:cubicBezTo>
                    <a:pt x="418" y="90"/>
                    <a:pt x="414" y="94"/>
                    <a:pt x="411" y="91"/>
                  </a:cubicBezTo>
                  <a:cubicBezTo>
                    <a:pt x="409" y="96"/>
                    <a:pt x="416" y="96"/>
                    <a:pt x="413" y="100"/>
                  </a:cubicBezTo>
                  <a:cubicBezTo>
                    <a:pt x="408" y="97"/>
                    <a:pt x="402" y="86"/>
                    <a:pt x="395" y="86"/>
                  </a:cubicBezTo>
                  <a:cubicBezTo>
                    <a:pt x="395" y="89"/>
                    <a:pt x="397" y="89"/>
                    <a:pt x="397" y="90"/>
                  </a:cubicBezTo>
                  <a:cubicBezTo>
                    <a:pt x="392" y="88"/>
                    <a:pt x="388" y="74"/>
                    <a:pt x="383" y="82"/>
                  </a:cubicBezTo>
                  <a:cubicBezTo>
                    <a:pt x="385" y="86"/>
                    <a:pt x="387" y="89"/>
                    <a:pt x="389" y="93"/>
                  </a:cubicBezTo>
                  <a:cubicBezTo>
                    <a:pt x="389" y="93"/>
                    <a:pt x="388" y="93"/>
                    <a:pt x="386" y="94"/>
                  </a:cubicBezTo>
                  <a:cubicBezTo>
                    <a:pt x="387" y="99"/>
                    <a:pt x="387" y="99"/>
                    <a:pt x="387" y="99"/>
                  </a:cubicBezTo>
                  <a:cubicBezTo>
                    <a:pt x="381" y="99"/>
                    <a:pt x="384" y="89"/>
                    <a:pt x="382" y="84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1" y="91"/>
                    <a:pt x="365" y="87"/>
                    <a:pt x="362" y="79"/>
                  </a:cubicBezTo>
                  <a:cubicBezTo>
                    <a:pt x="361" y="79"/>
                    <a:pt x="356" y="78"/>
                    <a:pt x="358" y="83"/>
                  </a:cubicBezTo>
                  <a:cubicBezTo>
                    <a:pt x="360" y="91"/>
                    <a:pt x="361" y="96"/>
                    <a:pt x="367" y="97"/>
                  </a:cubicBezTo>
                  <a:cubicBezTo>
                    <a:pt x="369" y="92"/>
                    <a:pt x="363" y="91"/>
                    <a:pt x="365" y="91"/>
                  </a:cubicBezTo>
                  <a:cubicBezTo>
                    <a:pt x="367" y="92"/>
                    <a:pt x="373" y="89"/>
                    <a:pt x="374" y="94"/>
                  </a:cubicBezTo>
                  <a:cubicBezTo>
                    <a:pt x="367" y="92"/>
                    <a:pt x="367" y="92"/>
                    <a:pt x="367" y="92"/>
                  </a:cubicBezTo>
                  <a:cubicBezTo>
                    <a:pt x="366" y="99"/>
                    <a:pt x="370" y="93"/>
                    <a:pt x="371" y="97"/>
                  </a:cubicBezTo>
                  <a:cubicBezTo>
                    <a:pt x="368" y="102"/>
                    <a:pt x="365" y="95"/>
                    <a:pt x="362" y="98"/>
                  </a:cubicBezTo>
                  <a:cubicBezTo>
                    <a:pt x="362" y="98"/>
                    <a:pt x="362" y="98"/>
                    <a:pt x="362" y="98"/>
                  </a:cubicBezTo>
                  <a:cubicBezTo>
                    <a:pt x="357" y="96"/>
                    <a:pt x="358" y="98"/>
                    <a:pt x="353" y="94"/>
                  </a:cubicBezTo>
                  <a:cubicBezTo>
                    <a:pt x="353" y="87"/>
                    <a:pt x="355" y="90"/>
                    <a:pt x="358" y="88"/>
                  </a:cubicBezTo>
                  <a:cubicBezTo>
                    <a:pt x="349" y="87"/>
                    <a:pt x="338" y="73"/>
                    <a:pt x="328" y="83"/>
                  </a:cubicBezTo>
                  <a:cubicBezTo>
                    <a:pt x="333" y="90"/>
                    <a:pt x="333" y="90"/>
                    <a:pt x="333" y="90"/>
                  </a:cubicBezTo>
                  <a:cubicBezTo>
                    <a:pt x="330" y="91"/>
                    <a:pt x="324" y="84"/>
                    <a:pt x="324" y="92"/>
                  </a:cubicBezTo>
                  <a:cubicBezTo>
                    <a:pt x="328" y="90"/>
                    <a:pt x="326" y="95"/>
                    <a:pt x="328" y="97"/>
                  </a:cubicBezTo>
                  <a:cubicBezTo>
                    <a:pt x="328" y="96"/>
                    <a:pt x="328" y="96"/>
                    <a:pt x="328" y="96"/>
                  </a:cubicBezTo>
                  <a:cubicBezTo>
                    <a:pt x="328" y="96"/>
                    <a:pt x="330" y="98"/>
                    <a:pt x="329" y="99"/>
                  </a:cubicBezTo>
                  <a:cubicBezTo>
                    <a:pt x="326" y="94"/>
                    <a:pt x="322" y="92"/>
                    <a:pt x="319" y="89"/>
                  </a:cubicBezTo>
                  <a:cubicBezTo>
                    <a:pt x="320" y="91"/>
                    <a:pt x="317" y="93"/>
                    <a:pt x="316" y="94"/>
                  </a:cubicBezTo>
                  <a:cubicBezTo>
                    <a:pt x="313" y="93"/>
                    <a:pt x="317" y="91"/>
                    <a:pt x="317" y="88"/>
                  </a:cubicBezTo>
                  <a:cubicBezTo>
                    <a:pt x="315" y="88"/>
                    <a:pt x="313" y="83"/>
                    <a:pt x="311" y="87"/>
                  </a:cubicBezTo>
                  <a:cubicBezTo>
                    <a:pt x="309" y="91"/>
                    <a:pt x="314" y="91"/>
                    <a:pt x="314" y="95"/>
                  </a:cubicBezTo>
                  <a:cubicBezTo>
                    <a:pt x="306" y="88"/>
                    <a:pt x="306" y="88"/>
                    <a:pt x="306" y="8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87"/>
                    <a:pt x="304" y="86"/>
                    <a:pt x="303" y="87"/>
                  </a:cubicBezTo>
                  <a:cubicBezTo>
                    <a:pt x="302" y="90"/>
                    <a:pt x="304" y="91"/>
                    <a:pt x="305" y="90"/>
                  </a:cubicBezTo>
                  <a:cubicBezTo>
                    <a:pt x="300" y="94"/>
                    <a:pt x="297" y="80"/>
                    <a:pt x="293" y="89"/>
                  </a:cubicBezTo>
                  <a:cubicBezTo>
                    <a:pt x="290" y="86"/>
                    <a:pt x="290" y="86"/>
                    <a:pt x="290" y="86"/>
                  </a:cubicBezTo>
                  <a:cubicBezTo>
                    <a:pt x="290" y="87"/>
                    <a:pt x="289" y="88"/>
                    <a:pt x="290" y="88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2" y="82"/>
                    <a:pt x="285" y="92"/>
                    <a:pt x="284" y="93"/>
                  </a:cubicBezTo>
                  <a:cubicBezTo>
                    <a:pt x="284" y="93"/>
                    <a:pt x="284" y="93"/>
                    <a:pt x="284" y="93"/>
                  </a:cubicBezTo>
                  <a:cubicBezTo>
                    <a:pt x="282" y="94"/>
                    <a:pt x="281" y="97"/>
                    <a:pt x="282" y="97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7" y="93"/>
                    <a:pt x="277" y="93"/>
                    <a:pt x="277" y="93"/>
                  </a:cubicBezTo>
                  <a:cubicBezTo>
                    <a:pt x="275" y="88"/>
                    <a:pt x="268" y="86"/>
                    <a:pt x="268" y="76"/>
                  </a:cubicBezTo>
                  <a:cubicBezTo>
                    <a:pt x="267" y="77"/>
                    <a:pt x="265" y="79"/>
                    <a:pt x="266" y="80"/>
                  </a:cubicBezTo>
                  <a:cubicBezTo>
                    <a:pt x="262" y="79"/>
                    <a:pt x="267" y="88"/>
                    <a:pt x="260" y="86"/>
                  </a:cubicBezTo>
                  <a:cubicBezTo>
                    <a:pt x="260" y="88"/>
                    <a:pt x="261" y="88"/>
                    <a:pt x="262" y="88"/>
                  </a:cubicBezTo>
                  <a:cubicBezTo>
                    <a:pt x="260" y="88"/>
                    <a:pt x="260" y="88"/>
                    <a:pt x="259" y="87"/>
                  </a:cubicBezTo>
                  <a:cubicBezTo>
                    <a:pt x="259" y="88"/>
                    <a:pt x="259" y="89"/>
                    <a:pt x="259" y="90"/>
                  </a:cubicBezTo>
                  <a:cubicBezTo>
                    <a:pt x="259" y="87"/>
                    <a:pt x="256" y="87"/>
                    <a:pt x="255" y="88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5" y="91"/>
                    <a:pt x="254" y="91"/>
                    <a:pt x="252" y="91"/>
                  </a:cubicBezTo>
                  <a:cubicBezTo>
                    <a:pt x="253" y="95"/>
                    <a:pt x="253" y="95"/>
                    <a:pt x="253" y="95"/>
                  </a:cubicBezTo>
                  <a:cubicBezTo>
                    <a:pt x="249" y="94"/>
                    <a:pt x="253" y="87"/>
                    <a:pt x="248" y="90"/>
                  </a:cubicBezTo>
                  <a:cubicBezTo>
                    <a:pt x="253" y="87"/>
                    <a:pt x="253" y="87"/>
                    <a:pt x="253" y="87"/>
                  </a:cubicBezTo>
                  <a:cubicBezTo>
                    <a:pt x="247" y="85"/>
                    <a:pt x="250" y="77"/>
                    <a:pt x="247" y="74"/>
                  </a:cubicBezTo>
                  <a:cubicBezTo>
                    <a:pt x="242" y="67"/>
                    <a:pt x="234" y="78"/>
                    <a:pt x="230" y="66"/>
                  </a:cubicBezTo>
                  <a:cubicBezTo>
                    <a:pt x="229" y="70"/>
                    <a:pt x="230" y="71"/>
                    <a:pt x="228" y="75"/>
                  </a:cubicBezTo>
                  <a:cubicBezTo>
                    <a:pt x="232" y="77"/>
                    <a:pt x="234" y="78"/>
                    <a:pt x="235" y="84"/>
                  </a:cubicBezTo>
                  <a:cubicBezTo>
                    <a:pt x="242" y="90"/>
                    <a:pt x="237" y="69"/>
                    <a:pt x="245" y="78"/>
                  </a:cubicBezTo>
                  <a:cubicBezTo>
                    <a:pt x="244" y="84"/>
                    <a:pt x="242" y="84"/>
                    <a:pt x="240" y="81"/>
                  </a:cubicBezTo>
                  <a:cubicBezTo>
                    <a:pt x="240" y="85"/>
                    <a:pt x="242" y="88"/>
                    <a:pt x="244" y="91"/>
                  </a:cubicBezTo>
                  <a:cubicBezTo>
                    <a:pt x="239" y="88"/>
                    <a:pt x="233" y="93"/>
                    <a:pt x="230" y="93"/>
                  </a:cubicBezTo>
                  <a:cubicBezTo>
                    <a:pt x="229" y="90"/>
                    <a:pt x="225" y="87"/>
                    <a:pt x="224" y="88"/>
                  </a:cubicBezTo>
                  <a:cubicBezTo>
                    <a:pt x="224" y="85"/>
                    <a:pt x="217" y="82"/>
                    <a:pt x="220" y="76"/>
                  </a:cubicBezTo>
                  <a:cubicBezTo>
                    <a:pt x="215" y="74"/>
                    <a:pt x="216" y="85"/>
                    <a:pt x="212" y="77"/>
                  </a:cubicBezTo>
                  <a:cubicBezTo>
                    <a:pt x="214" y="83"/>
                    <a:pt x="209" y="81"/>
                    <a:pt x="211" y="86"/>
                  </a:cubicBezTo>
                  <a:cubicBezTo>
                    <a:pt x="212" y="81"/>
                    <a:pt x="217" y="90"/>
                    <a:pt x="220" y="93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4" y="95"/>
                    <a:pt x="212" y="91"/>
                    <a:pt x="211" y="90"/>
                  </a:cubicBezTo>
                  <a:cubicBezTo>
                    <a:pt x="210" y="95"/>
                    <a:pt x="210" y="95"/>
                    <a:pt x="210" y="95"/>
                  </a:cubicBezTo>
                  <a:cubicBezTo>
                    <a:pt x="209" y="83"/>
                    <a:pt x="198" y="104"/>
                    <a:pt x="195" y="90"/>
                  </a:cubicBezTo>
                  <a:cubicBezTo>
                    <a:pt x="197" y="91"/>
                    <a:pt x="199" y="87"/>
                    <a:pt x="200" y="93"/>
                  </a:cubicBezTo>
                  <a:cubicBezTo>
                    <a:pt x="204" y="89"/>
                    <a:pt x="199" y="84"/>
                    <a:pt x="201" y="80"/>
                  </a:cubicBezTo>
                  <a:cubicBezTo>
                    <a:pt x="194" y="75"/>
                    <a:pt x="185" y="83"/>
                    <a:pt x="178" y="74"/>
                  </a:cubicBezTo>
                  <a:cubicBezTo>
                    <a:pt x="179" y="78"/>
                    <a:pt x="183" y="78"/>
                    <a:pt x="183" y="82"/>
                  </a:cubicBezTo>
                  <a:cubicBezTo>
                    <a:pt x="178" y="85"/>
                    <a:pt x="172" y="74"/>
                    <a:pt x="166" y="70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62" y="71"/>
                    <a:pt x="165" y="79"/>
                    <a:pt x="160" y="77"/>
                  </a:cubicBezTo>
                  <a:cubicBezTo>
                    <a:pt x="160" y="76"/>
                    <a:pt x="161" y="74"/>
                    <a:pt x="159" y="74"/>
                  </a:cubicBezTo>
                  <a:cubicBezTo>
                    <a:pt x="155" y="75"/>
                    <a:pt x="159" y="79"/>
                    <a:pt x="156" y="81"/>
                  </a:cubicBezTo>
                  <a:cubicBezTo>
                    <a:pt x="150" y="71"/>
                    <a:pt x="154" y="87"/>
                    <a:pt x="147" y="82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2" y="81"/>
                    <a:pt x="136" y="90"/>
                    <a:pt x="130" y="92"/>
                  </a:cubicBezTo>
                  <a:cubicBezTo>
                    <a:pt x="131" y="90"/>
                    <a:pt x="135" y="91"/>
                    <a:pt x="134" y="85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26" y="86"/>
                    <a:pt x="123" y="86"/>
                    <a:pt x="126" y="89"/>
                  </a:cubicBezTo>
                  <a:cubicBezTo>
                    <a:pt x="127" y="90"/>
                    <a:pt x="127" y="89"/>
                    <a:pt x="128" y="88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0" y="89"/>
                    <a:pt x="127" y="83"/>
                    <a:pt x="127" y="77"/>
                  </a:cubicBezTo>
                  <a:cubicBezTo>
                    <a:pt x="123" y="79"/>
                    <a:pt x="122" y="74"/>
                    <a:pt x="119" y="74"/>
                  </a:cubicBezTo>
                  <a:cubicBezTo>
                    <a:pt x="118" y="80"/>
                    <a:pt x="124" y="80"/>
                    <a:pt x="122" y="86"/>
                  </a:cubicBezTo>
                  <a:cubicBezTo>
                    <a:pt x="120" y="89"/>
                    <a:pt x="113" y="85"/>
                    <a:pt x="110" y="80"/>
                  </a:cubicBezTo>
                  <a:cubicBezTo>
                    <a:pt x="107" y="93"/>
                    <a:pt x="96" y="84"/>
                    <a:pt x="97" y="94"/>
                  </a:cubicBezTo>
                  <a:cubicBezTo>
                    <a:pt x="97" y="93"/>
                    <a:pt x="96" y="90"/>
                    <a:pt x="94" y="91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1" y="99"/>
                    <a:pt x="90" y="85"/>
                    <a:pt x="87" y="88"/>
                  </a:cubicBezTo>
                  <a:cubicBezTo>
                    <a:pt x="87" y="90"/>
                    <a:pt x="88" y="90"/>
                    <a:pt x="89" y="93"/>
                  </a:cubicBezTo>
                  <a:cubicBezTo>
                    <a:pt x="83" y="96"/>
                    <a:pt x="77" y="82"/>
                    <a:pt x="71" y="89"/>
                  </a:cubicBezTo>
                  <a:cubicBezTo>
                    <a:pt x="72" y="90"/>
                    <a:pt x="72" y="91"/>
                    <a:pt x="73" y="90"/>
                  </a:cubicBezTo>
                  <a:cubicBezTo>
                    <a:pt x="73" y="91"/>
                    <a:pt x="72" y="91"/>
                    <a:pt x="69" y="89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6" y="74"/>
                    <a:pt x="63" y="92"/>
                    <a:pt x="57" y="89"/>
                  </a:cubicBezTo>
                  <a:cubicBezTo>
                    <a:pt x="58" y="91"/>
                    <a:pt x="62" y="91"/>
                    <a:pt x="60" y="94"/>
                  </a:cubicBezTo>
                  <a:cubicBezTo>
                    <a:pt x="57" y="95"/>
                    <a:pt x="55" y="83"/>
                    <a:pt x="52" y="89"/>
                  </a:cubicBezTo>
                  <a:cubicBezTo>
                    <a:pt x="54" y="90"/>
                    <a:pt x="55" y="96"/>
                    <a:pt x="57" y="97"/>
                  </a:cubicBezTo>
                  <a:cubicBezTo>
                    <a:pt x="54" y="98"/>
                    <a:pt x="53" y="102"/>
                    <a:pt x="51" y="98"/>
                  </a:cubicBezTo>
                  <a:cubicBezTo>
                    <a:pt x="50" y="98"/>
                    <a:pt x="50" y="100"/>
                    <a:pt x="51" y="101"/>
                  </a:cubicBezTo>
                  <a:cubicBezTo>
                    <a:pt x="48" y="98"/>
                    <a:pt x="46" y="101"/>
                    <a:pt x="45" y="103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0" y="94"/>
                    <a:pt x="40" y="105"/>
                    <a:pt x="36" y="106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5" y="108"/>
                    <a:pt x="32" y="105"/>
                    <a:pt x="30" y="110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29" y="111"/>
                    <a:pt x="27" y="119"/>
                    <a:pt x="24" y="114"/>
                  </a:cubicBezTo>
                  <a:cubicBezTo>
                    <a:pt x="23" y="115"/>
                    <a:pt x="28" y="120"/>
                    <a:pt x="25" y="121"/>
                  </a:cubicBezTo>
                  <a:cubicBezTo>
                    <a:pt x="23" y="119"/>
                    <a:pt x="20" y="118"/>
                    <a:pt x="20" y="122"/>
                  </a:cubicBezTo>
                  <a:cubicBezTo>
                    <a:pt x="21" y="123"/>
                    <a:pt x="22" y="125"/>
                    <a:pt x="22" y="123"/>
                  </a:cubicBezTo>
                  <a:cubicBezTo>
                    <a:pt x="23" y="123"/>
                    <a:pt x="22" y="122"/>
                    <a:pt x="22" y="121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3" y="127"/>
                    <a:pt x="21" y="122"/>
                    <a:pt x="19" y="125"/>
                  </a:cubicBezTo>
                  <a:cubicBezTo>
                    <a:pt x="20" y="127"/>
                    <a:pt x="22" y="128"/>
                    <a:pt x="23" y="130"/>
                  </a:cubicBezTo>
                  <a:cubicBezTo>
                    <a:pt x="19" y="128"/>
                    <a:pt x="16" y="127"/>
                    <a:pt x="13" y="126"/>
                  </a:cubicBezTo>
                  <a:cubicBezTo>
                    <a:pt x="12" y="124"/>
                    <a:pt x="12" y="122"/>
                    <a:pt x="9" y="120"/>
                  </a:cubicBezTo>
                  <a:cubicBezTo>
                    <a:pt x="9" y="119"/>
                    <a:pt x="10" y="118"/>
                    <a:pt x="11" y="117"/>
                  </a:cubicBezTo>
                  <a:cubicBezTo>
                    <a:pt x="10" y="112"/>
                    <a:pt x="6" y="113"/>
                    <a:pt x="5" y="113"/>
                  </a:cubicBezTo>
                  <a:cubicBezTo>
                    <a:pt x="5" y="112"/>
                    <a:pt x="6" y="112"/>
                    <a:pt x="6" y="111"/>
                  </a:cubicBezTo>
                  <a:cubicBezTo>
                    <a:pt x="6" y="111"/>
                    <a:pt x="6" y="110"/>
                    <a:pt x="5" y="110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8"/>
                    <a:pt x="3" y="105"/>
                    <a:pt x="4" y="103"/>
                  </a:cubicBezTo>
                  <a:cubicBezTo>
                    <a:pt x="4" y="100"/>
                    <a:pt x="4" y="98"/>
                    <a:pt x="0" y="97"/>
                  </a:cubicBezTo>
                  <a:cubicBezTo>
                    <a:pt x="2" y="97"/>
                    <a:pt x="5" y="99"/>
                    <a:pt x="7" y="101"/>
                  </a:cubicBezTo>
                  <a:cubicBezTo>
                    <a:pt x="10" y="101"/>
                    <a:pt x="8" y="98"/>
                    <a:pt x="9" y="96"/>
                  </a:cubicBezTo>
                  <a:cubicBezTo>
                    <a:pt x="7" y="95"/>
                    <a:pt x="5" y="94"/>
                    <a:pt x="3" y="94"/>
                  </a:cubicBezTo>
                  <a:cubicBezTo>
                    <a:pt x="10" y="92"/>
                    <a:pt x="0" y="89"/>
                    <a:pt x="3" y="84"/>
                  </a:cubicBezTo>
                  <a:cubicBezTo>
                    <a:pt x="7" y="84"/>
                    <a:pt x="8" y="81"/>
                    <a:pt x="9" y="77"/>
                  </a:cubicBezTo>
                  <a:cubicBezTo>
                    <a:pt x="10" y="73"/>
                    <a:pt x="11" y="69"/>
                    <a:pt x="13" y="68"/>
                  </a:cubicBezTo>
                  <a:cubicBezTo>
                    <a:pt x="20" y="67"/>
                    <a:pt x="12" y="74"/>
                    <a:pt x="17" y="76"/>
                  </a:cubicBezTo>
                  <a:cubicBezTo>
                    <a:pt x="21" y="75"/>
                    <a:pt x="18" y="72"/>
                    <a:pt x="20" y="70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7" y="76"/>
                    <a:pt x="21" y="70"/>
                    <a:pt x="24" y="72"/>
                  </a:cubicBezTo>
                  <a:cubicBezTo>
                    <a:pt x="26" y="67"/>
                    <a:pt x="23" y="70"/>
                    <a:pt x="20" y="65"/>
                  </a:cubicBezTo>
                  <a:cubicBezTo>
                    <a:pt x="22" y="66"/>
                    <a:pt x="26" y="68"/>
                    <a:pt x="27" y="65"/>
                  </a:cubicBezTo>
                  <a:cubicBezTo>
                    <a:pt x="26" y="63"/>
                    <a:pt x="22" y="64"/>
                    <a:pt x="24" y="62"/>
                  </a:cubicBezTo>
                  <a:cubicBezTo>
                    <a:pt x="35" y="63"/>
                    <a:pt x="36" y="55"/>
                    <a:pt x="46" y="54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5" y="52"/>
                    <a:pt x="46" y="53"/>
                    <a:pt x="47" y="52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8" y="49"/>
                    <a:pt x="58" y="52"/>
                    <a:pt x="63" y="50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7" y="50"/>
                    <a:pt x="73" y="46"/>
                    <a:pt x="78" y="47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3" y="42"/>
                    <a:pt x="87" y="48"/>
                    <a:pt x="90" y="45"/>
                  </a:cubicBezTo>
                  <a:cubicBezTo>
                    <a:pt x="88" y="46"/>
                    <a:pt x="87" y="40"/>
                    <a:pt x="87" y="38"/>
                  </a:cubicBezTo>
                  <a:close/>
                  <a:moveTo>
                    <a:pt x="211" y="42"/>
                  </a:moveTo>
                  <a:cubicBezTo>
                    <a:pt x="212" y="42"/>
                    <a:pt x="212" y="42"/>
                    <a:pt x="212" y="42"/>
                  </a:cubicBezTo>
                  <a:cubicBezTo>
                    <a:pt x="212" y="42"/>
                    <a:pt x="211" y="42"/>
                    <a:pt x="211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5"/>
                    <a:pt x="210" y="43"/>
                    <a:pt x="211" y="42"/>
                  </a:cubicBezTo>
                  <a:close/>
                  <a:moveTo>
                    <a:pt x="403" y="71"/>
                  </a:moveTo>
                  <a:cubicBezTo>
                    <a:pt x="400" y="69"/>
                    <a:pt x="400" y="69"/>
                    <a:pt x="400" y="69"/>
                  </a:cubicBezTo>
                  <a:cubicBezTo>
                    <a:pt x="401" y="69"/>
                    <a:pt x="403" y="71"/>
                    <a:pt x="402" y="69"/>
                  </a:cubicBezTo>
                  <a:cubicBezTo>
                    <a:pt x="403" y="69"/>
                    <a:pt x="404" y="69"/>
                    <a:pt x="403" y="71"/>
                  </a:cubicBezTo>
                  <a:close/>
                  <a:moveTo>
                    <a:pt x="206" y="78"/>
                  </a:moveTo>
                  <a:cubicBezTo>
                    <a:pt x="208" y="81"/>
                    <a:pt x="208" y="81"/>
                    <a:pt x="208" y="81"/>
                  </a:cubicBezTo>
                  <a:cubicBezTo>
                    <a:pt x="209" y="78"/>
                    <a:pt x="209" y="78"/>
                    <a:pt x="209" y="78"/>
                  </a:cubicBezTo>
                  <a:lnTo>
                    <a:pt x="206" y="78"/>
                  </a:lnTo>
                  <a:close/>
                  <a:moveTo>
                    <a:pt x="179" y="79"/>
                  </a:moveTo>
                  <a:cubicBezTo>
                    <a:pt x="182" y="81"/>
                    <a:pt x="182" y="81"/>
                    <a:pt x="182" y="81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79"/>
                  </a:lnTo>
                  <a:close/>
                  <a:moveTo>
                    <a:pt x="140" y="47"/>
                  </a:moveTo>
                  <a:cubicBezTo>
                    <a:pt x="142" y="53"/>
                    <a:pt x="143" y="47"/>
                    <a:pt x="146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6" y="50"/>
                    <a:pt x="146" y="49"/>
                    <a:pt x="146" y="49"/>
                  </a:cubicBezTo>
                  <a:cubicBezTo>
                    <a:pt x="144" y="47"/>
                    <a:pt x="142" y="41"/>
                    <a:pt x="140" y="47"/>
                  </a:cubicBezTo>
                  <a:close/>
                  <a:moveTo>
                    <a:pt x="204" y="49"/>
                  </a:moveTo>
                  <a:cubicBezTo>
                    <a:pt x="204" y="46"/>
                    <a:pt x="200" y="45"/>
                    <a:pt x="199" y="42"/>
                  </a:cubicBezTo>
                  <a:cubicBezTo>
                    <a:pt x="198" y="43"/>
                    <a:pt x="200" y="46"/>
                    <a:pt x="200" y="49"/>
                  </a:cubicBezTo>
                  <a:cubicBezTo>
                    <a:pt x="200" y="49"/>
                    <a:pt x="199" y="49"/>
                    <a:pt x="198" y="48"/>
                  </a:cubicBezTo>
                  <a:cubicBezTo>
                    <a:pt x="199" y="56"/>
                    <a:pt x="201" y="45"/>
                    <a:pt x="204" y="49"/>
                  </a:cubicBezTo>
                  <a:close/>
                  <a:moveTo>
                    <a:pt x="270" y="55"/>
                  </a:moveTo>
                  <a:cubicBezTo>
                    <a:pt x="268" y="52"/>
                    <a:pt x="268" y="52"/>
                    <a:pt x="268" y="52"/>
                  </a:cubicBezTo>
                  <a:cubicBezTo>
                    <a:pt x="269" y="52"/>
                    <a:pt x="269" y="52"/>
                    <a:pt x="269" y="52"/>
                  </a:cubicBezTo>
                  <a:lnTo>
                    <a:pt x="270" y="55"/>
                  </a:lnTo>
                  <a:close/>
                  <a:moveTo>
                    <a:pt x="284" y="53"/>
                  </a:moveTo>
                  <a:cubicBezTo>
                    <a:pt x="287" y="53"/>
                    <a:pt x="290" y="58"/>
                    <a:pt x="289" y="62"/>
                  </a:cubicBezTo>
                  <a:cubicBezTo>
                    <a:pt x="286" y="61"/>
                    <a:pt x="282" y="61"/>
                    <a:pt x="281" y="56"/>
                  </a:cubicBezTo>
                  <a:cubicBezTo>
                    <a:pt x="282" y="59"/>
                    <a:pt x="281" y="49"/>
                    <a:pt x="284" y="53"/>
                  </a:cubicBezTo>
                  <a:close/>
                  <a:moveTo>
                    <a:pt x="170" y="56"/>
                  </a:moveTo>
                  <a:cubicBezTo>
                    <a:pt x="172" y="57"/>
                    <a:pt x="175" y="66"/>
                    <a:pt x="178" y="61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64"/>
                    <a:pt x="171" y="56"/>
                    <a:pt x="170" y="56"/>
                  </a:cubicBezTo>
                  <a:close/>
                  <a:moveTo>
                    <a:pt x="310" y="61"/>
                  </a:moveTo>
                  <a:cubicBezTo>
                    <a:pt x="311" y="62"/>
                    <a:pt x="315" y="65"/>
                    <a:pt x="314" y="71"/>
                  </a:cubicBezTo>
                  <a:cubicBezTo>
                    <a:pt x="315" y="68"/>
                    <a:pt x="311" y="64"/>
                    <a:pt x="308" y="61"/>
                  </a:cubicBezTo>
                  <a:cubicBezTo>
                    <a:pt x="309" y="61"/>
                    <a:pt x="309" y="62"/>
                    <a:pt x="310" y="61"/>
                  </a:cubicBezTo>
                  <a:close/>
                  <a:moveTo>
                    <a:pt x="308" y="68"/>
                  </a:moveTo>
                  <a:cubicBezTo>
                    <a:pt x="307" y="68"/>
                    <a:pt x="307" y="72"/>
                    <a:pt x="305" y="69"/>
                  </a:cubicBezTo>
                  <a:cubicBezTo>
                    <a:pt x="305" y="66"/>
                    <a:pt x="305" y="58"/>
                    <a:pt x="301" y="60"/>
                  </a:cubicBezTo>
                  <a:cubicBezTo>
                    <a:pt x="303" y="66"/>
                    <a:pt x="303" y="69"/>
                    <a:pt x="307" y="72"/>
                  </a:cubicBezTo>
                  <a:lnTo>
                    <a:pt x="308" y="68"/>
                  </a:lnTo>
                  <a:close/>
                  <a:moveTo>
                    <a:pt x="303" y="55"/>
                  </a:moveTo>
                  <a:cubicBezTo>
                    <a:pt x="297" y="57"/>
                    <a:pt x="297" y="57"/>
                    <a:pt x="297" y="57"/>
                  </a:cubicBezTo>
                  <a:cubicBezTo>
                    <a:pt x="300" y="65"/>
                    <a:pt x="301" y="58"/>
                    <a:pt x="303" y="55"/>
                  </a:cubicBezTo>
                  <a:cubicBezTo>
                    <a:pt x="304" y="54"/>
                    <a:pt x="304" y="54"/>
                    <a:pt x="304" y="54"/>
                  </a:cubicBezTo>
                  <a:cubicBezTo>
                    <a:pt x="304" y="54"/>
                    <a:pt x="303" y="55"/>
                    <a:pt x="303" y="55"/>
                  </a:cubicBezTo>
                  <a:close/>
                  <a:moveTo>
                    <a:pt x="339" y="60"/>
                  </a:moveTo>
                  <a:cubicBezTo>
                    <a:pt x="337" y="58"/>
                    <a:pt x="337" y="58"/>
                    <a:pt x="337" y="58"/>
                  </a:cubicBezTo>
                  <a:cubicBezTo>
                    <a:pt x="338" y="57"/>
                    <a:pt x="338" y="56"/>
                    <a:pt x="336" y="56"/>
                  </a:cubicBezTo>
                  <a:cubicBezTo>
                    <a:pt x="337" y="58"/>
                    <a:pt x="337" y="58"/>
                    <a:pt x="337" y="58"/>
                  </a:cubicBezTo>
                  <a:cubicBezTo>
                    <a:pt x="337" y="60"/>
                    <a:pt x="335" y="62"/>
                    <a:pt x="339" y="60"/>
                  </a:cubicBezTo>
                  <a:close/>
                  <a:moveTo>
                    <a:pt x="307" y="56"/>
                  </a:moveTo>
                  <a:cubicBezTo>
                    <a:pt x="312" y="57"/>
                    <a:pt x="312" y="57"/>
                    <a:pt x="312" y="57"/>
                  </a:cubicBezTo>
                  <a:cubicBezTo>
                    <a:pt x="310" y="58"/>
                    <a:pt x="307" y="59"/>
                    <a:pt x="307" y="56"/>
                  </a:cubicBezTo>
                  <a:close/>
                  <a:moveTo>
                    <a:pt x="329" y="64"/>
                  </a:moveTo>
                  <a:cubicBezTo>
                    <a:pt x="329" y="64"/>
                    <a:pt x="334" y="63"/>
                    <a:pt x="336" y="63"/>
                  </a:cubicBezTo>
                  <a:cubicBezTo>
                    <a:pt x="335" y="61"/>
                    <a:pt x="330" y="60"/>
                    <a:pt x="329" y="64"/>
                  </a:cubicBezTo>
                  <a:close/>
                  <a:moveTo>
                    <a:pt x="435" y="84"/>
                  </a:moveTo>
                  <a:cubicBezTo>
                    <a:pt x="433" y="88"/>
                    <a:pt x="433" y="88"/>
                    <a:pt x="433" y="88"/>
                  </a:cubicBezTo>
                  <a:cubicBezTo>
                    <a:pt x="436" y="89"/>
                    <a:pt x="436" y="89"/>
                    <a:pt x="436" y="89"/>
                  </a:cubicBezTo>
                  <a:lnTo>
                    <a:pt x="435" y="84"/>
                  </a:lnTo>
                  <a:close/>
                  <a:moveTo>
                    <a:pt x="404" y="83"/>
                  </a:moveTo>
                  <a:cubicBezTo>
                    <a:pt x="403" y="83"/>
                    <a:pt x="403" y="83"/>
                    <a:pt x="403" y="83"/>
                  </a:cubicBezTo>
                  <a:cubicBezTo>
                    <a:pt x="401" y="85"/>
                    <a:pt x="401" y="85"/>
                    <a:pt x="401" y="85"/>
                  </a:cubicBezTo>
                  <a:lnTo>
                    <a:pt x="404" y="83"/>
                  </a:lnTo>
                  <a:close/>
                  <a:moveTo>
                    <a:pt x="369" y="81"/>
                  </a:moveTo>
                  <a:cubicBezTo>
                    <a:pt x="370" y="81"/>
                    <a:pt x="370" y="81"/>
                    <a:pt x="370" y="80"/>
                  </a:cubicBezTo>
                  <a:cubicBezTo>
                    <a:pt x="373" y="78"/>
                    <a:pt x="380" y="77"/>
                    <a:pt x="383" y="78"/>
                  </a:cubicBezTo>
                  <a:cubicBezTo>
                    <a:pt x="385" y="76"/>
                    <a:pt x="381" y="71"/>
                    <a:pt x="380" y="69"/>
                  </a:cubicBezTo>
                  <a:cubicBezTo>
                    <a:pt x="380" y="85"/>
                    <a:pt x="376" y="68"/>
                    <a:pt x="372" y="73"/>
                  </a:cubicBezTo>
                  <a:cubicBezTo>
                    <a:pt x="373" y="74"/>
                    <a:pt x="375" y="74"/>
                    <a:pt x="375" y="77"/>
                  </a:cubicBezTo>
                  <a:cubicBezTo>
                    <a:pt x="374" y="78"/>
                    <a:pt x="372" y="78"/>
                    <a:pt x="371" y="77"/>
                  </a:cubicBezTo>
                  <a:cubicBezTo>
                    <a:pt x="371" y="76"/>
                    <a:pt x="370" y="75"/>
                    <a:pt x="370" y="75"/>
                  </a:cubicBezTo>
                  <a:cubicBezTo>
                    <a:pt x="370" y="76"/>
                    <a:pt x="370" y="76"/>
                    <a:pt x="371" y="77"/>
                  </a:cubicBezTo>
                  <a:cubicBezTo>
                    <a:pt x="371" y="78"/>
                    <a:pt x="371" y="79"/>
                    <a:pt x="370" y="80"/>
                  </a:cubicBezTo>
                  <a:cubicBezTo>
                    <a:pt x="370" y="80"/>
                    <a:pt x="369" y="81"/>
                    <a:pt x="369" y="81"/>
                  </a:cubicBezTo>
                  <a:close/>
                  <a:moveTo>
                    <a:pt x="326" y="77"/>
                  </a:moveTo>
                  <a:cubicBezTo>
                    <a:pt x="326" y="75"/>
                    <a:pt x="328" y="74"/>
                    <a:pt x="325" y="72"/>
                  </a:cubicBezTo>
                  <a:cubicBezTo>
                    <a:pt x="325" y="74"/>
                    <a:pt x="325" y="75"/>
                    <a:pt x="326" y="77"/>
                  </a:cubicBezTo>
                  <a:cubicBezTo>
                    <a:pt x="326" y="77"/>
                    <a:pt x="327" y="78"/>
                    <a:pt x="328" y="78"/>
                  </a:cubicBezTo>
                  <a:cubicBezTo>
                    <a:pt x="327" y="78"/>
                    <a:pt x="327" y="77"/>
                    <a:pt x="326" y="77"/>
                  </a:cubicBezTo>
                  <a:close/>
                  <a:moveTo>
                    <a:pt x="328" y="85"/>
                  </a:moveTo>
                  <a:cubicBezTo>
                    <a:pt x="322" y="78"/>
                    <a:pt x="322" y="78"/>
                    <a:pt x="322" y="78"/>
                  </a:cubicBezTo>
                  <a:cubicBezTo>
                    <a:pt x="324" y="82"/>
                    <a:pt x="324" y="82"/>
                    <a:pt x="324" y="82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1" y="82"/>
                    <a:pt x="324" y="88"/>
                    <a:pt x="328" y="85"/>
                  </a:cubicBezTo>
                  <a:close/>
                  <a:moveTo>
                    <a:pt x="313" y="79"/>
                  </a:moveTo>
                  <a:cubicBezTo>
                    <a:pt x="319" y="82"/>
                    <a:pt x="319" y="82"/>
                    <a:pt x="319" y="82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9" y="81"/>
                    <a:pt x="319" y="81"/>
                    <a:pt x="319" y="81"/>
                  </a:cubicBezTo>
                  <a:cubicBezTo>
                    <a:pt x="318" y="78"/>
                    <a:pt x="318" y="78"/>
                    <a:pt x="318" y="78"/>
                  </a:cubicBezTo>
                  <a:cubicBezTo>
                    <a:pt x="319" y="81"/>
                    <a:pt x="319" y="81"/>
                    <a:pt x="319" y="81"/>
                  </a:cubicBezTo>
                  <a:lnTo>
                    <a:pt x="313" y="79"/>
                  </a:lnTo>
                  <a:close/>
                  <a:moveTo>
                    <a:pt x="260" y="69"/>
                  </a:moveTo>
                  <a:cubicBezTo>
                    <a:pt x="257" y="69"/>
                    <a:pt x="257" y="69"/>
                    <a:pt x="257" y="69"/>
                  </a:cubicBezTo>
                  <a:cubicBezTo>
                    <a:pt x="257" y="69"/>
                    <a:pt x="260" y="73"/>
                    <a:pt x="263" y="72"/>
                  </a:cubicBezTo>
                  <a:cubicBezTo>
                    <a:pt x="259" y="82"/>
                    <a:pt x="262" y="70"/>
                    <a:pt x="256" y="74"/>
                  </a:cubicBezTo>
                  <a:cubicBezTo>
                    <a:pt x="263" y="74"/>
                    <a:pt x="260" y="81"/>
                    <a:pt x="259" y="85"/>
                  </a:cubicBezTo>
                  <a:cubicBezTo>
                    <a:pt x="258" y="79"/>
                    <a:pt x="250" y="82"/>
                    <a:pt x="253" y="70"/>
                  </a:cubicBezTo>
                  <a:cubicBezTo>
                    <a:pt x="255" y="72"/>
                    <a:pt x="258" y="61"/>
                    <a:pt x="260" y="69"/>
                  </a:cubicBezTo>
                  <a:close/>
                  <a:moveTo>
                    <a:pt x="219" y="71"/>
                  </a:moveTo>
                  <a:cubicBezTo>
                    <a:pt x="215" y="70"/>
                    <a:pt x="215" y="70"/>
                    <a:pt x="215" y="70"/>
                  </a:cubicBezTo>
                  <a:cubicBezTo>
                    <a:pt x="219" y="71"/>
                    <a:pt x="219" y="71"/>
                    <a:pt x="219" y="71"/>
                  </a:cubicBezTo>
                  <a:close/>
                  <a:moveTo>
                    <a:pt x="113" y="80"/>
                  </a:moveTo>
                  <a:cubicBezTo>
                    <a:pt x="114" y="86"/>
                    <a:pt x="119" y="80"/>
                    <a:pt x="119" y="77"/>
                  </a:cubicBezTo>
                  <a:cubicBezTo>
                    <a:pt x="118" y="79"/>
                    <a:pt x="115" y="79"/>
                    <a:pt x="113" y="80"/>
                  </a:cubicBezTo>
                  <a:close/>
                  <a:moveTo>
                    <a:pt x="74" y="84"/>
                  </a:moveTo>
                  <a:cubicBezTo>
                    <a:pt x="76" y="83"/>
                    <a:pt x="80" y="89"/>
                    <a:pt x="80" y="83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3"/>
                    <a:pt x="73" y="81"/>
                    <a:pt x="74" y="84"/>
                  </a:cubicBezTo>
                  <a:close/>
                  <a:moveTo>
                    <a:pt x="47" y="91"/>
                  </a:moveTo>
                  <a:cubicBezTo>
                    <a:pt x="44" y="85"/>
                    <a:pt x="44" y="85"/>
                    <a:pt x="44" y="85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7" y="91"/>
                  </a:lnTo>
                  <a:close/>
                  <a:moveTo>
                    <a:pt x="53" y="97"/>
                  </a:moveTo>
                  <a:cubicBezTo>
                    <a:pt x="53" y="98"/>
                    <a:pt x="49" y="97"/>
                    <a:pt x="50" y="94"/>
                  </a:cubicBezTo>
                  <a:lnTo>
                    <a:pt x="53" y="97"/>
                  </a:lnTo>
                  <a:close/>
                  <a:moveTo>
                    <a:pt x="25" y="100"/>
                  </a:moveTo>
                  <a:cubicBezTo>
                    <a:pt x="28" y="105"/>
                    <a:pt x="28" y="105"/>
                    <a:pt x="28" y="105"/>
                  </a:cubicBezTo>
                  <a:cubicBezTo>
                    <a:pt x="26" y="106"/>
                    <a:pt x="26" y="106"/>
                    <a:pt x="26" y="106"/>
                  </a:cubicBezTo>
                  <a:lnTo>
                    <a:pt x="25" y="100"/>
                  </a:lnTo>
                  <a:close/>
                  <a:moveTo>
                    <a:pt x="25" y="95"/>
                  </a:moveTo>
                  <a:cubicBezTo>
                    <a:pt x="26" y="96"/>
                    <a:pt x="27" y="97"/>
                    <a:pt x="27" y="98"/>
                  </a:cubicBezTo>
                  <a:cubicBezTo>
                    <a:pt x="28" y="99"/>
                    <a:pt x="30" y="99"/>
                    <a:pt x="31" y="97"/>
                  </a:cubicBezTo>
                  <a:cubicBezTo>
                    <a:pt x="30" y="95"/>
                    <a:pt x="30" y="97"/>
                    <a:pt x="29" y="96"/>
                  </a:cubicBezTo>
                  <a:cubicBezTo>
                    <a:pt x="29" y="96"/>
                    <a:pt x="30" y="94"/>
                    <a:pt x="31" y="94"/>
                  </a:cubicBezTo>
                  <a:cubicBezTo>
                    <a:pt x="31" y="100"/>
                    <a:pt x="32" y="99"/>
                    <a:pt x="33" y="104"/>
                  </a:cubicBezTo>
                  <a:cubicBezTo>
                    <a:pt x="30" y="108"/>
                    <a:pt x="29" y="102"/>
                    <a:pt x="27" y="98"/>
                  </a:cubicBezTo>
                  <a:cubicBezTo>
                    <a:pt x="26" y="97"/>
                    <a:pt x="26" y="96"/>
                    <a:pt x="25" y="95"/>
                  </a:cubicBezTo>
                  <a:close/>
                  <a:moveTo>
                    <a:pt x="39" y="89"/>
                  </a:moveTo>
                  <a:cubicBezTo>
                    <a:pt x="39" y="90"/>
                    <a:pt x="39" y="91"/>
                    <a:pt x="39" y="92"/>
                  </a:cubicBezTo>
                  <a:cubicBezTo>
                    <a:pt x="37" y="94"/>
                    <a:pt x="35" y="96"/>
                    <a:pt x="39" y="101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0" y="100"/>
                    <a:pt x="40" y="99"/>
                    <a:pt x="39" y="98"/>
                  </a:cubicBezTo>
                  <a:cubicBezTo>
                    <a:pt x="41" y="95"/>
                    <a:pt x="43" y="99"/>
                    <a:pt x="44" y="99"/>
                  </a:cubicBezTo>
                  <a:cubicBezTo>
                    <a:pt x="43" y="97"/>
                    <a:pt x="40" y="96"/>
                    <a:pt x="39" y="92"/>
                  </a:cubicBezTo>
                  <a:cubicBezTo>
                    <a:pt x="40" y="91"/>
                    <a:pt x="40" y="91"/>
                    <a:pt x="41" y="90"/>
                  </a:cubicBezTo>
                  <a:cubicBezTo>
                    <a:pt x="42" y="90"/>
                    <a:pt x="42" y="91"/>
                    <a:pt x="42" y="89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1" y="89"/>
                    <a:pt x="41" y="90"/>
                  </a:cubicBezTo>
                  <a:cubicBezTo>
                    <a:pt x="40" y="89"/>
                    <a:pt x="40" y="88"/>
                    <a:pt x="39" y="89"/>
                  </a:cubicBezTo>
                  <a:close/>
                  <a:moveTo>
                    <a:pt x="22" y="92"/>
                  </a:moveTo>
                  <a:cubicBezTo>
                    <a:pt x="21" y="91"/>
                    <a:pt x="21" y="89"/>
                    <a:pt x="20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7" y="90"/>
                    <a:pt x="20" y="92"/>
                    <a:pt x="22" y="92"/>
                  </a:cubicBezTo>
                  <a:close/>
                  <a:moveTo>
                    <a:pt x="102" y="77"/>
                  </a:moveTo>
                  <a:cubicBezTo>
                    <a:pt x="103" y="78"/>
                    <a:pt x="107" y="77"/>
                    <a:pt x="107" y="81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6" y="76"/>
                    <a:pt x="103" y="72"/>
                    <a:pt x="104" y="71"/>
                  </a:cubicBezTo>
                  <a:cubicBezTo>
                    <a:pt x="103" y="74"/>
                    <a:pt x="101" y="72"/>
                    <a:pt x="102" y="77"/>
                  </a:cubicBezTo>
                  <a:close/>
                  <a:moveTo>
                    <a:pt x="213" y="71"/>
                  </a:moveTo>
                  <a:cubicBezTo>
                    <a:pt x="211" y="69"/>
                    <a:pt x="206" y="74"/>
                    <a:pt x="205" y="67"/>
                  </a:cubicBezTo>
                  <a:cubicBezTo>
                    <a:pt x="203" y="74"/>
                    <a:pt x="210" y="73"/>
                    <a:pt x="213" y="71"/>
                  </a:cubicBezTo>
                  <a:close/>
                  <a:moveTo>
                    <a:pt x="213" y="63"/>
                  </a:moveTo>
                  <a:cubicBezTo>
                    <a:pt x="214" y="64"/>
                    <a:pt x="214" y="64"/>
                    <a:pt x="215" y="64"/>
                  </a:cubicBezTo>
                  <a:cubicBezTo>
                    <a:pt x="216" y="65"/>
                    <a:pt x="216" y="71"/>
                    <a:pt x="219" y="68"/>
                  </a:cubicBezTo>
                  <a:cubicBezTo>
                    <a:pt x="218" y="66"/>
                    <a:pt x="217" y="68"/>
                    <a:pt x="216" y="67"/>
                  </a:cubicBezTo>
                  <a:cubicBezTo>
                    <a:pt x="217" y="63"/>
                    <a:pt x="216" y="64"/>
                    <a:pt x="215" y="64"/>
                  </a:cubicBezTo>
                  <a:cubicBezTo>
                    <a:pt x="214" y="63"/>
                    <a:pt x="214" y="63"/>
                    <a:pt x="213" y="63"/>
                  </a:cubicBezTo>
                  <a:close/>
                  <a:moveTo>
                    <a:pt x="150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5" y="64"/>
                    <a:pt x="155" y="64"/>
                    <a:pt x="155" y="64"/>
                  </a:cubicBezTo>
                  <a:lnTo>
                    <a:pt x="150" y="60"/>
                  </a:lnTo>
                  <a:close/>
                  <a:moveTo>
                    <a:pt x="119" y="56"/>
                  </a:moveTo>
                  <a:cubicBezTo>
                    <a:pt x="122" y="57"/>
                    <a:pt x="122" y="57"/>
                    <a:pt x="122" y="57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1" y="59"/>
                    <a:pt x="121" y="61"/>
                    <a:pt x="122" y="62"/>
                  </a:cubicBezTo>
                  <a:cubicBezTo>
                    <a:pt x="122" y="62"/>
                    <a:pt x="123" y="62"/>
                    <a:pt x="123" y="63"/>
                  </a:cubicBezTo>
                  <a:cubicBezTo>
                    <a:pt x="123" y="63"/>
                    <a:pt x="122" y="62"/>
                    <a:pt x="122" y="62"/>
                  </a:cubicBezTo>
                  <a:cubicBezTo>
                    <a:pt x="120" y="62"/>
                    <a:pt x="117" y="63"/>
                    <a:pt x="117" y="59"/>
                  </a:cubicBezTo>
                  <a:cubicBezTo>
                    <a:pt x="118" y="60"/>
                    <a:pt x="121" y="60"/>
                    <a:pt x="121" y="57"/>
                  </a:cubicBezTo>
                  <a:lnTo>
                    <a:pt x="119" y="56"/>
                  </a:lnTo>
                  <a:close/>
                  <a:moveTo>
                    <a:pt x="56" y="61"/>
                  </a:moveTo>
                  <a:cubicBezTo>
                    <a:pt x="58" y="62"/>
                    <a:pt x="58" y="63"/>
                    <a:pt x="60" y="59"/>
                  </a:cubicBezTo>
                  <a:cubicBezTo>
                    <a:pt x="58" y="59"/>
                    <a:pt x="56" y="59"/>
                    <a:pt x="56" y="61"/>
                  </a:cubicBezTo>
                  <a:close/>
                  <a:moveTo>
                    <a:pt x="135" y="50"/>
                  </a:moveTo>
                  <a:cubicBezTo>
                    <a:pt x="135" y="53"/>
                    <a:pt x="138" y="52"/>
                    <a:pt x="137" y="56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8" y="55"/>
                    <a:pt x="138" y="64"/>
                    <a:pt x="141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1" y="58"/>
                    <a:pt x="135" y="54"/>
                    <a:pt x="139" y="52"/>
                  </a:cubicBezTo>
                  <a:cubicBezTo>
                    <a:pt x="140" y="51"/>
                    <a:pt x="136" y="49"/>
                    <a:pt x="135" y="50"/>
                  </a:cubicBezTo>
                  <a:close/>
                  <a:moveTo>
                    <a:pt x="50" y="54"/>
                  </a:moveTo>
                  <a:cubicBezTo>
                    <a:pt x="52" y="54"/>
                    <a:pt x="53" y="62"/>
                    <a:pt x="56" y="58"/>
                  </a:cubicBezTo>
                  <a:cubicBezTo>
                    <a:pt x="53" y="57"/>
                    <a:pt x="52" y="50"/>
                    <a:pt x="50" y="54"/>
                  </a:cubicBezTo>
                  <a:close/>
                  <a:moveTo>
                    <a:pt x="112" y="41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3"/>
                    <a:pt x="115" y="43"/>
                    <a:pt x="115" y="43"/>
                  </a:cubicBezTo>
                  <a:lnTo>
                    <a:pt x="112" y="41"/>
                  </a:lnTo>
                  <a:close/>
                  <a:moveTo>
                    <a:pt x="57" y="97"/>
                  </a:moveTo>
                  <a:cubicBezTo>
                    <a:pt x="57" y="97"/>
                    <a:pt x="58" y="97"/>
                    <a:pt x="58" y="97"/>
                  </a:cubicBezTo>
                  <a:cubicBezTo>
                    <a:pt x="58" y="97"/>
                    <a:pt x="57" y="97"/>
                    <a:pt x="57" y="97"/>
                  </a:cubicBezTo>
                  <a:close/>
                  <a:moveTo>
                    <a:pt x="224" y="88"/>
                  </a:moveTo>
                  <a:cubicBezTo>
                    <a:pt x="223" y="89"/>
                    <a:pt x="223" y="89"/>
                    <a:pt x="223" y="90"/>
                  </a:cubicBezTo>
                  <a:cubicBezTo>
                    <a:pt x="224" y="90"/>
                    <a:pt x="224" y="89"/>
                    <a:pt x="224" y="88"/>
                  </a:cubicBezTo>
                  <a:close/>
                  <a:moveTo>
                    <a:pt x="230" y="93"/>
                  </a:moveTo>
                  <a:cubicBezTo>
                    <a:pt x="230" y="93"/>
                    <a:pt x="230" y="93"/>
                    <a:pt x="230" y="93"/>
                  </a:cubicBezTo>
                  <a:cubicBezTo>
                    <a:pt x="230" y="93"/>
                    <a:pt x="230" y="93"/>
                    <a:pt x="230" y="93"/>
                  </a:cubicBezTo>
                  <a:close/>
                  <a:moveTo>
                    <a:pt x="465" y="113"/>
                  </a:moveTo>
                  <a:cubicBezTo>
                    <a:pt x="467" y="114"/>
                    <a:pt x="468" y="119"/>
                    <a:pt x="468" y="114"/>
                  </a:cubicBezTo>
                  <a:cubicBezTo>
                    <a:pt x="468" y="111"/>
                    <a:pt x="467" y="114"/>
                    <a:pt x="465" y="113"/>
                  </a:cubicBezTo>
                  <a:close/>
                  <a:moveTo>
                    <a:pt x="464" y="107"/>
                  </a:moveTo>
                  <a:cubicBezTo>
                    <a:pt x="463" y="106"/>
                    <a:pt x="462" y="105"/>
                    <a:pt x="462" y="103"/>
                  </a:cubicBezTo>
                  <a:cubicBezTo>
                    <a:pt x="462" y="106"/>
                    <a:pt x="463" y="106"/>
                    <a:pt x="464" y="107"/>
                  </a:cubicBezTo>
                  <a:close/>
                  <a:moveTo>
                    <a:pt x="464" y="107"/>
                  </a:moveTo>
                  <a:cubicBezTo>
                    <a:pt x="465" y="107"/>
                    <a:pt x="466" y="108"/>
                    <a:pt x="468" y="107"/>
                  </a:cubicBezTo>
                  <a:cubicBezTo>
                    <a:pt x="467" y="105"/>
                    <a:pt x="465" y="107"/>
                    <a:pt x="464" y="107"/>
                  </a:cubicBezTo>
                  <a:close/>
                  <a:moveTo>
                    <a:pt x="441" y="108"/>
                  </a:moveTo>
                  <a:cubicBezTo>
                    <a:pt x="441" y="105"/>
                    <a:pt x="434" y="101"/>
                    <a:pt x="441" y="100"/>
                  </a:cubicBezTo>
                  <a:cubicBezTo>
                    <a:pt x="441" y="100"/>
                    <a:pt x="438" y="100"/>
                    <a:pt x="437" y="97"/>
                  </a:cubicBezTo>
                  <a:cubicBezTo>
                    <a:pt x="438" y="102"/>
                    <a:pt x="437" y="106"/>
                    <a:pt x="441" y="108"/>
                  </a:cubicBezTo>
                  <a:close/>
                  <a:moveTo>
                    <a:pt x="431" y="94"/>
                  </a:moveTo>
                  <a:cubicBezTo>
                    <a:pt x="431" y="94"/>
                    <a:pt x="430" y="94"/>
                    <a:pt x="429" y="94"/>
                  </a:cubicBezTo>
                  <a:cubicBezTo>
                    <a:pt x="430" y="94"/>
                    <a:pt x="430" y="94"/>
                    <a:pt x="431" y="94"/>
                  </a:cubicBezTo>
                  <a:close/>
                  <a:moveTo>
                    <a:pt x="429" y="94"/>
                  </a:moveTo>
                  <a:cubicBezTo>
                    <a:pt x="428" y="93"/>
                    <a:pt x="427" y="87"/>
                    <a:pt x="424" y="89"/>
                  </a:cubicBezTo>
                  <a:cubicBezTo>
                    <a:pt x="425" y="92"/>
                    <a:pt x="425" y="95"/>
                    <a:pt x="426" y="96"/>
                  </a:cubicBezTo>
                  <a:cubicBezTo>
                    <a:pt x="426" y="93"/>
                    <a:pt x="428" y="94"/>
                    <a:pt x="429" y="94"/>
                  </a:cubicBezTo>
                  <a:close/>
                  <a:moveTo>
                    <a:pt x="357" y="102"/>
                  </a:moveTo>
                  <a:cubicBezTo>
                    <a:pt x="360" y="103"/>
                    <a:pt x="360" y="103"/>
                    <a:pt x="360" y="103"/>
                  </a:cubicBezTo>
                  <a:cubicBezTo>
                    <a:pt x="361" y="101"/>
                    <a:pt x="359" y="101"/>
                    <a:pt x="359" y="100"/>
                  </a:cubicBezTo>
                  <a:cubicBezTo>
                    <a:pt x="358" y="101"/>
                    <a:pt x="356" y="101"/>
                    <a:pt x="357" y="102"/>
                  </a:cubicBezTo>
                  <a:close/>
                  <a:moveTo>
                    <a:pt x="345" y="87"/>
                  </a:moveTo>
                  <a:cubicBezTo>
                    <a:pt x="344" y="93"/>
                    <a:pt x="344" y="93"/>
                    <a:pt x="344" y="93"/>
                  </a:cubicBezTo>
                  <a:cubicBezTo>
                    <a:pt x="345" y="94"/>
                    <a:pt x="344" y="89"/>
                    <a:pt x="347" y="90"/>
                  </a:cubicBezTo>
                  <a:lnTo>
                    <a:pt x="345" y="87"/>
                  </a:lnTo>
                  <a:close/>
                  <a:moveTo>
                    <a:pt x="352" y="59"/>
                  </a:moveTo>
                  <a:cubicBezTo>
                    <a:pt x="353" y="59"/>
                    <a:pt x="353" y="59"/>
                    <a:pt x="353" y="59"/>
                  </a:cubicBezTo>
                  <a:cubicBezTo>
                    <a:pt x="353" y="59"/>
                    <a:pt x="353" y="59"/>
                    <a:pt x="353" y="59"/>
                  </a:cubicBezTo>
                  <a:lnTo>
                    <a:pt x="352" y="59"/>
                  </a:lnTo>
                  <a:close/>
                  <a:moveTo>
                    <a:pt x="334" y="102"/>
                  </a:moveTo>
                  <a:cubicBezTo>
                    <a:pt x="333" y="94"/>
                    <a:pt x="333" y="94"/>
                    <a:pt x="333" y="94"/>
                  </a:cubicBezTo>
                  <a:cubicBezTo>
                    <a:pt x="332" y="94"/>
                    <a:pt x="332" y="100"/>
                    <a:pt x="334" y="102"/>
                  </a:cubicBezTo>
                  <a:close/>
                  <a:moveTo>
                    <a:pt x="318" y="98"/>
                  </a:moveTo>
                  <a:cubicBezTo>
                    <a:pt x="323" y="100"/>
                    <a:pt x="323" y="100"/>
                    <a:pt x="323" y="100"/>
                  </a:cubicBezTo>
                  <a:cubicBezTo>
                    <a:pt x="322" y="98"/>
                    <a:pt x="322" y="98"/>
                    <a:pt x="322" y="98"/>
                  </a:cubicBezTo>
                  <a:lnTo>
                    <a:pt x="318" y="98"/>
                  </a:lnTo>
                  <a:close/>
                  <a:moveTo>
                    <a:pt x="305" y="93"/>
                  </a:moveTo>
                  <a:cubicBezTo>
                    <a:pt x="308" y="95"/>
                    <a:pt x="308" y="95"/>
                    <a:pt x="308" y="95"/>
                  </a:cubicBezTo>
                  <a:cubicBezTo>
                    <a:pt x="309" y="94"/>
                    <a:pt x="309" y="94"/>
                    <a:pt x="309" y="94"/>
                  </a:cubicBezTo>
                  <a:lnTo>
                    <a:pt x="305" y="93"/>
                  </a:lnTo>
                  <a:close/>
                  <a:moveTo>
                    <a:pt x="173" y="79"/>
                  </a:moveTo>
                  <a:cubicBezTo>
                    <a:pt x="171" y="80"/>
                    <a:pt x="165" y="78"/>
                    <a:pt x="166" y="84"/>
                  </a:cubicBezTo>
                  <a:cubicBezTo>
                    <a:pt x="168" y="76"/>
                    <a:pt x="172" y="86"/>
                    <a:pt x="173" y="79"/>
                  </a:cubicBezTo>
                  <a:close/>
                  <a:moveTo>
                    <a:pt x="68" y="94"/>
                  </a:moveTo>
                  <a:cubicBezTo>
                    <a:pt x="63" y="93"/>
                    <a:pt x="63" y="93"/>
                    <a:pt x="63" y="93"/>
                  </a:cubicBezTo>
                  <a:cubicBezTo>
                    <a:pt x="67" y="94"/>
                    <a:pt x="64" y="97"/>
                    <a:pt x="68" y="94"/>
                  </a:cubicBezTo>
                  <a:close/>
                  <a:moveTo>
                    <a:pt x="424" y="167"/>
                  </a:moveTo>
                  <a:cubicBezTo>
                    <a:pt x="425" y="167"/>
                    <a:pt x="425" y="167"/>
                    <a:pt x="425" y="167"/>
                  </a:cubicBezTo>
                  <a:cubicBezTo>
                    <a:pt x="425" y="167"/>
                    <a:pt x="425" y="167"/>
                    <a:pt x="424" y="167"/>
                  </a:cubicBezTo>
                  <a:close/>
                  <a:moveTo>
                    <a:pt x="424" y="167"/>
                  </a:moveTo>
                  <a:cubicBezTo>
                    <a:pt x="422" y="165"/>
                    <a:pt x="419" y="166"/>
                    <a:pt x="418" y="167"/>
                  </a:cubicBezTo>
                  <a:cubicBezTo>
                    <a:pt x="421" y="173"/>
                    <a:pt x="423" y="168"/>
                    <a:pt x="424" y="167"/>
                  </a:cubicBezTo>
                  <a:close/>
                  <a:moveTo>
                    <a:pt x="427" y="177"/>
                  </a:moveTo>
                  <a:cubicBezTo>
                    <a:pt x="430" y="178"/>
                    <a:pt x="430" y="178"/>
                    <a:pt x="430" y="178"/>
                  </a:cubicBezTo>
                  <a:cubicBezTo>
                    <a:pt x="429" y="178"/>
                    <a:pt x="427" y="174"/>
                    <a:pt x="427" y="177"/>
                  </a:cubicBezTo>
                  <a:close/>
                  <a:moveTo>
                    <a:pt x="428" y="171"/>
                  </a:moveTo>
                  <a:cubicBezTo>
                    <a:pt x="426" y="170"/>
                    <a:pt x="426" y="170"/>
                    <a:pt x="426" y="170"/>
                  </a:cubicBezTo>
                  <a:cubicBezTo>
                    <a:pt x="427" y="172"/>
                    <a:pt x="427" y="172"/>
                    <a:pt x="427" y="172"/>
                  </a:cubicBezTo>
                  <a:lnTo>
                    <a:pt x="428" y="171"/>
                  </a:lnTo>
                  <a:close/>
                  <a:moveTo>
                    <a:pt x="495" y="116"/>
                  </a:moveTo>
                  <a:cubicBezTo>
                    <a:pt x="498" y="117"/>
                    <a:pt x="499" y="118"/>
                    <a:pt x="501" y="118"/>
                  </a:cubicBezTo>
                  <a:lnTo>
                    <a:pt x="495" y="116"/>
                  </a:lnTo>
                  <a:close/>
                  <a:moveTo>
                    <a:pt x="523" y="125"/>
                  </a:moveTo>
                  <a:cubicBezTo>
                    <a:pt x="523" y="125"/>
                    <a:pt x="523" y="125"/>
                    <a:pt x="523" y="125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cubicBezTo>
                    <a:pt x="522" y="124"/>
                    <a:pt x="522" y="124"/>
                    <a:pt x="522" y="124"/>
                  </a:cubicBezTo>
                  <a:lnTo>
                    <a:pt x="523" y="125"/>
                  </a:lnTo>
                  <a:close/>
                  <a:moveTo>
                    <a:pt x="500" y="119"/>
                  </a:moveTo>
                  <a:cubicBezTo>
                    <a:pt x="500" y="120"/>
                    <a:pt x="500" y="120"/>
                    <a:pt x="500" y="120"/>
                  </a:cubicBezTo>
                  <a:cubicBezTo>
                    <a:pt x="501" y="120"/>
                    <a:pt x="501" y="120"/>
                    <a:pt x="500" y="119"/>
                  </a:cubicBezTo>
                  <a:close/>
                  <a:moveTo>
                    <a:pt x="466" y="136"/>
                  </a:moveTo>
                  <a:cubicBezTo>
                    <a:pt x="466" y="137"/>
                    <a:pt x="468" y="139"/>
                    <a:pt x="469" y="140"/>
                  </a:cubicBezTo>
                  <a:cubicBezTo>
                    <a:pt x="468" y="138"/>
                    <a:pt x="466" y="134"/>
                    <a:pt x="466" y="136"/>
                  </a:cubicBezTo>
                  <a:close/>
                  <a:moveTo>
                    <a:pt x="557" y="113"/>
                  </a:moveTo>
                  <a:cubicBezTo>
                    <a:pt x="560" y="114"/>
                    <a:pt x="560" y="114"/>
                    <a:pt x="560" y="114"/>
                  </a:cubicBezTo>
                  <a:cubicBezTo>
                    <a:pt x="560" y="113"/>
                    <a:pt x="558" y="113"/>
                    <a:pt x="557" y="113"/>
                  </a:cubicBezTo>
                  <a:close/>
                  <a:moveTo>
                    <a:pt x="575" y="142"/>
                  </a:moveTo>
                  <a:cubicBezTo>
                    <a:pt x="574" y="142"/>
                    <a:pt x="574" y="142"/>
                    <a:pt x="574" y="142"/>
                  </a:cubicBezTo>
                  <a:cubicBezTo>
                    <a:pt x="575" y="143"/>
                    <a:pt x="576" y="143"/>
                    <a:pt x="578" y="144"/>
                  </a:cubicBezTo>
                  <a:lnTo>
                    <a:pt x="575" y="142"/>
                  </a:lnTo>
                  <a:close/>
                  <a:moveTo>
                    <a:pt x="502" y="122"/>
                  </a:moveTo>
                  <a:cubicBezTo>
                    <a:pt x="504" y="123"/>
                    <a:pt x="504" y="123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2" y="122"/>
                    <a:pt x="502" y="122"/>
                    <a:pt x="502" y="122"/>
                  </a:cubicBezTo>
                  <a:close/>
                  <a:moveTo>
                    <a:pt x="560" y="102"/>
                  </a:moveTo>
                  <a:cubicBezTo>
                    <a:pt x="558" y="102"/>
                    <a:pt x="557" y="103"/>
                    <a:pt x="556" y="103"/>
                  </a:cubicBezTo>
                  <a:cubicBezTo>
                    <a:pt x="558" y="103"/>
                    <a:pt x="560" y="103"/>
                    <a:pt x="560" y="102"/>
                  </a:cubicBezTo>
                  <a:close/>
                  <a:moveTo>
                    <a:pt x="523" y="124"/>
                  </a:move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ubicBezTo>
                    <a:pt x="523" y="124"/>
                    <a:pt x="523" y="124"/>
                    <a:pt x="523" y="124"/>
                  </a:cubicBezTo>
                  <a:close/>
                  <a:moveTo>
                    <a:pt x="567" y="146"/>
                  </a:moveTo>
                  <a:cubicBezTo>
                    <a:pt x="566" y="146"/>
                    <a:pt x="565" y="146"/>
                    <a:pt x="564" y="146"/>
                  </a:cubicBezTo>
                  <a:cubicBezTo>
                    <a:pt x="565" y="147"/>
                    <a:pt x="567" y="147"/>
                    <a:pt x="567" y="146"/>
                  </a:cubicBezTo>
                  <a:close/>
                  <a:moveTo>
                    <a:pt x="470" y="141"/>
                  </a:moveTo>
                  <a:cubicBezTo>
                    <a:pt x="469" y="140"/>
                    <a:pt x="469" y="140"/>
                    <a:pt x="469" y="140"/>
                  </a:cubicBezTo>
                  <a:cubicBezTo>
                    <a:pt x="470" y="141"/>
                    <a:pt x="470" y="141"/>
                    <a:pt x="470" y="141"/>
                  </a:cubicBezTo>
                  <a:close/>
                  <a:moveTo>
                    <a:pt x="431" y="163"/>
                  </a:moveTo>
                  <a:cubicBezTo>
                    <a:pt x="430" y="162"/>
                    <a:pt x="429" y="160"/>
                    <a:pt x="429" y="161"/>
                  </a:cubicBezTo>
                  <a:cubicBezTo>
                    <a:pt x="430" y="162"/>
                    <a:pt x="430" y="163"/>
                    <a:pt x="431" y="163"/>
                  </a:cubicBezTo>
                  <a:close/>
                  <a:moveTo>
                    <a:pt x="458" y="4"/>
                  </a:moveTo>
                  <a:cubicBezTo>
                    <a:pt x="458" y="5"/>
                    <a:pt x="458" y="5"/>
                    <a:pt x="458" y="5"/>
                  </a:cubicBezTo>
                  <a:cubicBezTo>
                    <a:pt x="458" y="4"/>
                    <a:pt x="458" y="4"/>
                    <a:pt x="458" y="4"/>
                  </a:cubicBezTo>
                  <a:close/>
                  <a:moveTo>
                    <a:pt x="461" y="34"/>
                  </a:moveTo>
                  <a:cubicBezTo>
                    <a:pt x="461" y="33"/>
                    <a:pt x="462" y="33"/>
                    <a:pt x="462" y="33"/>
                  </a:cubicBezTo>
                  <a:cubicBezTo>
                    <a:pt x="461" y="33"/>
                    <a:pt x="460" y="34"/>
                    <a:pt x="461" y="34"/>
                  </a:cubicBezTo>
                  <a:close/>
                  <a:moveTo>
                    <a:pt x="524" y="32"/>
                  </a:moveTo>
                  <a:cubicBezTo>
                    <a:pt x="520" y="39"/>
                    <a:pt x="520" y="39"/>
                    <a:pt x="520" y="39"/>
                  </a:cubicBezTo>
                  <a:cubicBezTo>
                    <a:pt x="523" y="38"/>
                    <a:pt x="524" y="39"/>
                    <a:pt x="526" y="37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6" y="39"/>
                    <a:pt x="526" y="39"/>
                    <a:pt x="526" y="39"/>
                  </a:cubicBezTo>
                  <a:cubicBezTo>
                    <a:pt x="533" y="42"/>
                    <a:pt x="517" y="57"/>
                    <a:pt x="531" y="58"/>
                  </a:cubicBezTo>
                  <a:cubicBezTo>
                    <a:pt x="532" y="57"/>
                    <a:pt x="532" y="57"/>
                    <a:pt x="532" y="57"/>
                  </a:cubicBezTo>
                  <a:cubicBezTo>
                    <a:pt x="528" y="64"/>
                    <a:pt x="528" y="64"/>
                    <a:pt x="528" y="64"/>
                  </a:cubicBezTo>
                  <a:cubicBezTo>
                    <a:pt x="529" y="64"/>
                    <a:pt x="534" y="62"/>
                    <a:pt x="536" y="62"/>
                  </a:cubicBezTo>
                  <a:cubicBezTo>
                    <a:pt x="531" y="64"/>
                    <a:pt x="536" y="64"/>
                    <a:pt x="532" y="67"/>
                  </a:cubicBezTo>
                  <a:cubicBezTo>
                    <a:pt x="535" y="67"/>
                    <a:pt x="536" y="65"/>
                    <a:pt x="537" y="64"/>
                  </a:cubicBezTo>
                  <a:cubicBezTo>
                    <a:pt x="541" y="64"/>
                    <a:pt x="541" y="66"/>
                    <a:pt x="541" y="68"/>
                  </a:cubicBezTo>
                  <a:cubicBezTo>
                    <a:pt x="541" y="69"/>
                    <a:pt x="540" y="69"/>
                    <a:pt x="541" y="69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1" y="72"/>
                    <a:pt x="541" y="72"/>
                    <a:pt x="542" y="73"/>
                  </a:cubicBezTo>
                  <a:cubicBezTo>
                    <a:pt x="542" y="75"/>
                    <a:pt x="544" y="77"/>
                    <a:pt x="546" y="78"/>
                  </a:cubicBezTo>
                  <a:cubicBezTo>
                    <a:pt x="540" y="76"/>
                    <a:pt x="538" y="75"/>
                    <a:pt x="536" y="74"/>
                  </a:cubicBezTo>
                  <a:cubicBezTo>
                    <a:pt x="535" y="73"/>
                    <a:pt x="535" y="73"/>
                    <a:pt x="534" y="72"/>
                  </a:cubicBezTo>
                  <a:cubicBezTo>
                    <a:pt x="533" y="72"/>
                    <a:pt x="533" y="72"/>
                    <a:pt x="532" y="72"/>
                  </a:cubicBezTo>
                  <a:cubicBezTo>
                    <a:pt x="531" y="73"/>
                    <a:pt x="531" y="73"/>
                    <a:pt x="532" y="74"/>
                  </a:cubicBezTo>
                  <a:cubicBezTo>
                    <a:pt x="533" y="75"/>
                    <a:pt x="533" y="76"/>
                    <a:pt x="534" y="76"/>
                  </a:cubicBezTo>
                  <a:cubicBezTo>
                    <a:pt x="536" y="77"/>
                    <a:pt x="538" y="79"/>
                    <a:pt x="538" y="82"/>
                  </a:cubicBezTo>
                  <a:cubicBezTo>
                    <a:pt x="539" y="78"/>
                    <a:pt x="539" y="78"/>
                    <a:pt x="539" y="78"/>
                  </a:cubicBezTo>
                  <a:cubicBezTo>
                    <a:pt x="544" y="78"/>
                    <a:pt x="544" y="81"/>
                    <a:pt x="545" y="83"/>
                  </a:cubicBezTo>
                  <a:cubicBezTo>
                    <a:pt x="545" y="86"/>
                    <a:pt x="545" y="88"/>
                    <a:pt x="550" y="87"/>
                  </a:cubicBezTo>
                  <a:cubicBezTo>
                    <a:pt x="550" y="89"/>
                    <a:pt x="549" y="91"/>
                    <a:pt x="548" y="94"/>
                  </a:cubicBezTo>
                  <a:cubicBezTo>
                    <a:pt x="546" y="96"/>
                    <a:pt x="545" y="98"/>
                    <a:pt x="548" y="99"/>
                  </a:cubicBezTo>
                  <a:cubicBezTo>
                    <a:pt x="550" y="99"/>
                    <a:pt x="553" y="98"/>
                    <a:pt x="555" y="97"/>
                  </a:cubicBezTo>
                  <a:cubicBezTo>
                    <a:pt x="558" y="101"/>
                    <a:pt x="558" y="101"/>
                    <a:pt x="558" y="101"/>
                  </a:cubicBezTo>
                  <a:cubicBezTo>
                    <a:pt x="552" y="101"/>
                    <a:pt x="552" y="101"/>
                    <a:pt x="552" y="101"/>
                  </a:cubicBezTo>
                  <a:cubicBezTo>
                    <a:pt x="553" y="103"/>
                    <a:pt x="554" y="103"/>
                    <a:pt x="556" y="103"/>
                  </a:cubicBezTo>
                  <a:cubicBezTo>
                    <a:pt x="553" y="105"/>
                    <a:pt x="554" y="106"/>
                    <a:pt x="554" y="108"/>
                  </a:cubicBezTo>
                  <a:cubicBezTo>
                    <a:pt x="555" y="109"/>
                    <a:pt x="556" y="111"/>
                    <a:pt x="554" y="113"/>
                  </a:cubicBezTo>
                  <a:cubicBezTo>
                    <a:pt x="557" y="113"/>
                    <a:pt x="557" y="113"/>
                    <a:pt x="557" y="113"/>
                  </a:cubicBezTo>
                  <a:cubicBezTo>
                    <a:pt x="557" y="114"/>
                    <a:pt x="556" y="114"/>
                    <a:pt x="555" y="114"/>
                  </a:cubicBezTo>
                  <a:cubicBezTo>
                    <a:pt x="562" y="115"/>
                    <a:pt x="562" y="118"/>
                    <a:pt x="568" y="119"/>
                  </a:cubicBezTo>
                  <a:cubicBezTo>
                    <a:pt x="569" y="118"/>
                    <a:pt x="570" y="115"/>
                    <a:pt x="566" y="115"/>
                  </a:cubicBezTo>
                  <a:cubicBezTo>
                    <a:pt x="571" y="112"/>
                    <a:pt x="573" y="119"/>
                    <a:pt x="575" y="121"/>
                  </a:cubicBezTo>
                  <a:cubicBezTo>
                    <a:pt x="570" y="119"/>
                    <a:pt x="571" y="121"/>
                    <a:pt x="570" y="122"/>
                  </a:cubicBezTo>
                  <a:cubicBezTo>
                    <a:pt x="572" y="123"/>
                    <a:pt x="572" y="122"/>
                    <a:pt x="573" y="123"/>
                  </a:cubicBezTo>
                  <a:cubicBezTo>
                    <a:pt x="577" y="125"/>
                    <a:pt x="574" y="126"/>
                    <a:pt x="572" y="126"/>
                  </a:cubicBezTo>
                  <a:cubicBezTo>
                    <a:pt x="570" y="127"/>
                    <a:pt x="569" y="127"/>
                    <a:pt x="577" y="130"/>
                  </a:cubicBezTo>
                  <a:cubicBezTo>
                    <a:pt x="570" y="129"/>
                    <a:pt x="570" y="129"/>
                    <a:pt x="570" y="129"/>
                  </a:cubicBezTo>
                  <a:cubicBezTo>
                    <a:pt x="578" y="133"/>
                    <a:pt x="578" y="133"/>
                    <a:pt x="578" y="133"/>
                  </a:cubicBezTo>
                  <a:cubicBezTo>
                    <a:pt x="570" y="131"/>
                    <a:pt x="570" y="132"/>
                    <a:pt x="571" y="133"/>
                  </a:cubicBezTo>
                  <a:cubicBezTo>
                    <a:pt x="571" y="134"/>
                    <a:pt x="572" y="135"/>
                    <a:pt x="564" y="133"/>
                  </a:cubicBezTo>
                  <a:cubicBezTo>
                    <a:pt x="566" y="135"/>
                    <a:pt x="574" y="135"/>
                    <a:pt x="573" y="136"/>
                  </a:cubicBezTo>
                  <a:cubicBezTo>
                    <a:pt x="577" y="139"/>
                    <a:pt x="570" y="139"/>
                    <a:pt x="572" y="141"/>
                  </a:cubicBezTo>
                  <a:cubicBezTo>
                    <a:pt x="572" y="141"/>
                    <a:pt x="572" y="142"/>
                    <a:pt x="574" y="142"/>
                  </a:cubicBezTo>
                  <a:cubicBezTo>
                    <a:pt x="573" y="142"/>
                    <a:pt x="572" y="142"/>
                    <a:pt x="571" y="142"/>
                  </a:cubicBezTo>
                  <a:cubicBezTo>
                    <a:pt x="570" y="142"/>
                    <a:pt x="570" y="142"/>
                    <a:pt x="570" y="142"/>
                  </a:cubicBezTo>
                  <a:cubicBezTo>
                    <a:pt x="568" y="142"/>
                    <a:pt x="568" y="142"/>
                    <a:pt x="567" y="142"/>
                  </a:cubicBezTo>
                  <a:cubicBezTo>
                    <a:pt x="565" y="143"/>
                    <a:pt x="564" y="143"/>
                    <a:pt x="561" y="143"/>
                  </a:cubicBezTo>
                  <a:cubicBezTo>
                    <a:pt x="568" y="146"/>
                    <a:pt x="568" y="146"/>
                    <a:pt x="568" y="146"/>
                  </a:cubicBezTo>
                  <a:cubicBezTo>
                    <a:pt x="565" y="145"/>
                    <a:pt x="561" y="144"/>
                    <a:pt x="561" y="145"/>
                  </a:cubicBezTo>
                  <a:cubicBezTo>
                    <a:pt x="561" y="145"/>
                    <a:pt x="563" y="146"/>
                    <a:pt x="564" y="146"/>
                  </a:cubicBezTo>
                  <a:cubicBezTo>
                    <a:pt x="555" y="146"/>
                    <a:pt x="552" y="146"/>
                    <a:pt x="548" y="147"/>
                  </a:cubicBezTo>
                  <a:cubicBezTo>
                    <a:pt x="552" y="149"/>
                    <a:pt x="554" y="151"/>
                    <a:pt x="558" y="151"/>
                  </a:cubicBezTo>
                  <a:cubicBezTo>
                    <a:pt x="558" y="153"/>
                    <a:pt x="554" y="152"/>
                    <a:pt x="549" y="152"/>
                  </a:cubicBezTo>
                  <a:cubicBezTo>
                    <a:pt x="545" y="151"/>
                    <a:pt x="540" y="151"/>
                    <a:pt x="538" y="152"/>
                  </a:cubicBezTo>
                  <a:cubicBezTo>
                    <a:pt x="541" y="154"/>
                    <a:pt x="541" y="154"/>
                    <a:pt x="541" y="154"/>
                  </a:cubicBezTo>
                  <a:cubicBezTo>
                    <a:pt x="534" y="152"/>
                    <a:pt x="534" y="152"/>
                    <a:pt x="534" y="152"/>
                  </a:cubicBezTo>
                  <a:cubicBezTo>
                    <a:pt x="536" y="153"/>
                    <a:pt x="537" y="154"/>
                    <a:pt x="539" y="155"/>
                  </a:cubicBezTo>
                  <a:cubicBezTo>
                    <a:pt x="535" y="157"/>
                    <a:pt x="527" y="159"/>
                    <a:pt x="518" y="153"/>
                  </a:cubicBezTo>
                  <a:cubicBezTo>
                    <a:pt x="521" y="154"/>
                    <a:pt x="520" y="158"/>
                    <a:pt x="526" y="160"/>
                  </a:cubicBezTo>
                  <a:cubicBezTo>
                    <a:pt x="521" y="158"/>
                    <a:pt x="517" y="158"/>
                    <a:pt x="514" y="159"/>
                  </a:cubicBezTo>
                  <a:cubicBezTo>
                    <a:pt x="510" y="159"/>
                    <a:pt x="507" y="160"/>
                    <a:pt x="504" y="160"/>
                  </a:cubicBezTo>
                  <a:cubicBezTo>
                    <a:pt x="504" y="160"/>
                    <a:pt x="504" y="160"/>
                    <a:pt x="504" y="160"/>
                  </a:cubicBezTo>
                  <a:cubicBezTo>
                    <a:pt x="501" y="158"/>
                    <a:pt x="501" y="158"/>
                    <a:pt x="501" y="158"/>
                  </a:cubicBezTo>
                  <a:cubicBezTo>
                    <a:pt x="501" y="159"/>
                    <a:pt x="501" y="159"/>
                    <a:pt x="501" y="159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1" y="160"/>
                    <a:pt x="498" y="159"/>
                    <a:pt x="496" y="158"/>
                  </a:cubicBezTo>
                  <a:cubicBezTo>
                    <a:pt x="496" y="159"/>
                    <a:pt x="497" y="163"/>
                    <a:pt x="496" y="165"/>
                  </a:cubicBezTo>
                  <a:cubicBezTo>
                    <a:pt x="495" y="162"/>
                    <a:pt x="494" y="164"/>
                    <a:pt x="493" y="166"/>
                  </a:cubicBezTo>
                  <a:cubicBezTo>
                    <a:pt x="492" y="167"/>
                    <a:pt x="491" y="169"/>
                    <a:pt x="489" y="166"/>
                  </a:cubicBezTo>
                  <a:cubicBezTo>
                    <a:pt x="489" y="167"/>
                    <a:pt x="490" y="167"/>
                    <a:pt x="490" y="169"/>
                  </a:cubicBezTo>
                  <a:cubicBezTo>
                    <a:pt x="485" y="169"/>
                    <a:pt x="477" y="165"/>
                    <a:pt x="473" y="171"/>
                  </a:cubicBezTo>
                  <a:cubicBezTo>
                    <a:pt x="469" y="161"/>
                    <a:pt x="466" y="165"/>
                    <a:pt x="461" y="162"/>
                  </a:cubicBezTo>
                  <a:cubicBezTo>
                    <a:pt x="463" y="168"/>
                    <a:pt x="464" y="164"/>
                    <a:pt x="466" y="168"/>
                  </a:cubicBezTo>
                  <a:cubicBezTo>
                    <a:pt x="464" y="167"/>
                    <a:pt x="469" y="176"/>
                    <a:pt x="464" y="172"/>
                  </a:cubicBezTo>
                  <a:cubicBezTo>
                    <a:pt x="465" y="173"/>
                    <a:pt x="465" y="174"/>
                    <a:pt x="465" y="173"/>
                  </a:cubicBezTo>
                  <a:cubicBezTo>
                    <a:pt x="464" y="174"/>
                    <a:pt x="463" y="166"/>
                    <a:pt x="461" y="169"/>
                  </a:cubicBezTo>
                  <a:cubicBezTo>
                    <a:pt x="463" y="173"/>
                    <a:pt x="463" y="173"/>
                    <a:pt x="463" y="173"/>
                  </a:cubicBezTo>
                  <a:cubicBezTo>
                    <a:pt x="459" y="168"/>
                    <a:pt x="459" y="168"/>
                    <a:pt x="459" y="168"/>
                  </a:cubicBezTo>
                  <a:cubicBezTo>
                    <a:pt x="455" y="172"/>
                    <a:pt x="450" y="171"/>
                    <a:pt x="448" y="177"/>
                  </a:cubicBezTo>
                  <a:cubicBezTo>
                    <a:pt x="447" y="176"/>
                    <a:pt x="446" y="174"/>
                    <a:pt x="446" y="172"/>
                  </a:cubicBezTo>
                  <a:cubicBezTo>
                    <a:pt x="445" y="173"/>
                    <a:pt x="440" y="167"/>
                    <a:pt x="439" y="172"/>
                  </a:cubicBezTo>
                  <a:cubicBezTo>
                    <a:pt x="440" y="174"/>
                    <a:pt x="440" y="174"/>
                    <a:pt x="440" y="174"/>
                  </a:cubicBezTo>
                  <a:cubicBezTo>
                    <a:pt x="438" y="179"/>
                    <a:pt x="435" y="170"/>
                    <a:pt x="430" y="170"/>
                  </a:cubicBezTo>
                  <a:cubicBezTo>
                    <a:pt x="431" y="170"/>
                    <a:pt x="434" y="172"/>
                    <a:pt x="432" y="167"/>
                  </a:cubicBezTo>
                  <a:cubicBezTo>
                    <a:pt x="431" y="164"/>
                    <a:pt x="429" y="165"/>
                    <a:pt x="429" y="168"/>
                  </a:cubicBezTo>
                  <a:cubicBezTo>
                    <a:pt x="427" y="162"/>
                    <a:pt x="427" y="162"/>
                    <a:pt x="427" y="162"/>
                  </a:cubicBezTo>
                  <a:cubicBezTo>
                    <a:pt x="429" y="165"/>
                    <a:pt x="431" y="164"/>
                    <a:pt x="432" y="166"/>
                  </a:cubicBezTo>
                  <a:cubicBezTo>
                    <a:pt x="432" y="165"/>
                    <a:pt x="431" y="164"/>
                    <a:pt x="431" y="163"/>
                  </a:cubicBezTo>
                  <a:cubicBezTo>
                    <a:pt x="433" y="164"/>
                    <a:pt x="434" y="164"/>
                    <a:pt x="436" y="165"/>
                  </a:cubicBezTo>
                  <a:cubicBezTo>
                    <a:pt x="434" y="166"/>
                    <a:pt x="434" y="166"/>
                    <a:pt x="434" y="166"/>
                  </a:cubicBezTo>
                  <a:cubicBezTo>
                    <a:pt x="437" y="171"/>
                    <a:pt x="438" y="164"/>
                    <a:pt x="439" y="166"/>
                  </a:cubicBezTo>
                  <a:cubicBezTo>
                    <a:pt x="437" y="161"/>
                    <a:pt x="436" y="162"/>
                    <a:pt x="436" y="158"/>
                  </a:cubicBezTo>
                  <a:cubicBezTo>
                    <a:pt x="439" y="154"/>
                    <a:pt x="440" y="162"/>
                    <a:pt x="445" y="166"/>
                  </a:cubicBezTo>
                  <a:cubicBezTo>
                    <a:pt x="445" y="167"/>
                    <a:pt x="445" y="167"/>
                    <a:pt x="445" y="167"/>
                  </a:cubicBezTo>
                  <a:cubicBezTo>
                    <a:pt x="447" y="168"/>
                    <a:pt x="450" y="173"/>
                    <a:pt x="450" y="168"/>
                  </a:cubicBezTo>
                  <a:cubicBezTo>
                    <a:pt x="448" y="165"/>
                    <a:pt x="447" y="165"/>
                    <a:pt x="446" y="164"/>
                  </a:cubicBezTo>
                  <a:cubicBezTo>
                    <a:pt x="445" y="162"/>
                    <a:pt x="450" y="169"/>
                    <a:pt x="450" y="165"/>
                  </a:cubicBezTo>
                  <a:cubicBezTo>
                    <a:pt x="447" y="161"/>
                    <a:pt x="444" y="160"/>
                    <a:pt x="442" y="161"/>
                  </a:cubicBezTo>
                  <a:cubicBezTo>
                    <a:pt x="442" y="159"/>
                    <a:pt x="441" y="158"/>
                    <a:pt x="440" y="156"/>
                  </a:cubicBezTo>
                  <a:cubicBezTo>
                    <a:pt x="447" y="158"/>
                    <a:pt x="455" y="162"/>
                    <a:pt x="459" y="157"/>
                  </a:cubicBezTo>
                  <a:cubicBezTo>
                    <a:pt x="454" y="151"/>
                    <a:pt x="460" y="156"/>
                    <a:pt x="457" y="150"/>
                  </a:cubicBezTo>
                  <a:cubicBezTo>
                    <a:pt x="459" y="154"/>
                    <a:pt x="459" y="149"/>
                    <a:pt x="462" y="151"/>
                  </a:cubicBezTo>
                  <a:cubicBezTo>
                    <a:pt x="460" y="145"/>
                    <a:pt x="457" y="148"/>
                    <a:pt x="457" y="144"/>
                  </a:cubicBezTo>
                  <a:cubicBezTo>
                    <a:pt x="460" y="144"/>
                    <a:pt x="468" y="152"/>
                    <a:pt x="471" y="149"/>
                  </a:cubicBezTo>
                  <a:cubicBezTo>
                    <a:pt x="470" y="147"/>
                    <a:pt x="469" y="147"/>
                    <a:pt x="468" y="146"/>
                  </a:cubicBezTo>
                  <a:cubicBezTo>
                    <a:pt x="471" y="147"/>
                    <a:pt x="478" y="158"/>
                    <a:pt x="477" y="149"/>
                  </a:cubicBezTo>
                  <a:cubicBezTo>
                    <a:pt x="475" y="147"/>
                    <a:pt x="473" y="144"/>
                    <a:pt x="470" y="141"/>
                  </a:cubicBezTo>
                  <a:cubicBezTo>
                    <a:pt x="471" y="141"/>
                    <a:pt x="471" y="141"/>
                    <a:pt x="471" y="139"/>
                  </a:cubicBezTo>
                  <a:cubicBezTo>
                    <a:pt x="469" y="135"/>
                    <a:pt x="469" y="135"/>
                    <a:pt x="469" y="135"/>
                  </a:cubicBezTo>
                  <a:cubicBezTo>
                    <a:pt x="471" y="133"/>
                    <a:pt x="474" y="143"/>
                    <a:pt x="477" y="147"/>
                  </a:cubicBezTo>
                  <a:cubicBezTo>
                    <a:pt x="477" y="141"/>
                    <a:pt x="477" y="141"/>
                    <a:pt x="477" y="141"/>
                  </a:cubicBezTo>
                  <a:cubicBezTo>
                    <a:pt x="478" y="139"/>
                    <a:pt x="480" y="139"/>
                    <a:pt x="482" y="139"/>
                  </a:cubicBezTo>
                  <a:cubicBezTo>
                    <a:pt x="484" y="140"/>
                    <a:pt x="486" y="143"/>
                    <a:pt x="488" y="146"/>
                  </a:cubicBezTo>
                  <a:cubicBezTo>
                    <a:pt x="489" y="145"/>
                    <a:pt x="491" y="145"/>
                    <a:pt x="488" y="140"/>
                  </a:cubicBezTo>
                  <a:cubicBezTo>
                    <a:pt x="486" y="137"/>
                    <a:pt x="484" y="135"/>
                    <a:pt x="483" y="133"/>
                  </a:cubicBezTo>
                  <a:cubicBezTo>
                    <a:pt x="482" y="131"/>
                    <a:pt x="481" y="130"/>
                    <a:pt x="479" y="131"/>
                  </a:cubicBezTo>
                  <a:cubicBezTo>
                    <a:pt x="480" y="135"/>
                    <a:pt x="483" y="135"/>
                    <a:pt x="482" y="136"/>
                  </a:cubicBezTo>
                  <a:cubicBezTo>
                    <a:pt x="481" y="135"/>
                    <a:pt x="480" y="140"/>
                    <a:pt x="477" y="136"/>
                  </a:cubicBezTo>
                  <a:cubicBezTo>
                    <a:pt x="481" y="135"/>
                    <a:pt x="481" y="135"/>
                    <a:pt x="481" y="135"/>
                  </a:cubicBezTo>
                  <a:cubicBezTo>
                    <a:pt x="478" y="128"/>
                    <a:pt x="479" y="135"/>
                    <a:pt x="477" y="132"/>
                  </a:cubicBezTo>
                  <a:cubicBezTo>
                    <a:pt x="477" y="129"/>
                    <a:pt x="478" y="129"/>
                    <a:pt x="479" y="129"/>
                  </a:cubicBezTo>
                  <a:cubicBezTo>
                    <a:pt x="479" y="129"/>
                    <a:pt x="480" y="129"/>
                    <a:pt x="480" y="129"/>
                  </a:cubicBezTo>
                  <a:cubicBezTo>
                    <a:pt x="480" y="129"/>
                    <a:pt x="481" y="129"/>
                    <a:pt x="481" y="128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82" y="129"/>
                    <a:pt x="481" y="127"/>
                    <a:pt x="485" y="130"/>
                  </a:cubicBezTo>
                  <a:cubicBezTo>
                    <a:pt x="488" y="136"/>
                    <a:pt x="486" y="134"/>
                    <a:pt x="486" y="136"/>
                  </a:cubicBezTo>
                  <a:cubicBezTo>
                    <a:pt x="488" y="136"/>
                    <a:pt x="491" y="138"/>
                    <a:pt x="495" y="139"/>
                  </a:cubicBezTo>
                  <a:cubicBezTo>
                    <a:pt x="499" y="139"/>
                    <a:pt x="502" y="139"/>
                    <a:pt x="499" y="133"/>
                  </a:cubicBezTo>
                  <a:cubicBezTo>
                    <a:pt x="497" y="132"/>
                    <a:pt x="495" y="131"/>
                    <a:pt x="493" y="129"/>
                  </a:cubicBezTo>
                  <a:cubicBezTo>
                    <a:pt x="493" y="128"/>
                    <a:pt x="500" y="132"/>
                    <a:pt x="493" y="126"/>
                  </a:cubicBezTo>
                  <a:cubicBezTo>
                    <a:pt x="494" y="128"/>
                    <a:pt x="490" y="124"/>
                    <a:pt x="489" y="123"/>
                  </a:cubicBezTo>
                  <a:cubicBezTo>
                    <a:pt x="489" y="123"/>
                    <a:pt x="489" y="123"/>
                    <a:pt x="489" y="123"/>
                  </a:cubicBezTo>
                  <a:cubicBezTo>
                    <a:pt x="489" y="123"/>
                    <a:pt x="488" y="122"/>
                    <a:pt x="487" y="121"/>
                  </a:cubicBezTo>
                  <a:cubicBezTo>
                    <a:pt x="491" y="125"/>
                    <a:pt x="494" y="126"/>
                    <a:pt x="497" y="127"/>
                  </a:cubicBezTo>
                  <a:cubicBezTo>
                    <a:pt x="495" y="126"/>
                    <a:pt x="494" y="124"/>
                    <a:pt x="493" y="123"/>
                  </a:cubicBezTo>
                  <a:cubicBezTo>
                    <a:pt x="495" y="123"/>
                    <a:pt x="496" y="125"/>
                    <a:pt x="498" y="127"/>
                  </a:cubicBezTo>
                  <a:cubicBezTo>
                    <a:pt x="499" y="128"/>
                    <a:pt x="505" y="131"/>
                    <a:pt x="501" y="127"/>
                  </a:cubicBezTo>
                  <a:cubicBezTo>
                    <a:pt x="498" y="124"/>
                    <a:pt x="496" y="125"/>
                    <a:pt x="493" y="122"/>
                  </a:cubicBezTo>
                  <a:cubicBezTo>
                    <a:pt x="496" y="123"/>
                    <a:pt x="499" y="125"/>
                    <a:pt x="502" y="126"/>
                  </a:cubicBezTo>
                  <a:cubicBezTo>
                    <a:pt x="501" y="125"/>
                    <a:pt x="501" y="125"/>
                    <a:pt x="501" y="125"/>
                  </a:cubicBezTo>
                  <a:cubicBezTo>
                    <a:pt x="502" y="126"/>
                    <a:pt x="504" y="127"/>
                    <a:pt x="503" y="126"/>
                  </a:cubicBezTo>
                  <a:cubicBezTo>
                    <a:pt x="500" y="124"/>
                    <a:pt x="499" y="123"/>
                    <a:pt x="499" y="124"/>
                  </a:cubicBezTo>
                  <a:cubicBezTo>
                    <a:pt x="497" y="122"/>
                    <a:pt x="501" y="124"/>
                    <a:pt x="504" y="125"/>
                  </a:cubicBezTo>
                  <a:cubicBezTo>
                    <a:pt x="506" y="126"/>
                    <a:pt x="509" y="126"/>
                    <a:pt x="504" y="123"/>
                  </a:cubicBezTo>
                  <a:cubicBezTo>
                    <a:pt x="508" y="125"/>
                    <a:pt x="508" y="125"/>
                    <a:pt x="508" y="125"/>
                  </a:cubicBezTo>
                  <a:cubicBezTo>
                    <a:pt x="507" y="124"/>
                    <a:pt x="506" y="123"/>
                    <a:pt x="505" y="123"/>
                  </a:cubicBezTo>
                  <a:cubicBezTo>
                    <a:pt x="510" y="125"/>
                    <a:pt x="510" y="125"/>
                    <a:pt x="510" y="125"/>
                  </a:cubicBezTo>
                  <a:cubicBezTo>
                    <a:pt x="515" y="126"/>
                    <a:pt x="502" y="120"/>
                    <a:pt x="500" y="119"/>
                  </a:cubicBezTo>
                  <a:cubicBezTo>
                    <a:pt x="500" y="119"/>
                    <a:pt x="500" y="119"/>
                    <a:pt x="500" y="119"/>
                  </a:cubicBezTo>
                  <a:cubicBezTo>
                    <a:pt x="499" y="119"/>
                    <a:pt x="496" y="117"/>
                    <a:pt x="495" y="116"/>
                  </a:cubicBezTo>
                  <a:cubicBezTo>
                    <a:pt x="497" y="117"/>
                    <a:pt x="499" y="118"/>
                    <a:pt x="501" y="118"/>
                  </a:cubicBezTo>
                  <a:cubicBezTo>
                    <a:pt x="501" y="118"/>
                    <a:pt x="501" y="118"/>
                    <a:pt x="501" y="118"/>
                  </a:cubicBezTo>
                  <a:cubicBezTo>
                    <a:pt x="509" y="122"/>
                    <a:pt x="514" y="122"/>
                    <a:pt x="529" y="127"/>
                  </a:cubicBezTo>
                  <a:cubicBezTo>
                    <a:pt x="529" y="127"/>
                    <a:pt x="528" y="127"/>
                    <a:pt x="528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5" y="125"/>
                    <a:pt x="524" y="125"/>
                    <a:pt x="523" y="124"/>
                  </a:cubicBezTo>
                  <a:cubicBezTo>
                    <a:pt x="523" y="124"/>
                    <a:pt x="522" y="124"/>
                    <a:pt x="521" y="123"/>
                  </a:cubicBezTo>
                  <a:cubicBezTo>
                    <a:pt x="518" y="122"/>
                    <a:pt x="511" y="120"/>
                    <a:pt x="512" y="119"/>
                  </a:cubicBezTo>
                  <a:cubicBezTo>
                    <a:pt x="509" y="118"/>
                    <a:pt x="510" y="119"/>
                    <a:pt x="509" y="119"/>
                  </a:cubicBezTo>
                  <a:cubicBezTo>
                    <a:pt x="509" y="118"/>
                    <a:pt x="509" y="118"/>
                    <a:pt x="511" y="119"/>
                  </a:cubicBezTo>
                  <a:cubicBezTo>
                    <a:pt x="505" y="117"/>
                    <a:pt x="505" y="117"/>
                    <a:pt x="505" y="117"/>
                  </a:cubicBezTo>
                  <a:cubicBezTo>
                    <a:pt x="511" y="119"/>
                    <a:pt x="509" y="117"/>
                    <a:pt x="508" y="117"/>
                  </a:cubicBezTo>
                  <a:cubicBezTo>
                    <a:pt x="499" y="114"/>
                    <a:pt x="499" y="114"/>
                    <a:pt x="499" y="114"/>
                  </a:cubicBezTo>
                  <a:cubicBezTo>
                    <a:pt x="503" y="116"/>
                    <a:pt x="504" y="116"/>
                    <a:pt x="502" y="115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98" y="113"/>
                    <a:pt x="509" y="117"/>
                    <a:pt x="503" y="114"/>
                  </a:cubicBezTo>
                  <a:cubicBezTo>
                    <a:pt x="505" y="115"/>
                    <a:pt x="507" y="116"/>
                    <a:pt x="509" y="117"/>
                  </a:cubicBezTo>
                  <a:cubicBezTo>
                    <a:pt x="510" y="116"/>
                    <a:pt x="521" y="119"/>
                    <a:pt x="526" y="120"/>
                  </a:cubicBezTo>
                  <a:cubicBezTo>
                    <a:pt x="529" y="120"/>
                    <a:pt x="526" y="118"/>
                    <a:pt x="525" y="116"/>
                  </a:cubicBezTo>
                  <a:cubicBezTo>
                    <a:pt x="523" y="115"/>
                    <a:pt x="523" y="114"/>
                    <a:pt x="531" y="114"/>
                  </a:cubicBezTo>
                  <a:cubicBezTo>
                    <a:pt x="528" y="113"/>
                    <a:pt x="526" y="113"/>
                    <a:pt x="524" y="113"/>
                  </a:cubicBezTo>
                  <a:cubicBezTo>
                    <a:pt x="522" y="112"/>
                    <a:pt x="521" y="112"/>
                    <a:pt x="518" y="112"/>
                  </a:cubicBezTo>
                  <a:cubicBezTo>
                    <a:pt x="517" y="113"/>
                    <a:pt x="516" y="113"/>
                    <a:pt x="509" y="112"/>
                  </a:cubicBezTo>
                  <a:cubicBezTo>
                    <a:pt x="502" y="113"/>
                    <a:pt x="529" y="117"/>
                    <a:pt x="519" y="117"/>
                  </a:cubicBezTo>
                  <a:cubicBezTo>
                    <a:pt x="511" y="115"/>
                    <a:pt x="511" y="115"/>
                    <a:pt x="514" y="115"/>
                  </a:cubicBezTo>
                  <a:cubicBezTo>
                    <a:pt x="508" y="113"/>
                    <a:pt x="504" y="113"/>
                    <a:pt x="502" y="113"/>
                  </a:cubicBezTo>
                  <a:cubicBezTo>
                    <a:pt x="503" y="113"/>
                    <a:pt x="501" y="112"/>
                    <a:pt x="500" y="111"/>
                  </a:cubicBezTo>
                  <a:cubicBezTo>
                    <a:pt x="498" y="110"/>
                    <a:pt x="496" y="110"/>
                    <a:pt x="496" y="109"/>
                  </a:cubicBezTo>
                  <a:cubicBezTo>
                    <a:pt x="499" y="110"/>
                    <a:pt x="502" y="109"/>
                    <a:pt x="501" y="109"/>
                  </a:cubicBezTo>
                  <a:cubicBezTo>
                    <a:pt x="505" y="109"/>
                    <a:pt x="506" y="107"/>
                    <a:pt x="515" y="108"/>
                  </a:cubicBezTo>
                  <a:cubicBezTo>
                    <a:pt x="516" y="106"/>
                    <a:pt x="503" y="107"/>
                    <a:pt x="511" y="105"/>
                  </a:cubicBezTo>
                  <a:cubicBezTo>
                    <a:pt x="505" y="106"/>
                    <a:pt x="506" y="104"/>
                    <a:pt x="501" y="105"/>
                  </a:cubicBezTo>
                  <a:cubicBezTo>
                    <a:pt x="504" y="105"/>
                    <a:pt x="503" y="106"/>
                    <a:pt x="501" y="106"/>
                  </a:cubicBezTo>
                  <a:cubicBezTo>
                    <a:pt x="499" y="107"/>
                    <a:pt x="496" y="107"/>
                    <a:pt x="494" y="107"/>
                  </a:cubicBezTo>
                  <a:cubicBezTo>
                    <a:pt x="493" y="107"/>
                    <a:pt x="491" y="106"/>
                    <a:pt x="490" y="106"/>
                  </a:cubicBezTo>
                  <a:cubicBezTo>
                    <a:pt x="492" y="106"/>
                    <a:pt x="495" y="106"/>
                    <a:pt x="496" y="105"/>
                  </a:cubicBezTo>
                  <a:cubicBezTo>
                    <a:pt x="491" y="105"/>
                    <a:pt x="491" y="105"/>
                    <a:pt x="491" y="105"/>
                  </a:cubicBezTo>
                  <a:cubicBezTo>
                    <a:pt x="497" y="105"/>
                    <a:pt x="494" y="104"/>
                    <a:pt x="492" y="104"/>
                  </a:cubicBezTo>
                  <a:cubicBezTo>
                    <a:pt x="489" y="103"/>
                    <a:pt x="487" y="103"/>
                    <a:pt x="494" y="101"/>
                  </a:cubicBezTo>
                  <a:cubicBezTo>
                    <a:pt x="494" y="102"/>
                    <a:pt x="498" y="102"/>
                    <a:pt x="492" y="103"/>
                  </a:cubicBezTo>
                  <a:cubicBezTo>
                    <a:pt x="494" y="103"/>
                    <a:pt x="496" y="103"/>
                    <a:pt x="499" y="102"/>
                  </a:cubicBezTo>
                  <a:cubicBezTo>
                    <a:pt x="501" y="102"/>
                    <a:pt x="503" y="101"/>
                    <a:pt x="506" y="101"/>
                  </a:cubicBezTo>
                  <a:cubicBezTo>
                    <a:pt x="508" y="100"/>
                    <a:pt x="506" y="98"/>
                    <a:pt x="505" y="97"/>
                  </a:cubicBezTo>
                  <a:cubicBezTo>
                    <a:pt x="504" y="95"/>
                    <a:pt x="503" y="94"/>
                    <a:pt x="506" y="91"/>
                  </a:cubicBezTo>
                  <a:cubicBezTo>
                    <a:pt x="503" y="93"/>
                    <a:pt x="504" y="94"/>
                    <a:pt x="500" y="96"/>
                  </a:cubicBezTo>
                  <a:cubicBezTo>
                    <a:pt x="498" y="95"/>
                    <a:pt x="500" y="94"/>
                    <a:pt x="502" y="91"/>
                  </a:cubicBezTo>
                  <a:cubicBezTo>
                    <a:pt x="504" y="89"/>
                    <a:pt x="506" y="85"/>
                    <a:pt x="507" y="83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6" y="82"/>
                    <a:pt x="500" y="87"/>
                    <a:pt x="500" y="83"/>
                  </a:cubicBezTo>
                  <a:cubicBezTo>
                    <a:pt x="501" y="83"/>
                    <a:pt x="503" y="82"/>
                    <a:pt x="503" y="82"/>
                  </a:cubicBezTo>
                  <a:cubicBezTo>
                    <a:pt x="501" y="80"/>
                    <a:pt x="498" y="84"/>
                    <a:pt x="496" y="83"/>
                  </a:cubicBezTo>
                  <a:cubicBezTo>
                    <a:pt x="503" y="76"/>
                    <a:pt x="489" y="85"/>
                    <a:pt x="492" y="79"/>
                  </a:cubicBezTo>
                  <a:cubicBezTo>
                    <a:pt x="490" y="80"/>
                    <a:pt x="490" y="80"/>
                    <a:pt x="490" y="80"/>
                  </a:cubicBezTo>
                  <a:cubicBezTo>
                    <a:pt x="493" y="76"/>
                    <a:pt x="483" y="77"/>
                    <a:pt x="481" y="74"/>
                  </a:cubicBezTo>
                  <a:cubicBezTo>
                    <a:pt x="482" y="74"/>
                    <a:pt x="482" y="77"/>
                    <a:pt x="487" y="74"/>
                  </a:cubicBezTo>
                  <a:cubicBezTo>
                    <a:pt x="487" y="69"/>
                    <a:pt x="487" y="69"/>
                    <a:pt x="487" y="69"/>
                  </a:cubicBezTo>
                  <a:cubicBezTo>
                    <a:pt x="485" y="70"/>
                    <a:pt x="484" y="69"/>
                    <a:pt x="482" y="71"/>
                  </a:cubicBezTo>
                  <a:cubicBezTo>
                    <a:pt x="481" y="72"/>
                    <a:pt x="483" y="72"/>
                    <a:pt x="483" y="72"/>
                  </a:cubicBezTo>
                  <a:cubicBezTo>
                    <a:pt x="480" y="73"/>
                    <a:pt x="480" y="73"/>
                    <a:pt x="480" y="73"/>
                  </a:cubicBezTo>
                  <a:cubicBezTo>
                    <a:pt x="481" y="68"/>
                    <a:pt x="488" y="69"/>
                    <a:pt x="493" y="67"/>
                  </a:cubicBezTo>
                  <a:cubicBezTo>
                    <a:pt x="491" y="66"/>
                    <a:pt x="495" y="63"/>
                    <a:pt x="495" y="62"/>
                  </a:cubicBezTo>
                  <a:cubicBezTo>
                    <a:pt x="489" y="63"/>
                    <a:pt x="490" y="66"/>
                    <a:pt x="484" y="68"/>
                  </a:cubicBezTo>
                  <a:cubicBezTo>
                    <a:pt x="481" y="68"/>
                    <a:pt x="483" y="62"/>
                    <a:pt x="488" y="59"/>
                  </a:cubicBezTo>
                  <a:cubicBezTo>
                    <a:pt x="475" y="63"/>
                    <a:pt x="482" y="53"/>
                    <a:pt x="473" y="57"/>
                  </a:cubicBezTo>
                  <a:cubicBezTo>
                    <a:pt x="474" y="57"/>
                    <a:pt x="477" y="55"/>
                    <a:pt x="475" y="5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68" y="55"/>
                    <a:pt x="480" y="50"/>
                    <a:pt x="477" y="49"/>
                  </a:cubicBezTo>
                  <a:cubicBezTo>
                    <a:pt x="476" y="50"/>
                    <a:pt x="475" y="51"/>
                    <a:pt x="473" y="52"/>
                  </a:cubicBezTo>
                  <a:cubicBezTo>
                    <a:pt x="470" y="50"/>
                    <a:pt x="482" y="42"/>
                    <a:pt x="475" y="41"/>
                  </a:cubicBezTo>
                  <a:cubicBezTo>
                    <a:pt x="475" y="42"/>
                    <a:pt x="474" y="42"/>
                    <a:pt x="474" y="42"/>
                  </a:cubicBezTo>
                  <a:cubicBezTo>
                    <a:pt x="473" y="43"/>
                    <a:pt x="473" y="42"/>
                    <a:pt x="475" y="40"/>
                  </a:cubicBezTo>
                  <a:cubicBezTo>
                    <a:pt x="479" y="40"/>
                    <a:pt x="479" y="40"/>
                    <a:pt x="479" y="40"/>
                  </a:cubicBezTo>
                  <a:cubicBezTo>
                    <a:pt x="489" y="34"/>
                    <a:pt x="472" y="37"/>
                    <a:pt x="474" y="33"/>
                  </a:cubicBezTo>
                  <a:cubicBezTo>
                    <a:pt x="472" y="34"/>
                    <a:pt x="473" y="36"/>
                    <a:pt x="469" y="36"/>
                  </a:cubicBezTo>
                  <a:cubicBezTo>
                    <a:pt x="468" y="35"/>
                    <a:pt x="480" y="30"/>
                    <a:pt x="474" y="30"/>
                  </a:cubicBezTo>
                  <a:cubicBezTo>
                    <a:pt x="473" y="32"/>
                    <a:pt x="467" y="34"/>
                    <a:pt x="467" y="35"/>
                  </a:cubicBezTo>
                  <a:cubicBezTo>
                    <a:pt x="465" y="34"/>
                    <a:pt x="462" y="34"/>
                    <a:pt x="466" y="32"/>
                  </a:cubicBezTo>
                  <a:cubicBezTo>
                    <a:pt x="465" y="32"/>
                    <a:pt x="463" y="32"/>
                    <a:pt x="462" y="33"/>
                  </a:cubicBezTo>
                  <a:cubicBezTo>
                    <a:pt x="465" y="31"/>
                    <a:pt x="462" y="30"/>
                    <a:pt x="461" y="29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69" y="24"/>
                    <a:pt x="458" y="27"/>
                    <a:pt x="458" y="25"/>
                  </a:cubicBezTo>
                  <a:cubicBezTo>
                    <a:pt x="455" y="26"/>
                    <a:pt x="455" y="26"/>
                    <a:pt x="455" y="26"/>
                  </a:cubicBezTo>
                  <a:cubicBezTo>
                    <a:pt x="456" y="25"/>
                    <a:pt x="459" y="22"/>
                    <a:pt x="454" y="22"/>
                  </a:cubicBezTo>
                  <a:cubicBezTo>
                    <a:pt x="451" y="24"/>
                    <a:pt x="451" y="24"/>
                    <a:pt x="451" y="24"/>
                  </a:cubicBezTo>
                  <a:cubicBezTo>
                    <a:pt x="453" y="22"/>
                    <a:pt x="446" y="21"/>
                    <a:pt x="451" y="18"/>
                  </a:cubicBezTo>
                  <a:cubicBezTo>
                    <a:pt x="450" y="18"/>
                    <a:pt x="445" y="22"/>
                    <a:pt x="444" y="20"/>
                  </a:cubicBezTo>
                  <a:cubicBezTo>
                    <a:pt x="446" y="18"/>
                    <a:pt x="447" y="16"/>
                    <a:pt x="444" y="16"/>
                  </a:cubicBezTo>
                  <a:cubicBezTo>
                    <a:pt x="442" y="17"/>
                    <a:pt x="440" y="18"/>
                    <a:pt x="442" y="18"/>
                  </a:cubicBezTo>
                  <a:cubicBezTo>
                    <a:pt x="443" y="18"/>
                    <a:pt x="443" y="18"/>
                    <a:pt x="444" y="17"/>
                  </a:cubicBezTo>
                  <a:cubicBezTo>
                    <a:pt x="441" y="19"/>
                    <a:pt x="441" y="19"/>
                    <a:pt x="441" y="19"/>
                  </a:cubicBezTo>
                  <a:cubicBezTo>
                    <a:pt x="438" y="18"/>
                    <a:pt x="443" y="17"/>
                    <a:pt x="441" y="15"/>
                  </a:cubicBezTo>
                  <a:cubicBezTo>
                    <a:pt x="439" y="16"/>
                    <a:pt x="438" y="17"/>
                    <a:pt x="436" y="18"/>
                  </a:cubicBezTo>
                  <a:cubicBezTo>
                    <a:pt x="437" y="15"/>
                    <a:pt x="439" y="12"/>
                    <a:pt x="440" y="8"/>
                  </a:cubicBezTo>
                  <a:cubicBezTo>
                    <a:pt x="443" y="7"/>
                    <a:pt x="444" y="8"/>
                    <a:pt x="448" y="6"/>
                  </a:cubicBezTo>
                  <a:cubicBezTo>
                    <a:pt x="448" y="7"/>
                    <a:pt x="449" y="7"/>
                    <a:pt x="450" y="8"/>
                  </a:cubicBezTo>
                  <a:cubicBezTo>
                    <a:pt x="455" y="8"/>
                    <a:pt x="454" y="5"/>
                    <a:pt x="455" y="3"/>
                  </a:cubicBezTo>
                  <a:cubicBezTo>
                    <a:pt x="456" y="5"/>
                    <a:pt x="456" y="5"/>
                    <a:pt x="456" y="5"/>
                  </a:cubicBezTo>
                  <a:cubicBezTo>
                    <a:pt x="457" y="5"/>
                    <a:pt x="458" y="5"/>
                    <a:pt x="458" y="5"/>
                  </a:cubicBezTo>
                  <a:cubicBezTo>
                    <a:pt x="458" y="6"/>
                    <a:pt x="458" y="6"/>
                    <a:pt x="458" y="6"/>
                  </a:cubicBezTo>
                  <a:cubicBezTo>
                    <a:pt x="463" y="0"/>
                    <a:pt x="468" y="6"/>
                    <a:pt x="471" y="1"/>
                  </a:cubicBezTo>
                  <a:cubicBezTo>
                    <a:pt x="471" y="2"/>
                    <a:pt x="468" y="4"/>
                    <a:pt x="466" y="6"/>
                  </a:cubicBezTo>
                  <a:cubicBezTo>
                    <a:pt x="465" y="8"/>
                    <a:pt x="468" y="6"/>
                    <a:pt x="470" y="6"/>
                  </a:cubicBezTo>
                  <a:cubicBezTo>
                    <a:pt x="474" y="2"/>
                    <a:pt x="474" y="2"/>
                    <a:pt x="474" y="2"/>
                  </a:cubicBezTo>
                  <a:cubicBezTo>
                    <a:pt x="473" y="7"/>
                    <a:pt x="478" y="0"/>
                    <a:pt x="482" y="2"/>
                  </a:cubicBezTo>
                  <a:cubicBezTo>
                    <a:pt x="480" y="6"/>
                    <a:pt x="495" y="3"/>
                    <a:pt x="496" y="4"/>
                  </a:cubicBezTo>
                  <a:cubicBezTo>
                    <a:pt x="496" y="7"/>
                    <a:pt x="490" y="5"/>
                    <a:pt x="488" y="8"/>
                  </a:cubicBezTo>
                  <a:cubicBezTo>
                    <a:pt x="488" y="9"/>
                    <a:pt x="491" y="7"/>
                    <a:pt x="493" y="8"/>
                  </a:cubicBezTo>
                  <a:cubicBezTo>
                    <a:pt x="487" y="11"/>
                    <a:pt x="487" y="11"/>
                    <a:pt x="487" y="11"/>
                  </a:cubicBezTo>
                  <a:cubicBezTo>
                    <a:pt x="487" y="13"/>
                    <a:pt x="493" y="9"/>
                    <a:pt x="491" y="11"/>
                  </a:cubicBezTo>
                  <a:cubicBezTo>
                    <a:pt x="495" y="11"/>
                    <a:pt x="493" y="9"/>
                    <a:pt x="498" y="7"/>
                  </a:cubicBezTo>
                  <a:cubicBezTo>
                    <a:pt x="497" y="8"/>
                    <a:pt x="495" y="11"/>
                    <a:pt x="498" y="10"/>
                  </a:cubicBezTo>
                  <a:cubicBezTo>
                    <a:pt x="499" y="10"/>
                    <a:pt x="499" y="8"/>
                    <a:pt x="500" y="9"/>
                  </a:cubicBezTo>
                  <a:cubicBezTo>
                    <a:pt x="499" y="14"/>
                    <a:pt x="506" y="13"/>
                    <a:pt x="507" y="17"/>
                  </a:cubicBezTo>
                  <a:cubicBezTo>
                    <a:pt x="510" y="16"/>
                    <a:pt x="510" y="16"/>
                    <a:pt x="510" y="16"/>
                  </a:cubicBezTo>
                  <a:cubicBezTo>
                    <a:pt x="509" y="16"/>
                    <a:pt x="508" y="17"/>
                    <a:pt x="509" y="17"/>
                  </a:cubicBezTo>
                  <a:cubicBezTo>
                    <a:pt x="511" y="16"/>
                    <a:pt x="511" y="16"/>
                    <a:pt x="511" y="16"/>
                  </a:cubicBezTo>
                  <a:cubicBezTo>
                    <a:pt x="511" y="17"/>
                    <a:pt x="509" y="23"/>
                    <a:pt x="511" y="25"/>
                  </a:cubicBezTo>
                  <a:cubicBezTo>
                    <a:pt x="514" y="22"/>
                    <a:pt x="514" y="22"/>
                    <a:pt x="514" y="22"/>
                  </a:cubicBezTo>
                  <a:cubicBezTo>
                    <a:pt x="511" y="26"/>
                    <a:pt x="511" y="26"/>
                    <a:pt x="511" y="26"/>
                  </a:cubicBezTo>
                  <a:cubicBezTo>
                    <a:pt x="516" y="24"/>
                    <a:pt x="516" y="24"/>
                    <a:pt x="516" y="24"/>
                  </a:cubicBezTo>
                  <a:cubicBezTo>
                    <a:pt x="511" y="27"/>
                    <a:pt x="516" y="28"/>
                    <a:pt x="515" y="31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17" y="32"/>
                    <a:pt x="517" y="32"/>
                    <a:pt x="517" y="32"/>
                  </a:cubicBezTo>
                  <a:cubicBezTo>
                    <a:pt x="519" y="30"/>
                    <a:pt x="519" y="30"/>
                    <a:pt x="519" y="30"/>
                  </a:cubicBezTo>
                  <a:cubicBezTo>
                    <a:pt x="520" y="32"/>
                    <a:pt x="515" y="36"/>
                    <a:pt x="518" y="36"/>
                  </a:cubicBezTo>
                  <a:cubicBezTo>
                    <a:pt x="517" y="36"/>
                    <a:pt x="522" y="33"/>
                    <a:pt x="524" y="32"/>
                  </a:cubicBezTo>
                  <a:close/>
                  <a:moveTo>
                    <a:pt x="552" y="103"/>
                  </a:moveTo>
                  <a:cubicBezTo>
                    <a:pt x="552" y="104"/>
                    <a:pt x="552" y="104"/>
                    <a:pt x="552" y="104"/>
                  </a:cubicBezTo>
                  <a:cubicBezTo>
                    <a:pt x="553" y="103"/>
                    <a:pt x="552" y="103"/>
                    <a:pt x="552" y="103"/>
                  </a:cubicBezTo>
                  <a:cubicBezTo>
                    <a:pt x="551" y="101"/>
                    <a:pt x="551" y="101"/>
                    <a:pt x="551" y="101"/>
                  </a:cubicBezTo>
                  <a:cubicBezTo>
                    <a:pt x="547" y="102"/>
                    <a:pt x="550" y="102"/>
                    <a:pt x="552" y="103"/>
                  </a:cubicBezTo>
                  <a:close/>
                  <a:moveTo>
                    <a:pt x="473" y="166"/>
                  </a:moveTo>
                  <a:cubicBezTo>
                    <a:pt x="475" y="166"/>
                    <a:pt x="475" y="166"/>
                    <a:pt x="475" y="166"/>
                  </a:cubicBezTo>
                  <a:cubicBezTo>
                    <a:pt x="475" y="167"/>
                    <a:pt x="473" y="165"/>
                    <a:pt x="475" y="168"/>
                  </a:cubicBezTo>
                  <a:cubicBezTo>
                    <a:pt x="474" y="167"/>
                    <a:pt x="474" y="168"/>
                    <a:pt x="473" y="166"/>
                  </a:cubicBezTo>
                  <a:close/>
                  <a:moveTo>
                    <a:pt x="509" y="103"/>
                  </a:moveTo>
                  <a:cubicBezTo>
                    <a:pt x="506" y="104"/>
                    <a:pt x="506" y="104"/>
                    <a:pt x="506" y="104"/>
                  </a:cubicBezTo>
                  <a:cubicBezTo>
                    <a:pt x="510" y="104"/>
                    <a:pt x="510" y="104"/>
                    <a:pt x="510" y="104"/>
                  </a:cubicBezTo>
                  <a:lnTo>
                    <a:pt x="509" y="103"/>
                  </a:lnTo>
                  <a:close/>
                  <a:moveTo>
                    <a:pt x="502" y="93"/>
                  </a:moveTo>
                  <a:cubicBezTo>
                    <a:pt x="502" y="94"/>
                    <a:pt x="502" y="94"/>
                    <a:pt x="501" y="95"/>
                  </a:cubicBezTo>
                  <a:cubicBezTo>
                    <a:pt x="502" y="95"/>
                    <a:pt x="502" y="95"/>
                    <a:pt x="502" y="95"/>
                  </a:cubicBezTo>
                  <a:cubicBezTo>
                    <a:pt x="502" y="94"/>
                    <a:pt x="503" y="93"/>
                    <a:pt x="503" y="93"/>
                  </a:cubicBezTo>
                  <a:lnTo>
                    <a:pt x="502" y="93"/>
                  </a:lnTo>
                  <a:close/>
                  <a:moveTo>
                    <a:pt x="523" y="61"/>
                  </a:moveTo>
                  <a:cubicBezTo>
                    <a:pt x="518" y="65"/>
                    <a:pt x="524" y="62"/>
                    <a:pt x="522" y="64"/>
                  </a:cubicBezTo>
                  <a:cubicBezTo>
                    <a:pt x="522" y="64"/>
                    <a:pt x="521" y="65"/>
                    <a:pt x="521" y="65"/>
                  </a:cubicBezTo>
                  <a:cubicBezTo>
                    <a:pt x="522" y="65"/>
                    <a:pt x="522" y="64"/>
                    <a:pt x="522" y="64"/>
                  </a:cubicBezTo>
                  <a:cubicBezTo>
                    <a:pt x="524" y="63"/>
                    <a:pt x="528" y="59"/>
                    <a:pt x="523" y="61"/>
                  </a:cubicBezTo>
                  <a:close/>
                  <a:moveTo>
                    <a:pt x="540" y="98"/>
                  </a:moveTo>
                  <a:cubicBezTo>
                    <a:pt x="544" y="98"/>
                    <a:pt x="543" y="95"/>
                    <a:pt x="545" y="94"/>
                  </a:cubicBezTo>
                  <a:cubicBezTo>
                    <a:pt x="544" y="93"/>
                    <a:pt x="541" y="95"/>
                    <a:pt x="539" y="96"/>
                  </a:cubicBezTo>
                  <a:cubicBezTo>
                    <a:pt x="539" y="95"/>
                    <a:pt x="539" y="95"/>
                    <a:pt x="539" y="94"/>
                  </a:cubicBezTo>
                  <a:cubicBezTo>
                    <a:pt x="531" y="96"/>
                    <a:pt x="543" y="96"/>
                    <a:pt x="540" y="98"/>
                  </a:cubicBezTo>
                  <a:close/>
                  <a:moveTo>
                    <a:pt x="562" y="140"/>
                  </a:moveTo>
                  <a:cubicBezTo>
                    <a:pt x="565" y="140"/>
                    <a:pt x="565" y="140"/>
                    <a:pt x="565" y="140"/>
                  </a:cubicBezTo>
                  <a:cubicBezTo>
                    <a:pt x="568" y="141"/>
                    <a:pt x="568" y="141"/>
                    <a:pt x="568" y="141"/>
                  </a:cubicBezTo>
                  <a:cubicBezTo>
                    <a:pt x="569" y="141"/>
                    <a:pt x="569" y="141"/>
                    <a:pt x="569" y="141"/>
                  </a:cubicBezTo>
                  <a:lnTo>
                    <a:pt x="562" y="140"/>
                  </a:lnTo>
                  <a:close/>
                  <a:moveTo>
                    <a:pt x="556" y="144"/>
                  </a:moveTo>
                  <a:cubicBezTo>
                    <a:pt x="554" y="145"/>
                    <a:pt x="546" y="143"/>
                    <a:pt x="541" y="140"/>
                  </a:cubicBezTo>
                  <a:cubicBezTo>
                    <a:pt x="544" y="140"/>
                    <a:pt x="545" y="139"/>
                    <a:pt x="553" y="142"/>
                  </a:cubicBezTo>
                  <a:cubicBezTo>
                    <a:pt x="548" y="140"/>
                    <a:pt x="564" y="146"/>
                    <a:pt x="556" y="144"/>
                  </a:cubicBezTo>
                  <a:close/>
                  <a:moveTo>
                    <a:pt x="521" y="78"/>
                  </a:moveTo>
                  <a:cubicBezTo>
                    <a:pt x="520" y="80"/>
                    <a:pt x="513" y="85"/>
                    <a:pt x="519" y="86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0" y="83"/>
                    <a:pt x="520" y="83"/>
                    <a:pt x="520" y="83"/>
                  </a:cubicBezTo>
                  <a:cubicBezTo>
                    <a:pt x="523" y="81"/>
                    <a:pt x="523" y="81"/>
                    <a:pt x="523" y="81"/>
                  </a:cubicBezTo>
                  <a:cubicBezTo>
                    <a:pt x="515" y="86"/>
                    <a:pt x="521" y="79"/>
                    <a:pt x="521" y="78"/>
                  </a:cubicBezTo>
                  <a:close/>
                  <a:moveTo>
                    <a:pt x="529" y="145"/>
                  </a:moveTo>
                  <a:cubicBezTo>
                    <a:pt x="528" y="146"/>
                    <a:pt x="522" y="144"/>
                    <a:pt x="516" y="140"/>
                  </a:cubicBezTo>
                  <a:cubicBezTo>
                    <a:pt x="519" y="142"/>
                    <a:pt x="526" y="144"/>
                    <a:pt x="531" y="146"/>
                  </a:cubicBezTo>
                  <a:cubicBezTo>
                    <a:pt x="530" y="145"/>
                    <a:pt x="529" y="145"/>
                    <a:pt x="529" y="145"/>
                  </a:cubicBezTo>
                  <a:close/>
                  <a:moveTo>
                    <a:pt x="523" y="141"/>
                  </a:moveTo>
                  <a:cubicBezTo>
                    <a:pt x="523" y="140"/>
                    <a:pt x="518" y="137"/>
                    <a:pt x="523" y="139"/>
                  </a:cubicBezTo>
                  <a:cubicBezTo>
                    <a:pt x="526" y="141"/>
                    <a:pt x="536" y="147"/>
                    <a:pt x="536" y="144"/>
                  </a:cubicBezTo>
                  <a:cubicBezTo>
                    <a:pt x="527" y="140"/>
                    <a:pt x="524" y="138"/>
                    <a:pt x="518" y="137"/>
                  </a:cubicBezTo>
                  <a:lnTo>
                    <a:pt x="523" y="141"/>
                  </a:lnTo>
                  <a:close/>
                  <a:moveTo>
                    <a:pt x="541" y="148"/>
                  </a:moveTo>
                  <a:cubicBezTo>
                    <a:pt x="541" y="147"/>
                    <a:pt x="541" y="146"/>
                    <a:pt x="541" y="145"/>
                  </a:cubicBezTo>
                  <a:cubicBezTo>
                    <a:pt x="531" y="141"/>
                    <a:pt x="539" y="146"/>
                    <a:pt x="541" y="148"/>
                  </a:cubicBezTo>
                  <a:cubicBezTo>
                    <a:pt x="541" y="149"/>
                    <a:pt x="541" y="149"/>
                    <a:pt x="541" y="149"/>
                  </a:cubicBezTo>
                  <a:cubicBezTo>
                    <a:pt x="541" y="149"/>
                    <a:pt x="541" y="148"/>
                    <a:pt x="541" y="148"/>
                  </a:cubicBezTo>
                  <a:close/>
                  <a:moveTo>
                    <a:pt x="513" y="155"/>
                  </a:moveTo>
                  <a:cubicBezTo>
                    <a:pt x="515" y="156"/>
                    <a:pt x="515" y="156"/>
                    <a:pt x="515" y="156"/>
                  </a:cubicBezTo>
                  <a:cubicBezTo>
                    <a:pt x="516" y="157"/>
                    <a:pt x="517" y="158"/>
                    <a:pt x="518" y="157"/>
                  </a:cubicBezTo>
                  <a:cubicBezTo>
                    <a:pt x="515" y="156"/>
                    <a:pt x="515" y="156"/>
                    <a:pt x="515" y="156"/>
                  </a:cubicBezTo>
                  <a:cubicBezTo>
                    <a:pt x="514" y="154"/>
                    <a:pt x="514" y="152"/>
                    <a:pt x="513" y="155"/>
                  </a:cubicBezTo>
                  <a:close/>
                  <a:moveTo>
                    <a:pt x="537" y="149"/>
                  </a:moveTo>
                  <a:cubicBezTo>
                    <a:pt x="533" y="149"/>
                    <a:pt x="533" y="149"/>
                    <a:pt x="533" y="149"/>
                  </a:cubicBezTo>
                  <a:cubicBezTo>
                    <a:pt x="533" y="148"/>
                    <a:pt x="533" y="146"/>
                    <a:pt x="537" y="149"/>
                  </a:cubicBezTo>
                  <a:close/>
                  <a:moveTo>
                    <a:pt x="516" y="149"/>
                  </a:moveTo>
                  <a:cubicBezTo>
                    <a:pt x="516" y="149"/>
                    <a:pt x="513" y="150"/>
                    <a:pt x="512" y="151"/>
                  </a:cubicBezTo>
                  <a:cubicBezTo>
                    <a:pt x="514" y="152"/>
                    <a:pt x="518" y="152"/>
                    <a:pt x="516" y="149"/>
                  </a:cubicBezTo>
                  <a:close/>
                  <a:moveTo>
                    <a:pt x="455" y="166"/>
                  </a:moveTo>
                  <a:cubicBezTo>
                    <a:pt x="454" y="162"/>
                    <a:pt x="454" y="162"/>
                    <a:pt x="454" y="162"/>
                  </a:cubicBezTo>
                  <a:cubicBezTo>
                    <a:pt x="452" y="162"/>
                    <a:pt x="452" y="162"/>
                    <a:pt x="452" y="162"/>
                  </a:cubicBezTo>
                  <a:lnTo>
                    <a:pt x="455" y="166"/>
                  </a:lnTo>
                  <a:close/>
                  <a:moveTo>
                    <a:pt x="468" y="155"/>
                  </a:moveTo>
                  <a:cubicBezTo>
                    <a:pt x="469" y="155"/>
                    <a:pt x="469" y="155"/>
                    <a:pt x="469" y="155"/>
                  </a:cubicBezTo>
                  <a:cubicBezTo>
                    <a:pt x="468" y="153"/>
                    <a:pt x="468" y="153"/>
                    <a:pt x="468" y="153"/>
                  </a:cubicBezTo>
                  <a:lnTo>
                    <a:pt x="468" y="155"/>
                  </a:lnTo>
                  <a:close/>
                  <a:moveTo>
                    <a:pt x="484" y="145"/>
                  </a:moveTo>
                  <a:cubicBezTo>
                    <a:pt x="484" y="146"/>
                    <a:pt x="484" y="146"/>
                    <a:pt x="484" y="147"/>
                  </a:cubicBezTo>
                  <a:cubicBezTo>
                    <a:pt x="484" y="150"/>
                    <a:pt x="481" y="153"/>
                    <a:pt x="479" y="152"/>
                  </a:cubicBezTo>
                  <a:cubicBezTo>
                    <a:pt x="479" y="155"/>
                    <a:pt x="483" y="158"/>
                    <a:pt x="484" y="160"/>
                  </a:cubicBezTo>
                  <a:cubicBezTo>
                    <a:pt x="478" y="146"/>
                    <a:pt x="486" y="160"/>
                    <a:pt x="486" y="154"/>
                  </a:cubicBezTo>
                  <a:cubicBezTo>
                    <a:pt x="485" y="153"/>
                    <a:pt x="484" y="154"/>
                    <a:pt x="483" y="152"/>
                  </a:cubicBezTo>
                  <a:cubicBezTo>
                    <a:pt x="483" y="150"/>
                    <a:pt x="484" y="149"/>
                    <a:pt x="485" y="150"/>
                  </a:cubicBezTo>
                  <a:cubicBezTo>
                    <a:pt x="486" y="151"/>
                    <a:pt x="486" y="152"/>
                    <a:pt x="486" y="152"/>
                  </a:cubicBezTo>
                  <a:cubicBezTo>
                    <a:pt x="486" y="151"/>
                    <a:pt x="485" y="150"/>
                    <a:pt x="485" y="150"/>
                  </a:cubicBezTo>
                  <a:cubicBezTo>
                    <a:pt x="485" y="149"/>
                    <a:pt x="484" y="148"/>
                    <a:pt x="484" y="147"/>
                  </a:cubicBezTo>
                  <a:cubicBezTo>
                    <a:pt x="484" y="146"/>
                    <a:pt x="484" y="146"/>
                    <a:pt x="484" y="145"/>
                  </a:cubicBezTo>
                  <a:close/>
                  <a:moveTo>
                    <a:pt x="506" y="138"/>
                  </a:moveTo>
                  <a:cubicBezTo>
                    <a:pt x="507" y="139"/>
                    <a:pt x="508" y="141"/>
                    <a:pt x="510" y="142"/>
                  </a:cubicBezTo>
                  <a:cubicBezTo>
                    <a:pt x="509" y="140"/>
                    <a:pt x="507" y="139"/>
                    <a:pt x="506" y="138"/>
                  </a:cubicBezTo>
                  <a:cubicBezTo>
                    <a:pt x="505" y="138"/>
                    <a:pt x="504" y="137"/>
                    <a:pt x="504" y="137"/>
                  </a:cubicBezTo>
                  <a:cubicBezTo>
                    <a:pt x="504" y="137"/>
                    <a:pt x="505" y="138"/>
                    <a:pt x="506" y="138"/>
                  </a:cubicBezTo>
                  <a:close/>
                  <a:moveTo>
                    <a:pt x="498" y="132"/>
                  </a:moveTo>
                  <a:cubicBezTo>
                    <a:pt x="501" y="133"/>
                    <a:pt x="503" y="135"/>
                    <a:pt x="506" y="136"/>
                  </a:cubicBezTo>
                  <a:cubicBezTo>
                    <a:pt x="502" y="134"/>
                    <a:pt x="502" y="134"/>
                    <a:pt x="502" y="134"/>
                  </a:cubicBezTo>
                  <a:cubicBezTo>
                    <a:pt x="504" y="134"/>
                    <a:pt x="505" y="135"/>
                    <a:pt x="506" y="135"/>
                  </a:cubicBezTo>
                  <a:cubicBezTo>
                    <a:pt x="502" y="132"/>
                    <a:pt x="497" y="129"/>
                    <a:pt x="498" y="132"/>
                  </a:cubicBezTo>
                  <a:close/>
                  <a:moveTo>
                    <a:pt x="508" y="133"/>
                  </a:moveTo>
                  <a:cubicBezTo>
                    <a:pt x="504" y="132"/>
                    <a:pt x="504" y="132"/>
                    <a:pt x="504" y="132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4" y="133"/>
                    <a:pt x="504" y="133"/>
                    <a:pt x="504" y="133"/>
                  </a:cubicBezTo>
                  <a:cubicBezTo>
                    <a:pt x="508" y="136"/>
                    <a:pt x="508" y="136"/>
                    <a:pt x="508" y="136"/>
                  </a:cubicBezTo>
                  <a:cubicBezTo>
                    <a:pt x="504" y="133"/>
                    <a:pt x="504" y="133"/>
                    <a:pt x="504" y="133"/>
                  </a:cubicBezTo>
                  <a:lnTo>
                    <a:pt x="508" y="133"/>
                  </a:lnTo>
                  <a:close/>
                  <a:moveTo>
                    <a:pt x="539" y="127"/>
                  </a:moveTo>
                  <a:cubicBezTo>
                    <a:pt x="542" y="128"/>
                    <a:pt x="544" y="129"/>
                    <a:pt x="538" y="128"/>
                  </a:cubicBezTo>
                  <a:cubicBezTo>
                    <a:pt x="536" y="126"/>
                    <a:pt x="536" y="126"/>
                    <a:pt x="536" y="126"/>
                  </a:cubicBezTo>
                  <a:cubicBezTo>
                    <a:pt x="536" y="126"/>
                    <a:pt x="532" y="126"/>
                    <a:pt x="534" y="127"/>
                  </a:cubicBezTo>
                  <a:cubicBezTo>
                    <a:pt x="517" y="121"/>
                    <a:pt x="536" y="128"/>
                    <a:pt x="528" y="123"/>
                  </a:cubicBezTo>
                  <a:cubicBezTo>
                    <a:pt x="530" y="126"/>
                    <a:pt x="520" y="122"/>
                    <a:pt x="514" y="120"/>
                  </a:cubicBezTo>
                  <a:cubicBezTo>
                    <a:pt x="518" y="121"/>
                    <a:pt x="518" y="120"/>
                    <a:pt x="520" y="120"/>
                  </a:cubicBezTo>
                  <a:cubicBezTo>
                    <a:pt x="521" y="120"/>
                    <a:pt x="522" y="120"/>
                    <a:pt x="524" y="121"/>
                  </a:cubicBezTo>
                  <a:cubicBezTo>
                    <a:pt x="525" y="121"/>
                    <a:pt x="526" y="121"/>
                    <a:pt x="528" y="122"/>
                  </a:cubicBezTo>
                  <a:cubicBezTo>
                    <a:pt x="529" y="122"/>
                    <a:pt x="531" y="123"/>
                    <a:pt x="534" y="124"/>
                  </a:cubicBezTo>
                  <a:cubicBezTo>
                    <a:pt x="532" y="124"/>
                    <a:pt x="536" y="125"/>
                    <a:pt x="539" y="127"/>
                  </a:cubicBezTo>
                  <a:close/>
                  <a:moveTo>
                    <a:pt x="520" y="108"/>
                  </a:moveTo>
                  <a:cubicBezTo>
                    <a:pt x="520" y="106"/>
                    <a:pt x="520" y="106"/>
                    <a:pt x="520" y="106"/>
                  </a:cubicBezTo>
                  <a:cubicBezTo>
                    <a:pt x="521" y="108"/>
                    <a:pt x="521" y="108"/>
                    <a:pt x="521" y="108"/>
                  </a:cubicBezTo>
                  <a:lnTo>
                    <a:pt x="520" y="108"/>
                  </a:lnTo>
                  <a:close/>
                  <a:moveTo>
                    <a:pt x="488" y="61"/>
                  </a:moveTo>
                  <a:cubicBezTo>
                    <a:pt x="483" y="63"/>
                    <a:pt x="489" y="64"/>
                    <a:pt x="492" y="62"/>
                  </a:cubicBezTo>
                  <a:cubicBezTo>
                    <a:pt x="490" y="63"/>
                    <a:pt x="489" y="61"/>
                    <a:pt x="488" y="61"/>
                  </a:cubicBezTo>
                  <a:close/>
                  <a:moveTo>
                    <a:pt x="480" y="41"/>
                  </a:moveTo>
                  <a:cubicBezTo>
                    <a:pt x="481" y="42"/>
                    <a:pt x="476" y="46"/>
                    <a:pt x="482" y="44"/>
                  </a:cubicBezTo>
                  <a:cubicBezTo>
                    <a:pt x="483" y="41"/>
                    <a:pt x="483" y="41"/>
                    <a:pt x="483" y="41"/>
                  </a:cubicBezTo>
                  <a:cubicBezTo>
                    <a:pt x="481" y="41"/>
                    <a:pt x="483" y="40"/>
                    <a:pt x="480" y="41"/>
                  </a:cubicBezTo>
                  <a:close/>
                  <a:moveTo>
                    <a:pt x="472" y="28"/>
                  </a:moveTo>
                  <a:cubicBezTo>
                    <a:pt x="478" y="25"/>
                    <a:pt x="478" y="25"/>
                    <a:pt x="478" y="25"/>
                  </a:cubicBezTo>
                  <a:cubicBezTo>
                    <a:pt x="477" y="26"/>
                    <a:pt x="477" y="26"/>
                    <a:pt x="477" y="26"/>
                  </a:cubicBezTo>
                  <a:lnTo>
                    <a:pt x="472" y="28"/>
                  </a:lnTo>
                  <a:close/>
                  <a:moveTo>
                    <a:pt x="466" y="33"/>
                  </a:moveTo>
                  <a:cubicBezTo>
                    <a:pt x="466" y="33"/>
                    <a:pt x="466" y="31"/>
                    <a:pt x="469" y="30"/>
                  </a:cubicBezTo>
                  <a:lnTo>
                    <a:pt x="466" y="33"/>
                  </a:lnTo>
                  <a:close/>
                  <a:moveTo>
                    <a:pt x="465" y="16"/>
                  </a:moveTo>
                  <a:cubicBezTo>
                    <a:pt x="459" y="19"/>
                    <a:pt x="459" y="19"/>
                    <a:pt x="459" y="19"/>
                  </a:cubicBezTo>
                  <a:cubicBezTo>
                    <a:pt x="459" y="19"/>
                    <a:pt x="459" y="19"/>
                    <a:pt x="459" y="19"/>
                  </a:cubicBezTo>
                  <a:lnTo>
                    <a:pt x="465" y="16"/>
                  </a:lnTo>
                  <a:close/>
                  <a:moveTo>
                    <a:pt x="469" y="16"/>
                  </a:moveTo>
                  <a:cubicBezTo>
                    <a:pt x="468" y="17"/>
                    <a:pt x="467" y="17"/>
                    <a:pt x="466" y="18"/>
                  </a:cubicBezTo>
                  <a:cubicBezTo>
                    <a:pt x="464" y="19"/>
                    <a:pt x="464" y="20"/>
                    <a:pt x="466" y="20"/>
                  </a:cubicBezTo>
                  <a:cubicBezTo>
                    <a:pt x="469" y="19"/>
                    <a:pt x="467" y="19"/>
                    <a:pt x="467" y="18"/>
                  </a:cubicBezTo>
                  <a:cubicBezTo>
                    <a:pt x="468" y="18"/>
                    <a:pt x="470" y="18"/>
                    <a:pt x="469" y="20"/>
                  </a:cubicBezTo>
                  <a:cubicBezTo>
                    <a:pt x="464" y="21"/>
                    <a:pt x="464" y="21"/>
                    <a:pt x="460" y="23"/>
                  </a:cubicBezTo>
                  <a:cubicBezTo>
                    <a:pt x="456" y="21"/>
                    <a:pt x="462" y="19"/>
                    <a:pt x="466" y="18"/>
                  </a:cubicBezTo>
                  <a:cubicBezTo>
                    <a:pt x="466" y="17"/>
                    <a:pt x="468" y="17"/>
                    <a:pt x="469" y="16"/>
                  </a:cubicBezTo>
                  <a:close/>
                  <a:moveTo>
                    <a:pt x="474" y="23"/>
                  </a:moveTo>
                  <a:cubicBezTo>
                    <a:pt x="473" y="23"/>
                    <a:pt x="472" y="23"/>
                    <a:pt x="471" y="24"/>
                  </a:cubicBezTo>
                  <a:cubicBezTo>
                    <a:pt x="469" y="23"/>
                    <a:pt x="467" y="22"/>
                    <a:pt x="463" y="25"/>
                  </a:cubicBezTo>
                  <a:cubicBezTo>
                    <a:pt x="464" y="26"/>
                    <a:pt x="464" y="26"/>
                    <a:pt x="464" y="26"/>
                  </a:cubicBezTo>
                  <a:cubicBezTo>
                    <a:pt x="464" y="26"/>
                    <a:pt x="464" y="26"/>
                    <a:pt x="465" y="25"/>
                  </a:cubicBezTo>
                  <a:cubicBezTo>
                    <a:pt x="468" y="25"/>
                    <a:pt x="465" y="27"/>
                    <a:pt x="464" y="28"/>
                  </a:cubicBezTo>
                  <a:cubicBezTo>
                    <a:pt x="466" y="27"/>
                    <a:pt x="468" y="25"/>
                    <a:pt x="471" y="24"/>
                  </a:cubicBezTo>
                  <a:cubicBezTo>
                    <a:pt x="472" y="24"/>
                    <a:pt x="472" y="24"/>
                    <a:pt x="473" y="24"/>
                  </a:cubicBezTo>
                  <a:cubicBezTo>
                    <a:pt x="473" y="25"/>
                    <a:pt x="472" y="25"/>
                    <a:pt x="474" y="25"/>
                  </a:cubicBezTo>
                  <a:cubicBezTo>
                    <a:pt x="475" y="24"/>
                    <a:pt x="475" y="24"/>
                    <a:pt x="475" y="24"/>
                  </a:cubicBezTo>
                  <a:cubicBezTo>
                    <a:pt x="474" y="24"/>
                    <a:pt x="474" y="24"/>
                    <a:pt x="473" y="24"/>
                  </a:cubicBezTo>
                  <a:cubicBezTo>
                    <a:pt x="474" y="24"/>
                    <a:pt x="474" y="23"/>
                    <a:pt x="474" y="23"/>
                  </a:cubicBezTo>
                  <a:close/>
                  <a:moveTo>
                    <a:pt x="472" y="13"/>
                  </a:moveTo>
                  <a:cubicBezTo>
                    <a:pt x="473" y="13"/>
                    <a:pt x="475" y="13"/>
                    <a:pt x="476" y="12"/>
                  </a:cubicBezTo>
                  <a:cubicBezTo>
                    <a:pt x="477" y="11"/>
                    <a:pt x="477" y="11"/>
                    <a:pt x="477" y="11"/>
                  </a:cubicBezTo>
                  <a:cubicBezTo>
                    <a:pt x="474" y="10"/>
                    <a:pt x="472" y="12"/>
                    <a:pt x="472" y="13"/>
                  </a:cubicBezTo>
                  <a:close/>
                  <a:moveTo>
                    <a:pt x="489" y="54"/>
                  </a:moveTo>
                  <a:cubicBezTo>
                    <a:pt x="489" y="54"/>
                    <a:pt x="490" y="56"/>
                    <a:pt x="487" y="58"/>
                  </a:cubicBezTo>
                  <a:cubicBezTo>
                    <a:pt x="492" y="56"/>
                    <a:pt x="492" y="56"/>
                    <a:pt x="492" y="56"/>
                  </a:cubicBezTo>
                  <a:cubicBezTo>
                    <a:pt x="491" y="55"/>
                    <a:pt x="494" y="53"/>
                    <a:pt x="496" y="53"/>
                  </a:cubicBezTo>
                  <a:cubicBezTo>
                    <a:pt x="492" y="53"/>
                    <a:pt x="494" y="51"/>
                    <a:pt x="489" y="54"/>
                  </a:cubicBezTo>
                  <a:close/>
                  <a:moveTo>
                    <a:pt x="518" y="105"/>
                  </a:moveTo>
                  <a:cubicBezTo>
                    <a:pt x="520" y="104"/>
                    <a:pt x="514" y="102"/>
                    <a:pt x="521" y="101"/>
                  </a:cubicBezTo>
                  <a:cubicBezTo>
                    <a:pt x="512" y="101"/>
                    <a:pt x="516" y="104"/>
                    <a:pt x="518" y="105"/>
                  </a:cubicBezTo>
                  <a:close/>
                  <a:moveTo>
                    <a:pt x="528" y="105"/>
                  </a:moveTo>
                  <a:cubicBezTo>
                    <a:pt x="528" y="106"/>
                    <a:pt x="528" y="106"/>
                    <a:pt x="528" y="106"/>
                  </a:cubicBezTo>
                  <a:cubicBezTo>
                    <a:pt x="527" y="107"/>
                    <a:pt x="520" y="107"/>
                    <a:pt x="524" y="108"/>
                  </a:cubicBezTo>
                  <a:cubicBezTo>
                    <a:pt x="526" y="108"/>
                    <a:pt x="523" y="107"/>
                    <a:pt x="525" y="107"/>
                  </a:cubicBezTo>
                  <a:cubicBezTo>
                    <a:pt x="529" y="107"/>
                    <a:pt x="528" y="107"/>
                    <a:pt x="528" y="106"/>
                  </a:cubicBezTo>
                  <a:cubicBezTo>
                    <a:pt x="528" y="106"/>
                    <a:pt x="528" y="106"/>
                    <a:pt x="528" y="105"/>
                  </a:cubicBezTo>
                  <a:close/>
                  <a:moveTo>
                    <a:pt x="513" y="71"/>
                  </a:moveTo>
                  <a:cubicBezTo>
                    <a:pt x="514" y="72"/>
                    <a:pt x="514" y="72"/>
                    <a:pt x="514" y="72"/>
                  </a:cubicBezTo>
                  <a:cubicBezTo>
                    <a:pt x="510" y="75"/>
                    <a:pt x="510" y="75"/>
                    <a:pt x="510" y="75"/>
                  </a:cubicBezTo>
                  <a:lnTo>
                    <a:pt x="513" y="71"/>
                  </a:lnTo>
                  <a:close/>
                  <a:moveTo>
                    <a:pt x="511" y="55"/>
                  </a:moveTo>
                  <a:cubicBezTo>
                    <a:pt x="511" y="56"/>
                    <a:pt x="511" y="56"/>
                    <a:pt x="511" y="56"/>
                  </a:cubicBezTo>
                  <a:cubicBezTo>
                    <a:pt x="510" y="56"/>
                    <a:pt x="510" y="56"/>
                    <a:pt x="510" y="56"/>
                  </a:cubicBezTo>
                  <a:cubicBezTo>
                    <a:pt x="509" y="57"/>
                    <a:pt x="507" y="57"/>
                    <a:pt x="506" y="58"/>
                  </a:cubicBezTo>
                  <a:cubicBezTo>
                    <a:pt x="506" y="58"/>
                    <a:pt x="506" y="59"/>
                    <a:pt x="506" y="59"/>
                  </a:cubicBezTo>
                  <a:cubicBezTo>
                    <a:pt x="506" y="59"/>
                    <a:pt x="506" y="58"/>
                    <a:pt x="506" y="58"/>
                  </a:cubicBezTo>
                  <a:cubicBezTo>
                    <a:pt x="506" y="57"/>
                    <a:pt x="505" y="56"/>
                    <a:pt x="509" y="54"/>
                  </a:cubicBezTo>
                  <a:cubicBezTo>
                    <a:pt x="507" y="55"/>
                    <a:pt x="508" y="57"/>
                    <a:pt x="511" y="56"/>
                  </a:cubicBezTo>
                  <a:lnTo>
                    <a:pt x="511" y="55"/>
                  </a:lnTo>
                  <a:close/>
                  <a:moveTo>
                    <a:pt x="501" y="25"/>
                  </a:moveTo>
                  <a:cubicBezTo>
                    <a:pt x="500" y="26"/>
                    <a:pt x="499" y="26"/>
                    <a:pt x="502" y="26"/>
                  </a:cubicBezTo>
                  <a:cubicBezTo>
                    <a:pt x="503" y="25"/>
                    <a:pt x="502" y="24"/>
                    <a:pt x="501" y="25"/>
                  </a:cubicBezTo>
                  <a:close/>
                  <a:moveTo>
                    <a:pt x="519" y="60"/>
                  </a:moveTo>
                  <a:cubicBezTo>
                    <a:pt x="516" y="61"/>
                    <a:pt x="518" y="62"/>
                    <a:pt x="514" y="63"/>
                  </a:cubicBezTo>
                  <a:cubicBezTo>
                    <a:pt x="513" y="63"/>
                    <a:pt x="513" y="63"/>
                    <a:pt x="513" y="63"/>
                  </a:cubicBezTo>
                  <a:cubicBezTo>
                    <a:pt x="515" y="63"/>
                    <a:pt x="507" y="67"/>
                    <a:pt x="512" y="66"/>
                  </a:cubicBezTo>
                  <a:cubicBezTo>
                    <a:pt x="511" y="66"/>
                    <a:pt x="511" y="66"/>
                    <a:pt x="511" y="66"/>
                  </a:cubicBezTo>
                  <a:cubicBezTo>
                    <a:pt x="513" y="66"/>
                    <a:pt x="515" y="62"/>
                    <a:pt x="518" y="62"/>
                  </a:cubicBezTo>
                  <a:cubicBezTo>
                    <a:pt x="519" y="63"/>
                    <a:pt x="521" y="60"/>
                    <a:pt x="519" y="60"/>
                  </a:cubicBezTo>
                  <a:close/>
                  <a:moveTo>
                    <a:pt x="507" y="19"/>
                  </a:moveTo>
                  <a:cubicBezTo>
                    <a:pt x="507" y="21"/>
                    <a:pt x="500" y="23"/>
                    <a:pt x="504" y="24"/>
                  </a:cubicBezTo>
                  <a:cubicBezTo>
                    <a:pt x="504" y="22"/>
                    <a:pt x="511" y="19"/>
                    <a:pt x="507" y="19"/>
                  </a:cubicBezTo>
                  <a:close/>
                  <a:moveTo>
                    <a:pt x="524" y="45"/>
                  </a:moveTo>
                  <a:cubicBezTo>
                    <a:pt x="525" y="45"/>
                    <a:pt x="525" y="45"/>
                    <a:pt x="525" y="45"/>
                  </a:cubicBezTo>
                  <a:cubicBezTo>
                    <a:pt x="524" y="47"/>
                    <a:pt x="524" y="47"/>
                    <a:pt x="524" y="47"/>
                  </a:cubicBezTo>
                  <a:cubicBezTo>
                    <a:pt x="523" y="47"/>
                    <a:pt x="523" y="47"/>
                    <a:pt x="523" y="47"/>
                  </a:cubicBezTo>
                  <a:lnTo>
                    <a:pt x="524" y="45"/>
                  </a:lnTo>
                  <a:close/>
                  <a:moveTo>
                    <a:pt x="467" y="35"/>
                  </a:moveTo>
                  <a:cubicBezTo>
                    <a:pt x="466" y="35"/>
                    <a:pt x="466" y="36"/>
                    <a:pt x="467" y="36"/>
                  </a:cubicBezTo>
                  <a:cubicBezTo>
                    <a:pt x="467" y="36"/>
                    <a:pt x="467" y="35"/>
                    <a:pt x="467" y="35"/>
                  </a:cubicBezTo>
                  <a:close/>
                  <a:moveTo>
                    <a:pt x="501" y="109"/>
                  </a:moveTo>
                  <a:cubicBezTo>
                    <a:pt x="500" y="108"/>
                    <a:pt x="499" y="108"/>
                    <a:pt x="498" y="108"/>
                  </a:cubicBezTo>
                  <a:cubicBezTo>
                    <a:pt x="499" y="108"/>
                    <a:pt x="500" y="108"/>
                    <a:pt x="501" y="109"/>
                  </a:cubicBezTo>
                  <a:close/>
                  <a:moveTo>
                    <a:pt x="496" y="109"/>
                  </a:moveTo>
                  <a:cubicBezTo>
                    <a:pt x="496" y="109"/>
                    <a:pt x="496" y="109"/>
                    <a:pt x="496" y="109"/>
                  </a:cubicBezTo>
                  <a:cubicBezTo>
                    <a:pt x="496" y="109"/>
                    <a:pt x="496" y="109"/>
                    <a:pt x="496" y="109"/>
                  </a:cubicBezTo>
                  <a:close/>
                  <a:moveTo>
                    <a:pt x="429" y="155"/>
                  </a:moveTo>
                  <a:cubicBezTo>
                    <a:pt x="428" y="155"/>
                    <a:pt x="425" y="152"/>
                    <a:pt x="428" y="156"/>
                  </a:cubicBezTo>
                  <a:cubicBezTo>
                    <a:pt x="429" y="158"/>
                    <a:pt x="428" y="155"/>
                    <a:pt x="429" y="155"/>
                  </a:cubicBezTo>
                  <a:close/>
                  <a:moveTo>
                    <a:pt x="433" y="159"/>
                  </a:moveTo>
                  <a:cubicBezTo>
                    <a:pt x="434" y="159"/>
                    <a:pt x="435" y="160"/>
                    <a:pt x="436" y="161"/>
                  </a:cubicBezTo>
                  <a:cubicBezTo>
                    <a:pt x="434" y="159"/>
                    <a:pt x="434" y="159"/>
                    <a:pt x="433" y="159"/>
                  </a:cubicBezTo>
                  <a:close/>
                  <a:moveTo>
                    <a:pt x="433" y="159"/>
                  </a:moveTo>
                  <a:cubicBezTo>
                    <a:pt x="432" y="159"/>
                    <a:pt x="432" y="160"/>
                    <a:pt x="431" y="161"/>
                  </a:cubicBezTo>
                  <a:cubicBezTo>
                    <a:pt x="433" y="162"/>
                    <a:pt x="433" y="160"/>
                    <a:pt x="433" y="159"/>
                  </a:cubicBezTo>
                  <a:close/>
                  <a:moveTo>
                    <a:pt x="442" y="148"/>
                  </a:moveTo>
                  <a:cubicBezTo>
                    <a:pt x="443" y="150"/>
                    <a:pt x="447" y="151"/>
                    <a:pt x="445" y="155"/>
                  </a:cubicBezTo>
                  <a:cubicBezTo>
                    <a:pt x="445" y="155"/>
                    <a:pt x="446" y="153"/>
                    <a:pt x="448" y="155"/>
                  </a:cubicBezTo>
                  <a:cubicBezTo>
                    <a:pt x="445" y="151"/>
                    <a:pt x="444" y="148"/>
                    <a:pt x="442" y="148"/>
                  </a:cubicBezTo>
                  <a:close/>
                  <a:moveTo>
                    <a:pt x="452" y="156"/>
                  </a:moveTo>
                  <a:cubicBezTo>
                    <a:pt x="452" y="155"/>
                    <a:pt x="452" y="155"/>
                    <a:pt x="453" y="155"/>
                  </a:cubicBezTo>
                  <a:cubicBezTo>
                    <a:pt x="452" y="155"/>
                    <a:pt x="452" y="155"/>
                    <a:pt x="452" y="156"/>
                  </a:cubicBezTo>
                  <a:close/>
                  <a:moveTo>
                    <a:pt x="453" y="155"/>
                  </a:moveTo>
                  <a:cubicBezTo>
                    <a:pt x="454" y="155"/>
                    <a:pt x="457" y="160"/>
                    <a:pt x="457" y="157"/>
                  </a:cubicBezTo>
                  <a:cubicBezTo>
                    <a:pt x="456" y="155"/>
                    <a:pt x="454" y="152"/>
                    <a:pt x="453" y="152"/>
                  </a:cubicBezTo>
                  <a:cubicBezTo>
                    <a:pt x="454" y="155"/>
                    <a:pt x="453" y="155"/>
                    <a:pt x="453" y="155"/>
                  </a:cubicBezTo>
                  <a:close/>
                  <a:moveTo>
                    <a:pt x="480" y="123"/>
                  </a:moveTo>
                  <a:cubicBezTo>
                    <a:pt x="479" y="124"/>
                    <a:pt x="479" y="124"/>
                    <a:pt x="479" y="124"/>
                  </a:cubicBezTo>
                  <a:cubicBezTo>
                    <a:pt x="480" y="125"/>
                    <a:pt x="480" y="125"/>
                    <a:pt x="480" y="125"/>
                  </a:cubicBezTo>
                  <a:cubicBezTo>
                    <a:pt x="480" y="125"/>
                    <a:pt x="481" y="124"/>
                    <a:pt x="480" y="123"/>
                  </a:cubicBezTo>
                  <a:close/>
                  <a:moveTo>
                    <a:pt x="491" y="134"/>
                  </a:moveTo>
                  <a:cubicBezTo>
                    <a:pt x="488" y="129"/>
                    <a:pt x="488" y="129"/>
                    <a:pt x="488" y="129"/>
                  </a:cubicBezTo>
                  <a:cubicBezTo>
                    <a:pt x="487" y="128"/>
                    <a:pt x="490" y="132"/>
                    <a:pt x="489" y="132"/>
                  </a:cubicBezTo>
                  <a:cubicBezTo>
                    <a:pt x="489" y="133"/>
                    <a:pt x="490" y="134"/>
                    <a:pt x="491" y="134"/>
                  </a:cubicBezTo>
                  <a:close/>
                  <a:moveTo>
                    <a:pt x="504" y="160"/>
                  </a:moveTo>
                  <a:cubicBezTo>
                    <a:pt x="504" y="160"/>
                    <a:pt x="504" y="160"/>
                    <a:pt x="503" y="160"/>
                  </a:cubicBezTo>
                  <a:cubicBezTo>
                    <a:pt x="504" y="160"/>
                    <a:pt x="504" y="160"/>
                    <a:pt x="504" y="160"/>
                  </a:cubicBezTo>
                  <a:close/>
                  <a:moveTo>
                    <a:pt x="484" y="120"/>
                  </a:moveTo>
                  <a:cubicBezTo>
                    <a:pt x="486" y="122"/>
                    <a:pt x="487" y="124"/>
                    <a:pt x="489" y="125"/>
                  </a:cubicBezTo>
                  <a:cubicBezTo>
                    <a:pt x="490" y="126"/>
                    <a:pt x="486" y="121"/>
                    <a:pt x="484" y="120"/>
                  </a:cubicBezTo>
                  <a:close/>
                  <a:moveTo>
                    <a:pt x="489" y="120"/>
                  </a:moveTo>
                  <a:cubicBezTo>
                    <a:pt x="488" y="120"/>
                    <a:pt x="487" y="120"/>
                    <a:pt x="486" y="119"/>
                  </a:cubicBezTo>
                  <a:cubicBezTo>
                    <a:pt x="488" y="121"/>
                    <a:pt x="488" y="121"/>
                    <a:pt x="488" y="121"/>
                  </a:cubicBezTo>
                  <a:lnTo>
                    <a:pt x="489" y="120"/>
                  </a:lnTo>
                  <a:close/>
                  <a:moveTo>
                    <a:pt x="496" y="122"/>
                  </a:moveTo>
                  <a:cubicBezTo>
                    <a:pt x="494" y="121"/>
                    <a:pt x="494" y="121"/>
                    <a:pt x="494" y="121"/>
                  </a:cubicBezTo>
                  <a:cubicBezTo>
                    <a:pt x="495" y="122"/>
                    <a:pt x="495" y="122"/>
                    <a:pt x="495" y="122"/>
                  </a:cubicBezTo>
                  <a:lnTo>
                    <a:pt x="496" y="122"/>
                  </a:lnTo>
                  <a:close/>
                  <a:moveTo>
                    <a:pt x="501" y="90"/>
                  </a:moveTo>
                  <a:cubicBezTo>
                    <a:pt x="500" y="90"/>
                    <a:pt x="500" y="86"/>
                    <a:pt x="495" y="89"/>
                  </a:cubicBezTo>
                  <a:cubicBezTo>
                    <a:pt x="502" y="87"/>
                    <a:pt x="495" y="93"/>
                    <a:pt x="501" y="90"/>
                  </a:cubicBezTo>
                  <a:close/>
                  <a:moveTo>
                    <a:pt x="470" y="41"/>
                  </a:moveTo>
                  <a:cubicBezTo>
                    <a:pt x="471" y="38"/>
                    <a:pt x="471" y="38"/>
                    <a:pt x="471" y="38"/>
                  </a:cubicBezTo>
                  <a:cubicBezTo>
                    <a:pt x="470" y="40"/>
                    <a:pt x="467" y="40"/>
                    <a:pt x="470" y="4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841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9D78D3410B35D4A8ABCE55B40F2DA2E" ma:contentTypeVersion="0" ma:contentTypeDescription="Создание документа." ma:contentTypeScope="" ma:versionID="71b12c4ca282dc76431f14e8bb7ccaa0">
  <xsd:schema xmlns:xsd="http://www.w3.org/2001/XMLSchema" xmlns:xs="http://www.w3.org/2001/XMLSchema" xmlns:p="http://schemas.microsoft.com/office/2006/metadata/properties" xmlns:ns2="57504d04-691e-4fc4-8f09-4f19fdbe90f6" targetNamespace="http://schemas.microsoft.com/office/2006/metadata/properties" ma:root="true" ma:fieldsID="2073a5f27f6ffbc2dc2dda505810abf8" ns2:_="">
    <xsd:import namespace="57504d04-691e-4fc4-8f09-4f19fdbe90f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7504d04-691e-4fc4-8f09-4f19fdbe90f6">XXJ7TYMEEKJ2-2968-110</_dlc_DocId>
    <_dlc_DocIdUrl xmlns="57504d04-691e-4fc4-8f09-4f19fdbe90f6">
      <Url>https://vip.gov.mari.ru/minzdrav/rcpbsiz/_layouts/DocIdRedir.aspx?ID=XXJ7TYMEEKJ2-2968-110</Url>
      <Description>XXJ7TYMEEKJ2-2968-110</Description>
    </_dlc_DocIdUrl>
  </documentManagement>
</p:properties>
</file>

<file path=customXml/itemProps1.xml><?xml version="1.0" encoding="utf-8"?>
<ds:datastoreItem xmlns:ds="http://schemas.openxmlformats.org/officeDocument/2006/customXml" ds:itemID="{76A577BC-8D47-410A-BF60-2E43AA4BB61F}"/>
</file>

<file path=customXml/itemProps2.xml><?xml version="1.0" encoding="utf-8"?>
<ds:datastoreItem xmlns:ds="http://schemas.openxmlformats.org/officeDocument/2006/customXml" ds:itemID="{2F270882-170F-478F-84F3-F94031EA05C0}"/>
</file>

<file path=customXml/itemProps3.xml><?xml version="1.0" encoding="utf-8"?>
<ds:datastoreItem xmlns:ds="http://schemas.openxmlformats.org/officeDocument/2006/customXml" ds:itemID="{96E4D6B9-5D26-4148-ADD8-EE81E9B0EF27}"/>
</file>

<file path=customXml/itemProps4.xml><?xml version="1.0" encoding="utf-8"?>
<ds:datastoreItem xmlns:ds="http://schemas.openxmlformats.org/officeDocument/2006/customXml" ds:itemID="{25FB5176-E4F0-4FD5-9AB8-C95C50A3A6B3}"/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1130</Words>
  <Application>Microsoft Office PowerPoint</Application>
  <PresentationFormat>Экран (4:3)</PresentationFormat>
  <Paragraphs>305</Paragraphs>
  <Slides>43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56" baseType="lpstr">
      <vt:lpstr>Arial</vt:lpstr>
      <vt:lpstr>Arial Narrow</vt:lpstr>
      <vt:lpstr>Calibri</vt:lpstr>
      <vt:lpstr>Calibri Light</vt:lpstr>
      <vt:lpstr>Candara</vt:lpstr>
      <vt:lpstr>Helvetica</vt:lpstr>
      <vt:lpstr>Meiryo</vt:lpstr>
      <vt:lpstr>Meiryo UI</vt:lpstr>
      <vt:lpstr>Titillium Web</vt:lpstr>
      <vt:lpstr>Trebuchet MS</vt:lpstr>
      <vt:lpstr>Wingdings</vt:lpstr>
      <vt:lpstr>Тема Office</vt:lpstr>
      <vt:lpstr>1_Тема Office</vt:lpstr>
      <vt:lpstr>Презентация PowerPoint</vt:lpstr>
      <vt:lpstr>Важность ранней диагностики ВИЧ-инфекции</vt:lpstr>
      <vt:lpstr>Актуальность ВИЧ-инфекции в мире и РФ</vt:lpstr>
      <vt:lpstr>Бремя ВИЧ-инфекции в РФ в 2018г</vt:lpstr>
      <vt:lpstr>Глобальные цели в области ВИЧ-инфекции</vt:lpstr>
      <vt:lpstr>Приоритетные направления противодействия  ВИЧ-инфекции в РФ</vt:lpstr>
      <vt:lpstr>Ранняя диагностика =  основа контроля над эпидемией ВИЧ-инфекции</vt:lpstr>
      <vt:lpstr>Концентрация ВИЧ в биологических жидкостях</vt:lpstr>
      <vt:lpstr>CD4 – дирижеры иммунного ответа</vt:lpstr>
      <vt:lpstr>Патогенез ВИЧ-инфекции =  поражение иммунной системы</vt:lpstr>
      <vt:lpstr>Патогенез ВИЧ-инфекции =  поражение иммунной системы</vt:lpstr>
      <vt:lpstr>Патогенез ВИЧ-инфекции =  поражение иммунной системы</vt:lpstr>
      <vt:lpstr>Патогенез ВИЧ-инфекции =  поражение иммунной системы</vt:lpstr>
      <vt:lpstr>Прогрессирование ВИЧ-инфекции без АРТ</vt:lpstr>
      <vt:lpstr>Естественное течение ВИЧ-инфекции (без лечения антиретровирусными препаратами)</vt:lpstr>
      <vt:lpstr>Презентация PowerPoint</vt:lpstr>
      <vt:lpstr>Вторичные заболевания в зависимости  от CD4</vt:lpstr>
      <vt:lpstr>Презентация PowerPoint</vt:lpstr>
      <vt:lpstr>Выявление ВИЧ-инфекции и назначение АРТ  на ранних стадиях болезни дает возможность сохранить иммунную систему и продлить жизнь  до популяционного уровня</vt:lpstr>
      <vt:lpstr>Эпидемические особенности ВИЧ-инфекции в РФ</vt:lpstr>
      <vt:lpstr>Активно предлагать обследование на ВИЧ-инфекцию в ЛПУ первичного звена</vt:lpstr>
      <vt:lpstr>Фильм 1.  Вирус иммунодефицита человека</vt:lpstr>
      <vt:lpstr>Обследование на ВИЧ-инфекцию.  До- и после- тестовое консультирование</vt:lpstr>
      <vt:lpstr>Методы лабораторной диагностики ВИЧ-инфекции</vt:lpstr>
      <vt:lpstr>Методы лабораторной диагностики ВИЧ-инфекции</vt:lpstr>
      <vt:lpstr>Последовательность появления маркеров ВИЧ-инфекции и их выявление</vt:lpstr>
      <vt:lpstr>Задачи и этапы до-тестового консультирования</vt:lpstr>
      <vt:lpstr>Задачи после-тестового консультирования</vt:lpstr>
      <vt:lpstr>Фильм 2. Тестирование. Технология до- и послетестового консультирования</vt:lpstr>
      <vt:lpstr>После- тестовое консультирование при положительном результате обследования</vt:lpstr>
      <vt:lpstr>Парадигма ВИЧ-инфекции в РФ</vt:lpstr>
      <vt:lpstr>Парадигма ВИЧ-инфекции в РФ</vt:lpstr>
      <vt:lpstr>Фильм 3. Как сообщить пациенту положительный результат теста на ВИЧ</vt:lpstr>
      <vt:lpstr>ВИЧ-инфекция: мифы и реальность</vt:lpstr>
      <vt:lpstr>Т-лимфоцит, инфицированный ВИЧ</vt:lpstr>
      <vt:lpstr>Выход ВИЧ из лейкоцита</vt:lpstr>
      <vt:lpstr>ВИЧ: структура и фотографии</vt:lpstr>
      <vt:lpstr>Универсальные меры предосторожности  распространяются на:</vt:lpstr>
      <vt:lpstr>Универсальные меры предосторожности  распространяются на:</vt:lpstr>
      <vt:lpstr>Универсальные меры предосторожности  распространяются на:</vt:lpstr>
      <vt:lpstr>Универсальные меры предосторожности  распространяются на:</vt:lpstr>
      <vt:lpstr>Ключевые моменты профилактики профессионального заражения</vt:lpstr>
      <vt:lpstr>Фильм 4. Мифы о ВИЧ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ВИЧ для первичного звена</dc:title>
  <dc:creator>Наталья Киселева</dc:creator>
  <cp:lastModifiedBy>Эдельштейн Инна</cp:lastModifiedBy>
  <cp:revision>63</cp:revision>
  <dcterms:created xsi:type="dcterms:W3CDTF">2019-06-03T07:50:14Z</dcterms:created>
  <dcterms:modified xsi:type="dcterms:W3CDTF">2019-07-17T11:39:25Z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0x01010079D78D3410B35D4A8ABCE55B40F2DA2E</vt:lpwstr>
  </property>
  <property fmtid="{D5CDD505-2E9C-101B-9397-08002B2CF9AE}" pid="3" name="_dlc_DocIdItemGuid">
    <vt:lpwstr>881c83c0-9abf-4768-b44f-2fd06fad8d25</vt:lpwstr>
  </property>
</Properties>
</file>